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361" r:id="rId3"/>
    <p:sldId id="362" r:id="rId4"/>
    <p:sldId id="363" r:id="rId5"/>
    <p:sldId id="364" r:id="rId6"/>
    <p:sldId id="389" r:id="rId7"/>
    <p:sldId id="403" r:id="rId8"/>
    <p:sldId id="404" r:id="rId9"/>
    <p:sldId id="405" r:id="rId10"/>
    <p:sldId id="406" r:id="rId11"/>
    <p:sldId id="407" r:id="rId12"/>
    <p:sldId id="272" r:id="rId13"/>
    <p:sldId id="275" r:id="rId14"/>
    <p:sldId id="290" r:id="rId15"/>
    <p:sldId id="291" r:id="rId16"/>
    <p:sldId id="372" r:id="rId17"/>
    <p:sldId id="398" r:id="rId18"/>
    <p:sldId id="399" r:id="rId19"/>
    <p:sldId id="400" r:id="rId20"/>
    <p:sldId id="401" r:id="rId21"/>
    <p:sldId id="402" r:id="rId22"/>
    <p:sldId id="367" r:id="rId23"/>
  </p:sldIdLst>
  <p:sldSz cx="9144000" cy="6858000" type="screen4x3"/>
  <p:notesSz cx="9942513" cy="6761163"/>
  <p:embeddedFontLst>
    <p:embeddedFont>
      <p:font typeface="Angsana New" pitchFamily="18" charset="-34"/>
      <p:regular r:id="rId26"/>
      <p:bold r:id="rId27"/>
      <p:italic r:id="rId28"/>
      <p:boldItalic r:id="rId29"/>
    </p:embeddedFont>
    <p:embeddedFont>
      <p:font typeface="Cordia New" pitchFamily="34" charset="-34"/>
      <p:regular r:id="rId30"/>
      <p:bold r:id="rId31"/>
      <p:italic r:id="rId32"/>
      <p:boldItalic r:id="rId33"/>
    </p:embeddedFont>
    <p:embeddedFont>
      <p:font typeface="TH Sarabun New" charset="-34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Browallia New" pitchFamily="34" charset="-34"/>
      <p:regular r:id="rId41"/>
      <p:bold r:id="rId42"/>
      <p:italic r:id="rId43"/>
      <p:boldItalic r:id="rId44"/>
    </p:embeddedFont>
    <p:embeddedFont>
      <p:font typeface="TH SarabunPSK" pitchFamily="34" charset="-34"/>
      <p:regular r:id="rId45"/>
      <p:bold r:id="rId46"/>
      <p:italic r:id="rId47"/>
      <p:boldItalic r:id="rId4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BCDA7"/>
    <a:srgbClr val="070D7F"/>
    <a:srgbClr val="800000"/>
    <a:srgbClr val="0000FF"/>
    <a:srgbClr val="F8A968"/>
    <a:srgbClr val="A86ED4"/>
    <a:srgbClr val="0066FF"/>
    <a:srgbClr val="7A3277"/>
    <a:srgbClr val="BF6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74FA2-37F9-4FC0-A231-E3EC1B31117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481DB3A-6990-41E9-BB17-56A3432B751B}">
      <dgm:prSet phldrT="[ข้อความ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ขอนแก่น-กาฬสินธุ์</a:t>
          </a:r>
        </a:p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7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600" dirty="0"/>
        </a:p>
      </dgm:t>
    </dgm:pt>
    <dgm:pt modelId="{369DF2AA-C33D-4630-8668-E2B11074C5AF}" type="parTrans" cxnId="{FA8F9954-05E2-4961-9863-2997BDDBB185}">
      <dgm:prSet/>
      <dgm:spPr/>
      <dgm:t>
        <a:bodyPr/>
        <a:lstStyle/>
        <a:p>
          <a:endParaRPr lang="th-TH"/>
        </a:p>
      </dgm:t>
    </dgm:pt>
    <dgm:pt modelId="{E3B9D274-A6A1-4E47-B2E2-4E9C7B05481A}" type="sibTrans" cxnId="{FA8F9954-05E2-4961-9863-2997BDDBB185}">
      <dgm:prSet/>
      <dgm:spPr/>
      <dgm:t>
        <a:bodyPr/>
        <a:lstStyle/>
        <a:p>
          <a:endParaRPr lang="th-TH"/>
        </a:p>
      </dgm:t>
    </dgm:pt>
    <dgm:pt modelId="{EEC40C82-1E1D-4F9C-9E9A-C057ADD78DA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แก่นนครวิทยาลัย</a:t>
          </a:r>
          <a:endParaRPr lang="th-TH" sz="2800" dirty="0"/>
        </a:p>
      </dgm:t>
    </dgm:pt>
    <dgm:pt modelId="{4FBF637D-A6E8-4E28-AB19-6E20F7767E92}" type="parTrans" cxnId="{71A2C3FD-2B2E-4247-ACA6-99471E3F3877}">
      <dgm:prSet/>
      <dgm:spPr/>
      <dgm:t>
        <a:bodyPr/>
        <a:lstStyle/>
        <a:p>
          <a:endParaRPr lang="th-TH"/>
        </a:p>
      </dgm:t>
    </dgm:pt>
    <dgm:pt modelId="{F5E4B506-8C03-4871-86CA-2DFA3072C3E6}" type="sibTrans" cxnId="{71A2C3FD-2B2E-4247-ACA6-99471E3F3877}">
      <dgm:prSet/>
      <dgm:spPr/>
      <dgm:t>
        <a:bodyPr/>
        <a:lstStyle/>
        <a:p>
          <a:endParaRPr lang="th-TH"/>
        </a:p>
      </dgm:t>
    </dgm:pt>
    <dgm:pt modelId="{0E682BB6-E9C7-4530-8BE5-803B99213845}">
      <dgm:prSet phldrT="[ข้อความ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มหาสารคาม-ร้อยเอ็ด</a:t>
          </a:r>
        </a:p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8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600" dirty="0"/>
        </a:p>
      </dgm:t>
    </dgm:pt>
    <dgm:pt modelId="{DEFAD626-F9B6-4C1F-97DA-D723D9AF16E1}" type="parTrans" cxnId="{1C42D647-F510-49C6-8697-7EDCE1DF3D6D}">
      <dgm:prSet/>
      <dgm:spPr/>
      <dgm:t>
        <a:bodyPr/>
        <a:lstStyle/>
        <a:p>
          <a:endParaRPr lang="th-TH"/>
        </a:p>
      </dgm:t>
    </dgm:pt>
    <dgm:pt modelId="{F4607186-DB7B-453E-8FE1-9FBB43799D4A}" type="sibTrans" cxnId="{1C42D647-F510-49C6-8697-7EDCE1DF3D6D}">
      <dgm:prSet/>
      <dgm:spPr/>
      <dgm:t>
        <a:bodyPr/>
        <a:lstStyle/>
        <a:p>
          <a:endParaRPr lang="th-TH"/>
        </a:p>
      </dgm:t>
    </dgm:pt>
    <dgm:pt modelId="{65C2F32F-54F8-4116-850B-C9346621486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สารคามพิทยาคม</a:t>
          </a:r>
          <a:endParaRPr lang="th-TH" sz="2800" dirty="0"/>
        </a:p>
      </dgm:t>
    </dgm:pt>
    <dgm:pt modelId="{6A833B58-51F6-4A1E-B97C-1DFDC7F2C49C}" type="parTrans" cxnId="{AF6D0CA6-647D-4229-BEED-AB94AC61D23B}">
      <dgm:prSet/>
      <dgm:spPr/>
      <dgm:t>
        <a:bodyPr/>
        <a:lstStyle/>
        <a:p>
          <a:endParaRPr lang="th-TH"/>
        </a:p>
      </dgm:t>
    </dgm:pt>
    <dgm:pt modelId="{8DA7301E-ADED-47EF-AD4D-7A5361276918}" type="sibTrans" cxnId="{AF6D0CA6-647D-4229-BEED-AB94AC61D23B}">
      <dgm:prSet/>
      <dgm:spPr/>
      <dgm:t>
        <a:bodyPr/>
        <a:lstStyle/>
        <a:p>
          <a:endParaRPr lang="th-TH"/>
        </a:p>
      </dgm:t>
    </dgm:pt>
    <dgm:pt modelId="{B49BFAF2-9A98-471F-B761-7409567CDC0E}">
      <dgm:prSet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ขอนแก่น</a:t>
          </a:r>
          <a:r>
            <a:rPr lang="th-TH" sz="2800" b="1" dirty="0" err="1" smtClean="0">
              <a:latin typeface="TH SarabunPSK" pitchFamily="34" charset="-34"/>
              <a:cs typeface="TH SarabunPSK" pitchFamily="34" charset="-34"/>
            </a:rPr>
            <a:t>วิทยายน</a:t>
          </a:r>
          <a:endParaRPr lang="th-TH" sz="28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9839509C-9131-48E9-AB8F-4D4488EF56A6}" type="parTrans" cxnId="{3143C42E-89BC-4701-B30A-E71615ED15AB}">
      <dgm:prSet/>
      <dgm:spPr/>
      <dgm:t>
        <a:bodyPr/>
        <a:lstStyle/>
        <a:p>
          <a:endParaRPr lang="th-TH"/>
        </a:p>
      </dgm:t>
    </dgm:pt>
    <dgm:pt modelId="{D1F4725F-26B5-4136-9F83-C1DBD317E983}" type="sibTrans" cxnId="{3143C42E-89BC-4701-B30A-E71615ED15AB}">
      <dgm:prSet/>
      <dgm:spPr/>
      <dgm:t>
        <a:bodyPr/>
        <a:lstStyle/>
        <a:p>
          <a:endParaRPr lang="th-TH"/>
        </a:p>
      </dgm:t>
    </dgm:pt>
    <dgm:pt modelId="{CE9D03B7-2675-4264-878D-044AC2E8BABC}">
      <dgm:prSet custT="1"/>
      <dgm:spPr/>
      <dgm:t>
        <a:bodyPr/>
        <a:lstStyle/>
        <a:p>
          <a:r>
            <a:rPr lang="th-TH" sz="2800" b="1" smtClean="0">
              <a:latin typeface="TH SarabunPSK" pitchFamily="34" charset="-34"/>
              <a:cs typeface="TH SarabunPSK" pitchFamily="34" charset="-34"/>
            </a:rPr>
            <a:t>ชุมแพศึกษา</a:t>
          </a:r>
          <a:endParaRPr lang="th-TH" sz="28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498A8859-7886-4585-9AF7-32A6052B8877}" type="parTrans" cxnId="{E9B20EF5-6B7A-4E37-9A8F-2CB61D130847}">
      <dgm:prSet/>
      <dgm:spPr/>
      <dgm:t>
        <a:bodyPr/>
        <a:lstStyle/>
        <a:p>
          <a:endParaRPr lang="th-TH"/>
        </a:p>
      </dgm:t>
    </dgm:pt>
    <dgm:pt modelId="{22C3F6E8-7343-40E9-99B3-07016C0B74B5}" type="sibTrans" cxnId="{E9B20EF5-6B7A-4E37-9A8F-2CB61D130847}">
      <dgm:prSet/>
      <dgm:spPr/>
      <dgm:t>
        <a:bodyPr/>
        <a:lstStyle/>
        <a:p>
          <a:endParaRPr lang="th-TH"/>
        </a:p>
      </dgm:t>
    </dgm:pt>
    <dgm:pt modelId="{587D4F7B-E7BB-4C94-BE81-FAF791349117}">
      <dgm:prSet custT="1"/>
      <dgm:spPr/>
      <dgm:t>
        <a:bodyPr/>
        <a:lstStyle/>
        <a:p>
          <a:r>
            <a:rPr lang="th-TH" sz="2800" b="1" smtClean="0">
              <a:latin typeface="TH SarabunPSK" pitchFamily="34" charset="-34"/>
              <a:cs typeface="TH SarabunPSK" pitchFamily="34" charset="-34"/>
            </a:rPr>
            <a:t>กาฬสินธุ์พิทยาสรรพ์</a:t>
          </a:r>
          <a:endParaRPr lang="th-TH" sz="28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82AA9A88-7174-408F-BF84-0BE11F82926D}" type="parTrans" cxnId="{F30FA5B4-598C-444B-BBC5-E4F6049DFF6A}">
      <dgm:prSet/>
      <dgm:spPr/>
      <dgm:t>
        <a:bodyPr/>
        <a:lstStyle/>
        <a:p>
          <a:endParaRPr lang="th-TH"/>
        </a:p>
      </dgm:t>
    </dgm:pt>
    <dgm:pt modelId="{609DE2E6-A88F-40CA-95B1-C0879E795796}" type="sibTrans" cxnId="{F30FA5B4-598C-444B-BBC5-E4F6049DFF6A}">
      <dgm:prSet/>
      <dgm:spPr/>
      <dgm:t>
        <a:bodyPr/>
        <a:lstStyle/>
        <a:p>
          <a:endParaRPr lang="th-TH"/>
        </a:p>
      </dgm:t>
    </dgm:pt>
    <dgm:pt modelId="{96FC1098-8945-4735-8754-2301080CE0D6}">
      <dgm:prSet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อนุกูลนารี</a:t>
          </a:r>
        </a:p>
      </dgm:t>
    </dgm:pt>
    <dgm:pt modelId="{840D168D-FDEC-4F15-B113-EEA7362027CD}" type="parTrans" cxnId="{C29FCB92-58A0-4C65-BE3B-7273AC01CE8F}">
      <dgm:prSet/>
      <dgm:spPr/>
      <dgm:t>
        <a:bodyPr/>
        <a:lstStyle/>
        <a:p>
          <a:endParaRPr lang="th-TH"/>
        </a:p>
      </dgm:t>
    </dgm:pt>
    <dgm:pt modelId="{5FAEACDC-61A5-4871-B801-AA15BB8319B6}" type="sibTrans" cxnId="{C29FCB92-58A0-4C65-BE3B-7273AC01CE8F}">
      <dgm:prSet/>
      <dgm:spPr/>
      <dgm:t>
        <a:bodyPr/>
        <a:lstStyle/>
        <a:p>
          <a:endParaRPr lang="th-TH"/>
        </a:p>
      </dgm:t>
    </dgm:pt>
    <dgm:pt modelId="{780E21A4-339D-45B0-BB4F-BB81A539989C}">
      <dgm:prSet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ผดุงนารี</a:t>
          </a:r>
        </a:p>
      </dgm:t>
    </dgm:pt>
    <dgm:pt modelId="{56A16C39-5203-4EFE-9E5E-F590D8A5D0D9}" type="parTrans" cxnId="{17174F54-74C0-403A-B11B-CC06798FFA4A}">
      <dgm:prSet/>
      <dgm:spPr/>
      <dgm:t>
        <a:bodyPr/>
        <a:lstStyle/>
        <a:p>
          <a:endParaRPr lang="th-TH"/>
        </a:p>
      </dgm:t>
    </dgm:pt>
    <dgm:pt modelId="{89348D37-85FA-4611-B72F-C302BEB667F4}" type="sibTrans" cxnId="{17174F54-74C0-403A-B11B-CC06798FFA4A}">
      <dgm:prSet/>
      <dgm:spPr/>
      <dgm:t>
        <a:bodyPr/>
        <a:lstStyle/>
        <a:p>
          <a:endParaRPr lang="th-TH"/>
        </a:p>
      </dgm:t>
    </dgm:pt>
    <dgm:pt modelId="{96B05511-A9B7-48F0-8B16-4779ECE316E3}">
      <dgm:prSet custT="1"/>
      <dgm:spPr/>
      <dgm:t>
        <a:bodyPr/>
        <a:lstStyle/>
        <a:p>
          <a:r>
            <a:rPr lang="th-TH" sz="2800" b="1" smtClean="0">
              <a:latin typeface="TH SarabunPSK" pitchFamily="34" charset="-34"/>
              <a:cs typeface="TH SarabunPSK" pitchFamily="34" charset="-34"/>
            </a:rPr>
            <a:t>บรบือวิทยาคาร</a:t>
          </a:r>
          <a:endParaRPr lang="th-TH" sz="28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D7AB481A-940F-43D9-9867-26201EB8AE07}" type="parTrans" cxnId="{2D9DA668-19CA-47C3-8977-881D0730B508}">
      <dgm:prSet/>
      <dgm:spPr/>
      <dgm:t>
        <a:bodyPr/>
        <a:lstStyle/>
        <a:p>
          <a:endParaRPr lang="th-TH"/>
        </a:p>
      </dgm:t>
    </dgm:pt>
    <dgm:pt modelId="{988CFA80-4CDA-4779-A52A-73C401186E3C}" type="sibTrans" cxnId="{2D9DA668-19CA-47C3-8977-881D0730B508}">
      <dgm:prSet/>
      <dgm:spPr/>
      <dgm:t>
        <a:bodyPr/>
        <a:lstStyle/>
        <a:p>
          <a:endParaRPr lang="th-TH"/>
        </a:p>
      </dgm:t>
    </dgm:pt>
    <dgm:pt modelId="{1A58B203-1574-4FAC-AB96-69EF1A1E3429}">
      <dgm:prSet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วาปีปทุม</a:t>
          </a:r>
        </a:p>
      </dgm:t>
    </dgm:pt>
    <dgm:pt modelId="{2919ABD0-06F1-4E5F-A3D2-A814F5DF8CB8}" type="parTrans" cxnId="{DABFCF6F-19DD-410C-A291-04B0A7BC6001}">
      <dgm:prSet/>
      <dgm:spPr/>
      <dgm:t>
        <a:bodyPr/>
        <a:lstStyle/>
        <a:p>
          <a:endParaRPr lang="th-TH"/>
        </a:p>
      </dgm:t>
    </dgm:pt>
    <dgm:pt modelId="{B88D16B2-D368-4398-AFA3-0997EA3D0072}" type="sibTrans" cxnId="{DABFCF6F-19DD-410C-A291-04B0A7BC6001}">
      <dgm:prSet/>
      <dgm:spPr/>
      <dgm:t>
        <a:bodyPr/>
        <a:lstStyle/>
        <a:p>
          <a:endParaRPr lang="th-TH"/>
        </a:p>
      </dgm:t>
    </dgm:pt>
    <dgm:pt modelId="{A304D601-8B90-4E9B-81C6-444338F17E94}">
      <dgm:prSet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ร้อยเอ็ดวิทยาลัย</a:t>
          </a:r>
        </a:p>
      </dgm:t>
    </dgm:pt>
    <dgm:pt modelId="{9C6EA330-3FEE-4C77-9708-52D4E1E98FF1}" type="parTrans" cxnId="{C7606671-0ADB-4194-9F4B-C98FA3D310D5}">
      <dgm:prSet/>
      <dgm:spPr/>
      <dgm:t>
        <a:bodyPr/>
        <a:lstStyle/>
        <a:p>
          <a:endParaRPr lang="th-TH"/>
        </a:p>
      </dgm:t>
    </dgm:pt>
    <dgm:pt modelId="{F1C78603-79F6-43C7-9992-F499BFDB7148}" type="sibTrans" cxnId="{C7606671-0ADB-4194-9F4B-C98FA3D310D5}">
      <dgm:prSet/>
      <dgm:spPr/>
      <dgm:t>
        <a:bodyPr/>
        <a:lstStyle/>
        <a:p>
          <a:endParaRPr lang="th-TH"/>
        </a:p>
      </dgm:t>
    </dgm:pt>
    <dgm:pt modelId="{297E0258-6FA0-437C-ABDF-D9B318FEEF09}">
      <dgm:prSet custT="1"/>
      <dgm:spPr/>
      <dgm:t>
        <a:bodyPr/>
        <a:lstStyle/>
        <a:p>
          <a:r>
            <a:rPr lang="th-TH" sz="2800" b="1" smtClean="0">
              <a:latin typeface="TH SarabunPSK" pitchFamily="34" charset="-34"/>
              <a:cs typeface="TH SarabunPSK" pitchFamily="34" charset="-34"/>
            </a:rPr>
            <a:t>สตรีศึกษา</a:t>
          </a:r>
          <a:endParaRPr lang="th-TH" sz="28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8011A01D-DBBB-4610-8C66-F854B5C99E12}" type="parTrans" cxnId="{E0EFA46B-17A2-4034-B18E-52622B02AB31}">
      <dgm:prSet/>
      <dgm:spPr/>
      <dgm:t>
        <a:bodyPr/>
        <a:lstStyle/>
        <a:p>
          <a:endParaRPr lang="th-TH"/>
        </a:p>
      </dgm:t>
    </dgm:pt>
    <dgm:pt modelId="{E3E2252F-53FE-4258-8BA5-CDB56952EC87}" type="sibTrans" cxnId="{E0EFA46B-17A2-4034-B18E-52622B02AB31}">
      <dgm:prSet/>
      <dgm:spPr/>
      <dgm:t>
        <a:bodyPr/>
        <a:lstStyle/>
        <a:p>
          <a:endParaRPr lang="th-TH"/>
        </a:p>
      </dgm:t>
    </dgm:pt>
    <dgm:pt modelId="{328CC4E7-41A6-4C13-9F18-6733135FC05A}">
      <dgm:prSet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ศึกษาสงเคราะห์ธวัชบุรี</a:t>
          </a:r>
        </a:p>
      </dgm:t>
    </dgm:pt>
    <dgm:pt modelId="{F37F9401-C27E-4D23-B2A5-BE8CB3A22AA5}" type="parTrans" cxnId="{3843AD7F-455D-4245-839F-8A772A4D3D7F}">
      <dgm:prSet/>
      <dgm:spPr/>
      <dgm:t>
        <a:bodyPr/>
        <a:lstStyle/>
        <a:p>
          <a:endParaRPr lang="th-TH"/>
        </a:p>
      </dgm:t>
    </dgm:pt>
    <dgm:pt modelId="{97704FD4-9BCF-4AB3-AD6B-FFBC3DBD934E}" type="sibTrans" cxnId="{3843AD7F-455D-4245-839F-8A772A4D3D7F}">
      <dgm:prSet/>
      <dgm:spPr/>
      <dgm:t>
        <a:bodyPr/>
        <a:lstStyle/>
        <a:p>
          <a:endParaRPr lang="th-TH"/>
        </a:p>
      </dgm:t>
    </dgm:pt>
    <dgm:pt modelId="{17C52A17-209F-457C-841F-17CDCE496571}">
      <dgm:prSet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กาญจนา</a:t>
          </a:r>
          <a:r>
            <a:rPr lang="th-TH" sz="28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ภิเษกวิ</a:t>
          </a:r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ทยาลัย กาฬสินธุ์</a:t>
          </a:r>
        </a:p>
      </dgm:t>
    </dgm:pt>
    <dgm:pt modelId="{D6788B6F-0AFC-4064-8BCA-85FCF715E6BA}" type="parTrans" cxnId="{4B9832B1-FFC0-42B5-955C-839F31651054}">
      <dgm:prSet/>
      <dgm:spPr/>
      <dgm:t>
        <a:bodyPr/>
        <a:lstStyle/>
        <a:p>
          <a:endParaRPr lang="th-TH"/>
        </a:p>
      </dgm:t>
    </dgm:pt>
    <dgm:pt modelId="{CCBEA025-1280-4CE9-8CA2-2C735C2FE330}" type="sibTrans" cxnId="{4B9832B1-FFC0-42B5-955C-839F31651054}">
      <dgm:prSet/>
      <dgm:spPr/>
      <dgm:t>
        <a:bodyPr/>
        <a:lstStyle/>
        <a:p>
          <a:endParaRPr lang="th-TH"/>
        </a:p>
      </dgm:t>
    </dgm:pt>
    <dgm:pt modelId="{EA30879B-052B-4C74-B6C5-29C3D3D797D0}">
      <dgm:prSet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เฉลิมพระเกียรติฯ ร้อยเอ็ด</a:t>
          </a:r>
        </a:p>
      </dgm:t>
    </dgm:pt>
    <dgm:pt modelId="{2D3AA30E-C844-427C-B2D7-C0921070B597}" type="parTrans" cxnId="{D336D906-5443-43A8-99D4-DC7F9C52B843}">
      <dgm:prSet/>
      <dgm:spPr/>
      <dgm:t>
        <a:bodyPr/>
        <a:lstStyle/>
        <a:p>
          <a:endParaRPr lang="th-TH"/>
        </a:p>
      </dgm:t>
    </dgm:pt>
    <dgm:pt modelId="{C33F5322-BC1D-408F-AFE1-1DDC3C33339E}" type="sibTrans" cxnId="{D336D906-5443-43A8-99D4-DC7F9C52B843}">
      <dgm:prSet/>
      <dgm:spPr/>
      <dgm:t>
        <a:bodyPr/>
        <a:lstStyle/>
        <a:p>
          <a:endParaRPr lang="th-TH"/>
        </a:p>
      </dgm:t>
    </dgm:pt>
    <dgm:pt modelId="{3C4A87CD-0E6C-43D2-BC37-9D5F4BBA6947}">
      <dgm:prSet phldrT="[ข้อความ]" custT="1"/>
      <dgm:spPr/>
      <dgm:t>
        <a:bodyPr/>
        <a:lstStyle/>
        <a:p>
          <a:r>
            <a:rPr lang="th-TH" sz="2800" b="1" dirty="0" err="1" smtClean="0">
              <a:latin typeface="TH SarabunPSK" pitchFamily="34" charset="-34"/>
              <a:cs typeface="TH SarabunPSK" pitchFamily="34" charset="-34"/>
            </a:rPr>
            <a:t>กัลยาณ</a:t>
          </a:r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วัตร</a:t>
          </a:r>
          <a:endParaRPr lang="th-TH" sz="2800" dirty="0"/>
        </a:p>
      </dgm:t>
    </dgm:pt>
    <dgm:pt modelId="{F514B3A0-09F4-4A94-AF40-2D161C7E4E6F}" type="parTrans" cxnId="{45EA7119-6D2A-42FF-8EB1-CA19FC35BB21}">
      <dgm:prSet/>
      <dgm:spPr/>
      <dgm:t>
        <a:bodyPr/>
        <a:lstStyle/>
        <a:p>
          <a:endParaRPr lang="th-TH"/>
        </a:p>
      </dgm:t>
    </dgm:pt>
    <dgm:pt modelId="{A39588DB-38AF-4304-AC50-0536F7BE161A}" type="sibTrans" cxnId="{45EA7119-6D2A-42FF-8EB1-CA19FC35BB21}">
      <dgm:prSet/>
      <dgm:spPr/>
      <dgm:t>
        <a:bodyPr/>
        <a:lstStyle/>
        <a:p>
          <a:endParaRPr lang="th-TH"/>
        </a:p>
      </dgm:t>
    </dgm:pt>
    <dgm:pt modelId="{EC219CB9-7E45-4DAB-9682-2AC0385B04C3}" type="pres">
      <dgm:prSet presAssocID="{11974FA2-37F9-4FC0-A231-E3EC1B3111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BFD91A2-6BB2-46E5-BC74-AD96C19CCE83}" type="pres">
      <dgm:prSet presAssocID="{F481DB3A-6990-41E9-BB17-56A3432B751B}" presName="composite" presStyleCnt="0"/>
      <dgm:spPr/>
    </dgm:pt>
    <dgm:pt modelId="{EAD7282E-1D4B-40A9-9673-22241FBFC9F1}" type="pres">
      <dgm:prSet presAssocID="{F481DB3A-6990-41E9-BB17-56A3432B75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C8130A-A9BB-4DBF-BCF3-DC075A8F37F7}" type="pres">
      <dgm:prSet presAssocID="{F481DB3A-6990-41E9-BB17-56A3432B751B}" presName="desTx" presStyleLbl="alignAccFollowNode1" presStyleIdx="0" presStyleCnt="2" custLinFactNeighborX="268" custLinFactNeighborY="10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5D6E02-931E-48FC-BDCB-9CBE629D8CED}" type="pres">
      <dgm:prSet presAssocID="{E3B9D274-A6A1-4E47-B2E2-4E9C7B05481A}" presName="space" presStyleCnt="0"/>
      <dgm:spPr/>
    </dgm:pt>
    <dgm:pt modelId="{4FB6C870-276F-4FC2-827C-BD67DB1C9613}" type="pres">
      <dgm:prSet presAssocID="{0E682BB6-E9C7-4530-8BE5-803B99213845}" presName="composite" presStyleCnt="0"/>
      <dgm:spPr/>
    </dgm:pt>
    <dgm:pt modelId="{BC913004-A6B9-44CC-8489-00D48683AD44}" type="pres">
      <dgm:prSet presAssocID="{0E682BB6-E9C7-4530-8BE5-803B9921384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6A342C-2227-4D5A-8672-384B6ED8D8BC}" type="pres">
      <dgm:prSet presAssocID="{0E682BB6-E9C7-4530-8BE5-803B9921384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77CACA1-B37D-4477-90BB-E170CBAD5E5E}" type="presOf" srcId="{1A58B203-1574-4FAC-AB96-69EF1A1E3429}" destId="{2A6A342C-2227-4D5A-8672-384B6ED8D8BC}" srcOrd="0" destOrd="3" presId="urn:microsoft.com/office/officeart/2005/8/layout/hList1"/>
    <dgm:cxn modelId="{3143C42E-89BC-4701-B30A-E71615ED15AB}" srcId="{F481DB3A-6990-41E9-BB17-56A3432B751B}" destId="{B49BFAF2-9A98-471F-B761-7409567CDC0E}" srcOrd="2" destOrd="0" parTransId="{9839509C-9131-48E9-AB8F-4D4488EF56A6}" sibTransId="{D1F4725F-26B5-4136-9F83-C1DBD317E983}"/>
    <dgm:cxn modelId="{7596919C-7B17-4D99-BCD6-87035F90E53F}" type="presOf" srcId="{3C4A87CD-0E6C-43D2-BC37-9D5F4BBA6947}" destId="{44C8130A-A9BB-4DBF-BCF3-DC075A8F37F7}" srcOrd="0" destOrd="1" presId="urn:microsoft.com/office/officeart/2005/8/layout/hList1"/>
    <dgm:cxn modelId="{E3083E16-1C4A-4C7C-8BFD-E477DB0743A3}" type="presOf" srcId="{17C52A17-209F-457C-841F-17CDCE496571}" destId="{44C8130A-A9BB-4DBF-BCF3-DC075A8F37F7}" srcOrd="0" destOrd="6" presId="urn:microsoft.com/office/officeart/2005/8/layout/hList1"/>
    <dgm:cxn modelId="{17174F54-74C0-403A-B11B-CC06798FFA4A}" srcId="{0E682BB6-E9C7-4530-8BE5-803B99213845}" destId="{780E21A4-339D-45B0-BB4F-BB81A539989C}" srcOrd="1" destOrd="0" parTransId="{56A16C39-5203-4EFE-9E5E-F590D8A5D0D9}" sibTransId="{89348D37-85FA-4611-B72F-C302BEB667F4}"/>
    <dgm:cxn modelId="{3AE2CD3E-C65C-4BCE-B119-77FFFA86FB85}" type="presOf" srcId="{A304D601-8B90-4E9B-81C6-444338F17E94}" destId="{2A6A342C-2227-4D5A-8672-384B6ED8D8BC}" srcOrd="0" destOrd="4" presId="urn:microsoft.com/office/officeart/2005/8/layout/hList1"/>
    <dgm:cxn modelId="{DABFCF6F-19DD-410C-A291-04B0A7BC6001}" srcId="{0E682BB6-E9C7-4530-8BE5-803B99213845}" destId="{1A58B203-1574-4FAC-AB96-69EF1A1E3429}" srcOrd="3" destOrd="0" parTransId="{2919ABD0-06F1-4E5F-A3D2-A814F5DF8CB8}" sibTransId="{B88D16B2-D368-4398-AFA3-0997EA3D0072}"/>
    <dgm:cxn modelId="{A7D0E3EA-4A92-4DF1-B0BB-6997A63D57F2}" type="presOf" srcId="{11974FA2-37F9-4FC0-A231-E3EC1B31117C}" destId="{EC219CB9-7E45-4DAB-9682-2AC0385B04C3}" srcOrd="0" destOrd="0" presId="urn:microsoft.com/office/officeart/2005/8/layout/hList1"/>
    <dgm:cxn modelId="{CAB8E6E5-0F3E-4864-8C42-45858AF4453F}" type="presOf" srcId="{328CC4E7-41A6-4C13-9F18-6733135FC05A}" destId="{2A6A342C-2227-4D5A-8672-384B6ED8D8BC}" srcOrd="0" destOrd="6" presId="urn:microsoft.com/office/officeart/2005/8/layout/hList1"/>
    <dgm:cxn modelId="{4E5DD9DE-9906-4A47-948B-BF41B0A0C713}" type="presOf" srcId="{EA30879B-052B-4C74-B6C5-29C3D3D797D0}" destId="{2A6A342C-2227-4D5A-8672-384B6ED8D8BC}" srcOrd="0" destOrd="7" presId="urn:microsoft.com/office/officeart/2005/8/layout/hList1"/>
    <dgm:cxn modelId="{E9B20EF5-6B7A-4E37-9A8F-2CB61D130847}" srcId="{F481DB3A-6990-41E9-BB17-56A3432B751B}" destId="{CE9D03B7-2675-4264-878D-044AC2E8BABC}" srcOrd="3" destOrd="0" parTransId="{498A8859-7886-4585-9AF7-32A6052B8877}" sibTransId="{22C3F6E8-7343-40E9-99B3-07016C0B74B5}"/>
    <dgm:cxn modelId="{45EA7119-6D2A-42FF-8EB1-CA19FC35BB21}" srcId="{F481DB3A-6990-41E9-BB17-56A3432B751B}" destId="{3C4A87CD-0E6C-43D2-BC37-9D5F4BBA6947}" srcOrd="1" destOrd="0" parTransId="{F514B3A0-09F4-4A94-AF40-2D161C7E4E6F}" sibTransId="{A39588DB-38AF-4304-AC50-0536F7BE161A}"/>
    <dgm:cxn modelId="{63D73E99-294B-46D9-AB28-69BEB3B4C558}" type="presOf" srcId="{65C2F32F-54F8-4116-850B-C93466214869}" destId="{2A6A342C-2227-4D5A-8672-384B6ED8D8BC}" srcOrd="0" destOrd="0" presId="urn:microsoft.com/office/officeart/2005/8/layout/hList1"/>
    <dgm:cxn modelId="{99AE7E3D-1C39-4243-AA40-DB031E12DB3E}" type="presOf" srcId="{CE9D03B7-2675-4264-878D-044AC2E8BABC}" destId="{44C8130A-A9BB-4DBF-BCF3-DC075A8F37F7}" srcOrd="0" destOrd="3" presId="urn:microsoft.com/office/officeart/2005/8/layout/hList1"/>
    <dgm:cxn modelId="{6AD530BF-DF43-4A2E-A424-B47252D4BF41}" type="presOf" srcId="{96B05511-A9B7-48F0-8B16-4779ECE316E3}" destId="{2A6A342C-2227-4D5A-8672-384B6ED8D8BC}" srcOrd="0" destOrd="2" presId="urn:microsoft.com/office/officeart/2005/8/layout/hList1"/>
    <dgm:cxn modelId="{DD63237A-751D-4985-951D-F2E1C204716E}" type="presOf" srcId="{EEC40C82-1E1D-4F9C-9E9A-C057ADD78DA9}" destId="{44C8130A-A9BB-4DBF-BCF3-DC075A8F37F7}" srcOrd="0" destOrd="0" presId="urn:microsoft.com/office/officeart/2005/8/layout/hList1"/>
    <dgm:cxn modelId="{D9B6D446-E370-41A5-9DD7-B714523F0B59}" type="presOf" srcId="{0E682BB6-E9C7-4530-8BE5-803B99213845}" destId="{BC913004-A6B9-44CC-8489-00D48683AD44}" srcOrd="0" destOrd="0" presId="urn:microsoft.com/office/officeart/2005/8/layout/hList1"/>
    <dgm:cxn modelId="{FF2102FA-3875-4943-9CAE-4633C5AA0DA6}" type="presOf" srcId="{587D4F7B-E7BB-4C94-BE81-FAF791349117}" destId="{44C8130A-A9BB-4DBF-BCF3-DC075A8F37F7}" srcOrd="0" destOrd="4" presId="urn:microsoft.com/office/officeart/2005/8/layout/hList1"/>
    <dgm:cxn modelId="{E0EFA46B-17A2-4034-B18E-52622B02AB31}" srcId="{0E682BB6-E9C7-4530-8BE5-803B99213845}" destId="{297E0258-6FA0-437C-ABDF-D9B318FEEF09}" srcOrd="5" destOrd="0" parTransId="{8011A01D-DBBB-4610-8C66-F854B5C99E12}" sibTransId="{E3E2252F-53FE-4258-8BA5-CDB56952EC87}"/>
    <dgm:cxn modelId="{592159DC-C1CB-4F01-8F9D-262FE8C25B6A}" type="presOf" srcId="{780E21A4-339D-45B0-BB4F-BB81A539989C}" destId="{2A6A342C-2227-4D5A-8672-384B6ED8D8BC}" srcOrd="0" destOrd="1" presId="urn:microsoft.com/office/officeart/2005/8/layout/hList1"/>
    <dgm:cxn modelId="{1E379A5F-6433-4C91-B109-E62F9C315A7D}" type="presOf" srcId="{96FC1098-8945-4735-8754-2301080CE0D6}" destId="{44C8130A-A9BB-4DBF-BCF3-DC075A8F37F7}" srcOrd="0" destOrd="5" presId="urn:microsoft.com/office/officeart/2005/8/layout/hList1"/>
    <dgm:cxn modelId="{FA8F9954-05E2-4961-9863-2997BDDBB185}" srcId="{11974FA2-37F9-4FC0-A231-E3EC1B31117C}" destId="{F481DB3A-6990-41E9-BB17-56A3432B751B}" srcOrd="0" destOrd="0" parTransId="{369DF2AA-C33D-4630-8668-E2B11074C5AF}" sibTransId="{E3B9D274-A6A1-4E47-B2E2-4E9C7B05481A}"/>
    <dgm:cxn modelId="{1C42D647-F510-49C6-8697-7EDCE1DF3D6D}" srcId="{11974FA2-37F9-4FC0-A231-E3EC1B31117C}" destId="{0E682BB6-E9C7-4530-8BE5-803B99213845}" srcOrd="1" destOrd="0" parTransId="{DEFAD626-F9B6-4C1F-97DA-D723D9AF16E1}" sibTransId="{F4607186-DB7B-453E-8FE1-9FBB43799D4A}"/>
    <dgm:cxn modelId="{C29FCB92-58A0-4C65-BE3B-7273AC01CE8F}" srcId="{F481DB3A-6990-41E9-BB17-56A3432B751B}" destId="{96FC1098-8945-4735-8754-2301080CE0D6}" srcOrd="5" destOrd="0" parTransId="{840D168D-FDEC-4F15-B113-EEA7362027CD}" sibTransId="{5FAEACDC-61A5-4871-B801-AA15BB8319B6}"/>
    <dgm:cxn modelId="{F30FA5B4-598C-444B-BBC5-E4F6049DFF6A}" srcId="{F481DB3A-6990-41E9-BB17-56A3432B751B}" destId="{587D4F7B-E7BB-4C94-BE81-FAF791349117}" srcOrd="4" destOrd="0" parTransId="{82AA9A88-7174-408F-BF84-0BE11F82926D}" sibTransId="{609DE2E6-A88F-40CA-95B1-C0879E795796}"/>
    <dgm:cxn modelId="{3843AD7F-455D-4245-839F-8A772A4D3D7F}" srcId="{0E682BB6-E9C7-4530-8BE5-803B99213845}" destId="{328CC4E7-41A6-4C13-9F18-6733135FC05A}" srcOrd="6" destOrd="0" parTransId="{F37F9401-C27E-4D23-B2A5-BE8CB3A22AA5}" sibTransId="{97704FD4-9BCF-4AB3-AD6B-FFBC3DBD934E}"/>
    <dgm:cxn modelId="{2E395EBD-C60E-4E1F-878F-751F8BF94C4B}" type="presOf" srcId="{297E0258-6FA0-437C-ABDF-D9B318FEEF09}" destId="{2A6A342C-2227-4D5A-8672-384B6ED8D8BC}" srcOrd="0" destOrd="5" presId="urn:microsoft.com/office/officeart/2005/8/layout/hList1"/>
    <dgm:cxn modelId="{C38A6C8B-2EB3-4676-A9C1-107289957583}" type="presOf" srcId="{B49BFAF2-9A98-471F-B761-7409567CDC0E}" destId="{44C8130A-A9BB-4DBF-BCF3-DC075A8F37F7}" srcOrd="0" destOrd="2" presId="urn:microsoft.com/office/officeart/2005/8/layout/hList1"/>
    <dgm:cxn modelId="{C7606671-0ADB-4194-9F4B-C98FA3D310D5}" srcId="{0E682BB6-E9C7-4530-8BE5-803B99213845}" destId="{A304D601-8B90-4E9B-81C6-444338F17E94}" srcOrd="4" destOrd="0" parTransId="{9C6EA330-3FEE-4C77-9708-52D4E1E98FF1}" sibTransId="{F1C78603-79F6-43C7-9992-F499BFDB7148}"/>
    <dgm:cxn modelId="{D336D906-5443-43A8-99D4-DC7F9C52B843}" srcId="{0E682BB6-E9C7-4530-8BE5-803B99213845}" destId="{EA30879B-052B-4C74-B6C5-29C3D3D797D0}" srcOrd="7" destOrd="0" parTransId="{2D3AA30E-C844-427C-B2D7-C0921070B597}" sibTransId="{C33F5322-BC1D-408F-AFE1-1DDC3C33339E}"/>
    <dgm:cxn modelId="{78EFC1D2-B160-4F07-9A5A-14CE01696441}" type="presOf" srcId="{F481DB3A-6990-41E9-BB17-56A3432B751B}" destId="{EAD7282E-1D4B-40A9-9673-22241FBFC9F1}" srcOrd="0" destOrd="0" presId="urn:microsoft.com/office/officeart/2005/8/layout/hList1"/>
    <dgm:cxn modelId="{71A2C3FD-2B2E-4247-ACA6-99471E3F3877}" srcId="{F481DB3A-6990-41E9-BB17-56A3432B751B}" destId="{EEC40C82-1E1D-4F9C-9E9A-C057ADD78DA9}" srcOrd="0" destOrd="0" parTransId="{4FBF637D-A6E8-4E28-AB19-6E20F7767E92}" sibTransId="{F5E4B506-8C03-4871-86CA-2DFA3072C3E6}"/>
    <dgm:cxn modelId="{AF6D0CA6-647D-4229-BEED-AB94AC61D23B}" srcId="{0E682BB6-E9C7-4530-8BE5-803B99213845}" destId="{65C2F32F-54F8-4116-850B-C93466214869}" srcOrd="0" destOrd="0" parTransId="{6A833B58-51F6-4A1E-B97C-1DFDC7F2C49C}" sibTransId="{8DA7301E-ADED-47EF-AD4D-7A5361276918}"/>
    <dgm:cxn modelId="{2D9DA668-19CA-47C3-8977-881D0730B508}" srcId="{0E682BB6-E9C7-4530-8BE5-803B99213845}" destId="{96B05511-A9B7-48F0-8B16-4779ECE316E3}" srcOrd="2" destOrd="0" parTransId="{D7AB481A-940F-43D9-9867-26201EB8AE07}" sibTransId="{988CFA80-4CDA-4779-A52A-73C401186E3C}"/>
    <dgm:cxn modelId="{4B9832B1-FFC0-42B5-955C-839F31651054}" srcId="{F481DB3A-6990-41E9-BB17-56A3432B751B}" destId="{17C52A17-209F-457C-841F-17CDCE496571}" srcOrd="6" destOrd="0" parTransId="{D6788B6F-0AFC-4064-8BCA-85FCF715E6BA}" sibTransId="{CCBEA025-1280-4CE9-8CA2-2C735C2FE330}"/>
    <dgm:cxn modelId="{7C9A7D0E-AD92-4C4A-9C67-FEE1111B8E86}" type="presParOf" srcId="{EC219CB9-7E45-4DAB-9682-2AC0385B04C3}" destId="{EBFD91A2-6BB2-46E5-BC74-AD96C19CCE83}" srcOrd="0" destOrd="0" presId="urn:microsoft.com/office/officeart/2005/8/layout/hList1"/>
    <dgm:cxn modelId="{5BA228A9-3E2B-423A-B952-403060282C97}" type="presParOf" srcId="{EBFD91A2-6BB2-46E5-BC74-AD96C19CCE83}" destId="{EAD7282E-1D4B-40A9-9673-22241FBFC9F1}" srcOrd="0" destOrd="0" presId="urn:microsoft.com/office/officeart/2005/8/layout/hList1"/>
    <dgm:cxn modelId="{E952E493-BFD5-4F9A-85C2-669AD6C9B6F5}" type="presParOf" srcId="{EBFD91A2-6BB2-46E5-BC74-AD96C19CCE83}" destId="{44C8130A-A9BB-4DBF-BCF3-DC075A8F37F7}" srcOrd="1" destOrd="0" presId="urn:microsoft.com/office/officeart/2005/8/layout/hList1"/>
    <dgm:cxn modelId="{02FFBE6E-194C-47EE-92D3-920B79637DE9}" type="presParOf" srcId="{EC219CB9-7E45-4DAB-9682-2AC0385B04C3}" destId="{5E5D6E02-931E-48FC-BDCB-9CBE629D8CED}" srcOrd="1" destOrd="0" presId="urn:microsoft.com/office/officeart/2005/8/layout/hList1"/>
    <dgm:cxn modelId="{9ACAD45B-8AB9-4541-B01E-EF55DDE03261}" type="presParOf" srcId="{EC219CB9-7E45-4DAB-9682-2AC0385B04C3}" destId="{4FB6C870-276F-4FC2-827C-BD67DB1C9613}" srcOrd="2" destOrd="0" presId="urn:microsoft.com/office/officeart/2005/8/layout/hList1"/>
    <dgm:cxn modelId="{C6B17585-7786-454F-94CA-0FA5E3806D59}" type="presParOf" srcId="{4FB6C870-276F-4FC2-827C-BD67DB1C9613}" destId="{BC913004-A6B9-44CC-8489-00D48683AD44}" srcOrd="0" destOrd="0" presId="urn:microsoft.com/office/officeart/2005/8/layout/hList1"/>
    <dgm:cxn modelId="{29C60616-8883-4C4E-B38D-376181C5B214}" type="presParOf" srcId="{4FB6C870-276F-4FC2-827C-BD67DB1C9613}" destId="{2A6A342C-2227-4D5A-8672-384B6ED8D8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EC093-E66D-40FA-8C0F-71E690D40D4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6A45A37-F9BE-4A48-9A30-9D19F41AAF70}">
      <dgm:prSet phldrT="[ข้อความ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อุดรธานี-หนองคาย</a:t>
          </a:r>
        </a:p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200" dirty="0"/>
        </a:p>
      </dgm:t>
    </dgm:pt>
    <dgm:pt modelId="{B0E921A2-D933-4E78-A30C-43762A24DFAA}" type="parTrans" cxnId="{68D2965B-7F66-4293-8186-99266EC40C9F}">
      <dgm:prSet/>
      <dgm:spPr/>
      <dgm:t>
        <a:bodyPr/>
        <a:lstStyle/>
        <a:p>
          <a:endParaRPr lang="th-TH"/>
        </a:p>
      </dgm:t>
    </dgm:pt>
    <dgm:pt modelId="{18BAAE04-0276-4468-B3F6-24E860D8A2B9}" type="sibTrans" cxnId="{68D2965B-7F66-4293-8186-99266EC40C9F}">
      <dgm:prSet/>
      <dgm:spPr/>
      <dgm:t>
        <a:bodyPr/>
        <a:lstStyle/>
        <a:p>
          <a:endParaRPr lang="th-TH"/>
        </a:p>
      </dgm:t>
    </dgm:pt>
    <dgm:pt modelId="{24B614E6-EE75-4203-927E-E500A8FD7DF7}">
      <dgm:prSet phldrT="[ข้อความ]"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อุดรพิทยานุ</a:t>
          </a:r>
          <a:r>
            <a:rPr lang="th-TH" sz="3000" b="1" dirty="0" err="1" smtClean="0">
              <a:latin typeface="TH SarabunPSK" pitchFamily="34" charset="-34"/>
              <a:cs typeface="TH SarabunPSK" pitchFamily="34" charset="-34"/>
            </a:rPr>
            <a:t>กูล</a:t>
          </a:r>
          <a:endParaRPr lang="th-TH" sz="3000" dirty="0"/>
        </a:p>
      </dgm:t>
    </dgm:pt>
    <dgm:pt modelId="{087E593F-EF47-4EE3-B94D-8CC60AE75E91}" type="parTrans" cxnId="{32A3C3F1-0E20-4C88-B002-B558C1713951}">
      <dgm:prSet/>
      <dgm:spPr/>
      <dgm:t>
        <a:bodyPr/>
        <a:lstStyle/>
        <a:p>
          <a:endParaRPr lang="th-TH"/>
        </a:p>
      </dgm:t>
    </dgm:pt>
    <dgm:pt modelId="{91A3B60C-2D4F-4C45-994F-C4F395A1C5BB}" type="sibTrans" cxnId="{32A3C3F1-0E20-4C88-B002-B558C1713951}">
      <dgm:prSet/>
      <dgm:spPr/>
      <dgm:t>
        <a:bodyPr/>
        <a:lstStyle/>
        <a:p>
          <a:endParaRPr lang="th-TH"/>
        </a:p>
      </dgm:t>
    </dgm:pt>
    <dgm:pt modelId="{93FA20B6-AA12-4E50-8275-46CF4B8F85A1}">
      <dgm:prSet phldrT="[ข้อความ]" custT="1"/>
      <dgm:spPr/>
      <dgm:t>
        <a:bodyPr/>
        <a:lstStyle/>
        <a:p>
          <a:r>
            <a:rPr lang="th-TH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เลย-หนองบัวลำภู</a:t>
          </a:r>
        </a:p>
        <a:p>
          <a:r>
            <a:rPr 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5</a:t>
          </a:r>
          <a:r>
            <a:rPr lang="th-TH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</a:p>
      </dgm:t>
    </dgm:pt>
    <dgm:pt modelId="{F7B86AEC-A01C-44BF-98EE-76828F0AF173}" type="parTrans" cxnId="{F18A4A64-91B6-4709-BC19-F614A2D79920}">
      <dgm:prSet/>
      <dgm:spPr/>
      <dgm:t>
        <a:bodyPr/>
        <a:lstStyle/>
        <a:p>
          <a:endParaRPr lang="th-TH"/>
        </a:p>
      </dgm:t>
    </dgm:pt>
    <dgm:pt modelId="{6B04A90B-BC2F-4284-BC18-D06FD50BB947}" type="sibTrans" cxnId="{F18A4A64-91B6-4709-BC19-F614A2D79920}">
      <dgm:prSet/>
      <dgm:spPr/>
      <dgm:t>
        <a:bodyPr/>
        <a:lstStyle/>
        <a:p>
          <a:endParaRPr lang="th-TH"/>
        </a:p>
      </dgm:t>
    </dgm:pt>
    <dgm:pt modelId="{587216E4-8B38-4B94-BB3D-6BC99074D3B7}">
      <dgm:prSet phldrT="[ข้อความ]"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เลยพิทยาคม</a:t>
          </a:r>
          <a:endParaRPr lang="th-TH" sz="3000" dirty="0"/>
        </a:p>
      </dgm:t>
    </dgm:pt>
    <dgm:pt modelId="{13301B81-6398-4DC6-A804-E98FF1742073}" type="parTrans" cxnId="{A8CB8F49-9953-4DAD-BDEF-A0AE1ADB6708}">
      <dgm:prSet/>
      <dgm:spPr/>
      <dgm:t>
        <a:bodyPr/>
        <a:lstStyle/>
        <a:p>
          <a:endParaRPr lang="th-TH"/>
        </a:p>
      </dgm:t>
    </dgm:pt>
    <dgm:pt modelId="{A17D9ADA-1081-4BB3-A406-0B5CCB922D0F}" type="sibTrans" cxnId="{A8CB8F49-9953-4DAD-BDEF-A0AE1ADB6708}">
      <dgm:prSet/>
      <dgm:spPr/>
      <dgm:t>
        <a:bodyPr/>
        <a:lstStyle/>
        <a:p>
          <a:endParaRPr lang="th-TH"/>
        </a:p>
      </dgm:t>
    </dgm:pt>
    <dgm:pt modelId="{512257B8-7842-4669-A606-812EF68D345A}">
      <dgm:prSet phldrT="[ข้อความ]" custT="1"/>
      <dgm:spPr/>
      <dgm:t>
        <a:bodyPr/>
        <a:lstStyle/>
        <a:p>
          <a:r>
            <a:rPr lang="th-TH" sz="33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สกลนคร</a:t>
          </a:r>
          <a:r>
            <a:rPr lang="th-TH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-นครพนม</a:t>
          </a:r>
        </a:p>
        <a:p>
          <a:r>
            <a: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</a:t>
          </a:r>
          <a:r>
            <a:rPr lang="th-TH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300" dirty="0"/>
        </a:p>
      </dgm:t>
    </dgm:pt>
    <dgm:pt modelId="{71497408-FDBB-4D74-AAA4-460C757096E0}" type="parTrans" cxnId="{09F69C61-D06D-4CEA-A7E0-886F9B15815A}">
      <dgm:prSet/>
      <dgm:spPr/>
      <dgm:t>
        <a:bodyPr/>
        <a:lstStyle/>
        <a:p>
          <a:endParaRPr lang="th-TH"/>
        </a:p>
      </dgm:t>
    </dgm:pt>
    <dgm:pt modelId="{23958ADD-EC4B-49BC-B49E-C2BCBC145E21}" type="sibTrans" cxnId="{09F69C61-D06D-4CEA-A7E0-886F9B15815A}">
      <dgm:prSet/>
      <dgm:spPr/>
      <dgm:t>
        <a:bodyPr/>
        <a:lstStyle/>
        <a:p>
          <a:endParaRPr lang="th-TH"/>
        </a:p>
      </dgm:t>
    </dgm:pt>
    <dgm:pt modelId="{760EEB49-3681-462E-932B-607F0A0AA9CF}">
      <dgm:prSet phldrT="[ข้อความ]"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นครพนมวิทยาคม</a:t>
          </a:r>
          <a:endParaRPr lang="th-TH" sz="3000" dirty="0"/>
        </a:p>
      </dgm:t>
    </dgm:pt>
    <dgm:pt modelId="{DBD76EF2-A0DE-4C65-BB28-A1455F8F9C04}" type="parTrans" cxnId="{36857674-16BA-48EA-887C-F9D373F4849B}">
      <dgm:prSet/>
      <dgm:spPr/>
      <dgm:t>
        <a:bodyPr/>
        <a:lstStyle/>
        <a:p>
          <a:endParaRPr lang="th-TH"/>
        </a:p>
      </dgm:t>
    </dgm:pt>
    <dgm:pt modelId="{F224ECD3-083D-4920-B8EC-129B18817FAF}" type="sibTrans" cxnId="{36857674-16BA-48EA-887C-F9D373F4849B}">
      <dgm:prSet/>
      <dgm:spPr/>
      <dgm:t>
        <a:bodyPr/>
        <a:lstStyle/>
        <a:p>
          <a:endParaRPr lang="th-TH"/>
        </a:p>
      </dgm:t>
    </dgm:pt>
    <dgm:pt modelId="{2255F967-4BB1-43ED-A35D-EAF819A0AF9E}">
      <dgm:prSet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สตรี</a:t>
          </a:r>
          <a:r>
            <a:rPr lang="th-TH" sz="3000" b="1" dirty="0" err="1" smtClean="0">
              <a:latin typeface="TH SarabunPSK" pitchFamily="34" charset="-34"/>
              <a:cs typeface="TH SarabunPSK" pitchFamily="34" charset="-34"/>
            </a:rPr>
            <a:t>ราชินู</a:t>
          </a:r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ทิศ</a:t>
          </a:r>
        </a:p>
      </dgm:t>
    </dgm:pt>
    <dgm:pt modelId="{D12904D9-A7C0-447A-88B8-62904D94513C}" type="parTrans" cxnId="{A7F70A22-717E-4E46-8CCF-FEFBC2ECC40A}">
      <dgm:prSet/>
      <dgm:spPr/>
      <dgm:t>
        <a:bodyPr/>
        <a:lstStyle/>
        <a:p>
          <a:endParaRPr lang="th-TH"/>
        </a:p>
      </dgm:t>
    </dgm:pt>
    <dgm:pt modelId="{23676CCD-00B0-482A-BA32-96F881006690}" type="sibTrans" cxnId="{A7F70A22-717E-4E46-8CCF-FEFBC2ECC40A}">
      <dgm:prSet/>
      <dgm:spPr/>
      <dgm:t>
        <a:bodyPr/>
        <a:lstStyle/>
        <a:p>
          <a:endParaRPr lang="th-TH"/>
        </a:p>
      </dgm:t>
    </dgm:pt>
    <dgm:pt modelId="{A953DDE6-22A5-4DF4-91AA-373F73E505E1}">
      <dgm:prSet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อุดรพิชัยรักษ์พิทยา</a:t>
          </a:r>
        </a:p>
      </dgm:t>
    </dgm:pt>
    <dgm:pt modelId="{EBE197F6-BE13-4EE3-9691-D78B6CEEB446}" type="parTrans" cxnId="{5ED66474-890E-457C-99E7-60635BC3EF0A}">
      <dgm:prSet/>
      <dgm:spPr/>
      <dgm:t>
        <a:bodyPr/>
        <a:lstStyle/>
        <a:p>
          <a:endParaRPr lang="th-TH"/>
        </a:p>
      </dgm:t>
    </dgm:pt>
    <dgm:pt modelId="{6F7E40AD-415A-4731-B369-13F9845B4127}" type="sibTrans" cxnId="{5ED66474-890E-457C-99E7-60635BC3EF0A}">
      <dgm:prSet/>
      <dgm:spPr/>
      <dgm:t>
        <a:bodyPr/>
        <a:lstStyle/>
        <a:p>
          <a:endParaRPr lang="th-TH"/>
        </a:p>
      </dgm:t>
    </dgm:pt>
    <dgm:pt modelId="{AA133711-21C2-401D-9EBC-C8080E6B9482}">
      <dgm:prSet custT="1"/>
      <dgm:spPr/>
      <dgm:t>
        <a:bodyPr/>
        <a:lstStyle/>
        <a:p>
          <a:r>
            <a:rPr lang="th-TH" sz="3000" b="1" smtClean="0">
              <a:latin typeface="TH SarabunPSK" pitchFamily="34" charset="-34"/>
              <a:cs typeface="TH SarabunPSK" pitchFamily="34" charset="-34"/>
            </a:rPr>
            <a:t>ประจักษ์ศิลปาคาร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7EF75624-6203-4FE0-A25B-4980DA8F05F0}" type="parTrans" cxnId="{F4386E39-DB42-46F1-ABAA-F8E46B803B77}">
      <dgm:prSet/>
      <dgm:spPr/>
      <dgm:t>
        <a:bodyPr/>
        <a:lstStyle/>
        <a:p>
          <a:endParaRPr lang="th-TH"/>
        </a:p>
      </dgm:t>
    </dgm:pt>
    <dgm:pt modelId="{9C7BACAA-F734-4D06-9271-E8F9CC92A997}" type="sibTrans" cxnId="{F4386E39-DB42-46F1-ABAA-F8E46B803B77}">
      <dgm:prSet/>
      <dgm:spPr/>
      <dgm:t>
        <a:bodyPr/>
        <a:lstStyle/>
        <a:p>
          <a:endParaRPr lang="th-TH"/>
        </a:p>
      </dgm:t>
    </dgm:pt>
    <dgm:pt modelId="{567BD056-BFBC-4A0D-B164-F35914C0A166}">
      <dgm:prSet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ปทุมเทพวิทยา</a:t>
          </a:r>
          <a:r>
            <a:rPr lang="th-TH" sz="3000" b="1" dirty="0" err="1" smtClean="0">
              <a:latin typeface="TH SarabunPSK" pitchFamily="34" charset="-34"/>
              <a:cs typeface="TH SarabunPSK" pitchFamily="34" charset="-34"/>
            </a:rPr>
            <a:t>คาร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A59FB005-2A75-4AB2-84CE-30940F8E0792}" type="parTrans" cxnId="{77DA828B-B6B5-48C0-BFC1-F5C605BDEA07}">
      <dgm:prSet/>
      <dgm:spPr/>
      <dgm:t>
        <a:bodyPr/>
        <a:lstStyle/>
        <a:p>
          <a:endParaRPr lang="th-TH"/>
        </a:p>
      </dgm:t>
    </dgm:pt>
    <dgm:pt modelId="{4867F65A-0AF8-43AA-99A6-8A218DB97EBE}" type="sibTrans" cxnId="{77DA828B-B6B5-48C0-BFC1-F5C605BDEA07}">
      <dgm:prSet/>
      <dgm:spPr/>
      <dgm:t>
        <a:bodyPr/>
        <a:lstStyle/>
        <a:p>
          <a:endParaRPr lang="th-TH"/>
        </a:p>
      </dgm:t>
    </dgm:pt>
    <dgm:pt modelId="{852952BF-CA05-4DEF-841E-2AD580C8525D}">
      <dgm:prSet custT="1"/>
      <dgm:spPr/>
      <dgm:t>
        <a:bodyPr/>
        <a:lstStyle/>
        <a:p>
          <a:r>
            <a:rPr lang="th-TH" sz="3000" b="1" smtClean="0">
              <a:latin typeface="TH SarabunPSK" pitchFamily="34" charset="-34"/>
              <a:cs typeface="TH SarabunPSK" pitchFamily="34" charset="-34"/>
            </a:rPr>
            <a:t>ชุมพลโพนพิสัย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5EE870CD-2AE8-450B-9567-16E5DFE0DDBA}" type="parTrans" cxnId="{408C3531-AD51-48CD-B892-6884E9A08FAB}">
      <dgm:prSet/>
      <dgm:spPr/>
      <dgm:t>
        <a:bodyPr/>
        <a:lstStyle/>
        <a:p>
          <a:endParaRPr lang="th-TH"/>
        </a:p>
      </dgm:t>
    </dgm:pt>
    <dgm:pt modelId="{346EB319-DC5B-4DAF-9F0B-CD03C196BB1D}" type="sibTrans" cxnId="{408C3531-AD51-48CD-B892-6884E9A08FAB}">
      <dgm:prSet/>
      <dgm:spPr/>
      <dgm:t>
        <a:bodyPr/>
        <a:lstStyle/>
        <a:p>
          <a:endParaRPr lang="th-TH"/>
        </a:p>
      </dgm:t>
    </dgm:pt>
    <dgm:pt modelId="{8E4FF193-6D8A-43D2-96C6-8FDD213F4E0D}">
      <dgm:prSet custT="1"/>
      <dgm:spPr/>
      <dgm:t>
        <a:bodyPr/>
        <a:lstStyle/>
        <a:p>
          <a:r>
            <a:rPr lang="th-TH" sz="3000" b="1" smtClean="0">
              <a:latin typeface="TH SarabunPSK" pitchFamily="34" charset="-34"/>
              <a:cs typeface="TH SarabunPSK" pitchFamily="34" charset="-34"/>
            </a:rPr>
            <a:t>เลยอนุกูลวิทยา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358029E6-DFBF-4A1C-893C-5F7DE376D997}" type="parTrans" cxnId="{EE3CBCCD-A210-49A7-BC4C-63FD302A8231}">
      <dgm:prSet/>
      <dgm:spPr/>
      <dgm:t>
        <a:bodyPr/>
        <a:lstStyle/>
        <a:p>
          <a:endParaRPr lang="th-TH"/>
        </a:p>
      </dgm:t>
    </dgm:pt>
    <dgm:pt modelId="{3D09F300-9652-43EE-A20E-1E5C6BD1B3BD}" type="sibTrans" cxnId="{EE3CBCCD-A210-49A7-BC4C-63FD302A8231}">
      <dgm:prSet/>
      <dgm:spPr/>
      <dgm:t>
        <a:bodyPr/>
        <a:lstStyle/>
        <a:p>
          <a:endParaRPr lang="th-TH"/>
        </a:p>
      </dgm:t>
    </dgm:pt>
    <dgm:pt modelId="{FFBC45CA-40E5-4F27-B332-6B602D5C0C54}">
      <dgm:prSet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หนองบัวพิทยา</a:t>
          </a:r>
          <a:r>
            <a:rPr lang="th-TH" sz="3000" b="1" dirty="0" err="1" smtClean="0">
              <a:latin typeface="TH SarabunPSK" pitchFamily="34" charset="-34"/>
              <a:cs typeface="TH SarabunPSK" pitchFamily="34" charset="-34"/>
            </a:rPr>
            <a:t>คาร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EFA9A396-C46F-4B65-93D5-878AAE1BBD6B}" type="parTrans" cxnId="{18A81A57-EC9A-46A2-BF0E-E59B906C1063}">
      <dgm:prSet/>
      <dgm:spPr/>
      <dgm:t>
        <a:bodyPr/>
        <a:lstStyle/>
        <a:p>
          <a:endParaRPr lang="th-TH"/>
        </a:p>
      </dgm:t>
    </dgm:pt>
    <dgm:pt modelId="{81C8C3D9-C172-48E0-AD3D-E9B99C515A60}" type="sibTrans" cxnId="{18A81A57-EC9A-46A2-BF0E-E59B906C1063}">
      <dgm:prSet/>
      <dgm:spPr/>
      <dgm:t>
        <a:bodyPr/>
        <a:lstStyle/>
        <a:p>
          <a:endParaRPr lang="th-TH"/>
        </a:p>
      </dgm:t>
    </dgm:pt>
    <dgm:pt modelId="{A169B432-9D25-4A09-B63E-510897BFD732}">
      <dgm:prSet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ศรีบุญเรืองวิทยา</a:t>
          </a:r>
          <a:r>
            <a:rPr lang="th-TH" sz="3000" b="1" dirty="0" err="1" smtClean="0">
              <a:latin typeface="TH SarabunPSK" pitchFamily="34" charset="-34"/>
              <a:cs typeface="TH SarabunPSK" pitchFamily="34" charset="-34"/>
            </a:rPr>
            <a:t>คาร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60D14CE7-2D80-44FB-A0BE-B4A72FDEAB2A}" type="parTrans" cxnId="{278EAB54-7BAB-4A2F-B2F4-A87C21E9983A}">
      <dgm:prSet/>
      <dgm:spPr/>
      <dgm:t>
        <a:bodyPr/>
        <a:lstStyle/>
        <a:p>
          <a:endParaRPr lang="th-TH"/>
        </a:p>
      </dgm:t>
    </dgm:pt>
    <dgm:pt modelId="{1EF1F087-1746-44A6-8644-89440031E2E2}" type="sibTrans" cxnId="{278EAB54-7BAB-4A2F-B2F4-A87C21E9983A}">
      <dgm:prSet/>
      <dgm:spPr/>
      <dgm:t>
        <a:bodyPr/>
        <a:lstStyle/>
        <a:p>
          <a:endParaRPr lang="th-TH"/>
        </a:p>
      </dgm:t>
    </dgm:pt>
    <dgm:pt modelId="{C4FECA61-2524-4F72-BCB8-8D7C62C6CFFC}">
      <dgm:prSet custT="1"/>
      <dgm:spPr/>
      <dgm:t>
        <a:bodyPr/>
        <a:lstStyle/>
        <a:p>
          <a:r>
            <a:rPr lang="th-TH" sz="3000" b="1" dirty="0" err="1" smtClean="0">
              <a:latin typeface="TH SarabunPSK" pitchFamily="34" charset="-34"/>
              <a:cs typeface="TH SarabunPSK" pitchFamily="34" charset="-34"/>
            </a:rPr>
            <a:t>ปิ</a:t>
          </a:r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ยะมหาราชาลัย</a:t>
          </a:r>
        </a:p>
      </dgm:t>
    </dgm:pt>
    <dgm:pt modelId="{ACDA6F36-C426-4A6D-8E5A-364B3A2D359A}" type="parTrans" cxnId="{F08ADB83-8498-47AB-A428-E18D663ACD0A}">
      <dgm:prSet/>
      <dgm:spPr/>
      <dgm:t>
        <a:bodyPr/>
        <a:lstStyle/>
        <a:p>
          <a:endParaRPr lang="th-TH"/>
        </a:p>
      </dgm:t>
    </dgm:pt>
    <dgm:pt modelId="{A1DBC2E4-317D-44EF-94D3-B37E8CDC509F}" type="sibTrans" cxnId="{F08ADB83-8498-47AB-A428-E18D663ACD0A}">
      <dgm:prSet/>
      <dgm:spPr/>
      <dgm:t>
        <a:bodyPr/>
        <a:lstStyle/>
        <a:p>
          <a:endParaRPr lang="th-TH"/>
        </a:p>
      </dgm:t>
    </dgm:pt>
    <dgm:pt modelId="{23D2E04E-C79A-424D-BD58-5EA60F027DD5}">
      <dgm:prSet custT="1"/>
      <dgm:spPr/>
      <dgm:t>
        <a:bodyPr/>
        <a:lstStyle/>
        <a:p>
          <a:r>
            <a:rPr lang="th-TH" sz="3000" b="1" smtClean="0">
              <a:latin typeface="TH SarabunPSK" pitchFamily="34" charset="-34"/>
              <a:cs typeface="TH SarabunPSK" pitchFamily="34" charset="-34"/>
            </a:rPr>
            <a:t>ธาตุนารายณ์วิทยา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17D159C6-7D13-4981-8F7F-F986985AE076}" type="parTrans" cxnId="{0D521204-F661-41CA-B612-ABF8DA38C144}">
      <dgm:prSet/>
      <dgm:spPr/>
      <dgm:t>
        <a:bodyPr/>
        <a:lstStyle/>
        <a:p>
          <a:endParaRPr lang="th-TH"/>
        </a:p>
      </dgm:t>
    </dgm:pt>
    <dgm:pt modelId="{F2B0E6FA-CA58-4EFA-921C-8A9832287301}" type="sibTrans" cxnId="{0D521204-F661-41CA-B612-ABF8DA38C144}">
      <dgm:prSet/>
      <dgm:spPr/>
      <dgm:t>
        <a:bodyPr/>
        <a:lstStyle/>
        <a:p>
          <a:endParaRPr lang="th-TH"/>
        </a:p>
      </dgm:t>
    </dgm:pt>
    <dgm:pt modelId="{F76DE7DD-CB26-42F8-8E61-2A4EE91ACE57}">
      <dgm:prSet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สกลราชวิทยานุ</a:t>
          </a:r>
          <a:r>
            <a:rPr lang="th-TH" sz="3000" b="1" dirty="0" err="1" smtClean="0">
              <a:latin typeface="TH SarabunPSK" pitchFamily="34" charset="-34"/>
              <a:cs typeface="TH SarabunPSK" pitchFamily="34" charset="-34"/>
            </a:rPr>
            <a:t>กูล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9EE8E45B-AF86-420D-BFBD-B339A07DB966}" type="parTrans" cxnId="{E4B410F4-2F1D-4716-A30E-19189BFA0CC2}">
      <dgm:prSet/>
      <dgm:spPr/>
      <dgm:t>
        <a:bodyPr/>
        <a:lstStyle/>
        <a:p>
          <a:endParaRPr lang="th-TH"/>
        </a:p>
      </dgm:t>
    </dgm:pt>
    <dgm:pt modelId="{B499B9A4-DD26-4458-9BCD-F83F95E541F9}" type="sibTrans" cxnId="{E4B410F4-2F1D-4716-A30E-19189BFA0CC2}">
      <dgm:prSet/>
      <dgm:spPr/>
      <dgm:t>
        <a:bodyPr/>
        <a:lstStyle/>
        <a:p>
          <a:endParaRPr lang="th-TH"/>
        </a:p>
      </dgm:t>
    </dgm:pt>
    <dgm:pt modelId="{65798775-7FEE-41EC-8BE0-B4FA8E93E10E}">
      <dgm:prSet custT="1"/>
      <dgm:spPr/>
      <dgm:t>
        <a:bodyPr/>
        <a:lstStyle/>
        <a:p>
          <a:r>
            <a:rPr lang="th-TH" sz="3000" b="1" dirty="0" smtClean="0">
              <a:latin typeface="TH SarabunPSK" pitchFamily="34" charset="-34"/>
              <a:cs typeface="TH SarabunPSK" pitchFamily="34" charset="-34"/>
            </a:rPr>
            <a:t>เตรียมอุดมศึกษาภาคะ</a:t>
          </a:r>
          <a:r>
            <a:rPr lang="th-TH" sz="3000" b="1" smtClean="0">
              <a:latin typeface="TH SarabunPSK" pitchFamily="34" charset="-34"/>
              <a:cs typeface="TH SarabunPSK" pitchFamily="34" charset="-34"/>
            </a:rPr>
            <a:t>วันออกเฉียงเหนือ</a:t>
          </a:r>
          <a:endParaRPr lang="th-TH" sz="30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A601B03B-F0E5-4A74-85E2-9789E7770739}" type="parTrans" cxnId="{2FC26960-90A2-4044-AF38-60EDC85A2254}">
      <dgm:prSet/>
      <dgm:spPr/>
      <dgm:t>
        <a:bodyPr/>
        <a:lstStyle/>
        <a:p>
          <a:endParaRPr lang="th-TH"/>
        </a:p>
      </dgm:t>
    </dgm:pt>
    <dgm:pt modelId="{59BB1FB4-E649-42B9-B9BA-EE81D0E4094A}" type="sibTrans" cxnId="{2FC26960-90A2-4044-AF38-60EDC85A2254}">
      <dgm:prSet/>
      <dgm:spPr/>
      <dgm:t>
        <a:bodyPr/>
        <a:lstStyle/>
        <a:p>
          <a:endParaRPr lang="th-TH"/>
        </a:p>
      </dgm:t>
    </dgm:pt>
    <dgm:pt modelId="{1D7FBBC3-88C4-49E0-8ACE-2EA79E0461D3}">
      <dgm:prSet custT="1"/>
      <dgm:spPr/>
      <dgm:t>
        <a:bodyPr/>
        <a:lstStyle/>
        <a:p>
          <a:r>
            <a:rPr lang="th-TH" sz="3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เฉลิมพระเกียรติฯหนองบัวลำภู</a:t>
          </a:r>
        </a:p>
      </dgm:t>
    </dgm:pt>
    <dgm:pt modelId="{7EB6B4F0-AD37-4BCC-B7B7-4CB28D5D7484}" type="parTrans" cxnId="{11A3ACA8-2FD3-4CC0-8A7D-29288DF2E97E}">
      <dgm:prSet/>
      <dgm:spPr/>
      <dgm:t>
        <a:bodyPr/>
        <a:lstStyle/>
        <a:p>
          <a:endParaRPr lang="th-TH"/>
        </a:p>
      </dgm:t>
    </dgm:pt>
    <dgm:pt modelId="{63703219-7C69-4780-AAEC-56443A2C69D3}" type="sibTrans" cxnId="{11A3ACA8-2FD3-4CC0-8A7D-29288DF2E97E}">
      <dgm:prSet/>
      <dgm:spPr/>
      <dgm:t>
        <a:bodyPr/>
        <a:lstStyle/>
        <a:p>
          <a:endParaRPr lang="th-TH"/>
        </a:p>
      </dgm:t>
    </dgm:pt>
    <dgm:pt modelId="{54BE4C57-A7B7-4321-B626-35D3A6889005}">
      <dgm:prSet custT="1"/>
      <dgm:spPr/>
      <dgm:t>
        <a:bodyPr/>
        <a:lstStyle/>
        <a:p>
          <a:r>
            <a:rPr lang="th-TH" sz="3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เฉลิมพระเกียรติฯสกลนคร</a:t>
          </a:r>
        </a:p>
      </dgm:t>
    </dgm:pt>
    <dgm:pt modelId="{7D7524A9-7A9B-4111-BB6F-11D776C24698}" type="parTrans" cxnId="{BF76436D-4590-4ABF-A12A-958B2DD0B37B}">
      <dgm:prSet/>
      <dgm:spPr/>
      <dgm:t>
        <a:bodyPr/>
        <a:lstStyle/>
        <a:p>
          <a:endParaRPr lang="th-TH"/>
        </a:p>
      </dgm:t>
    </dgm:pt>
    <dgm:pt modelId="{23F717D6-B47C-4B9C-8E06-3515DCE1DAF8}" type="sibTrans" cxnId="{BF76436D-4590-4ABF-A12A-958B2DD0B37B}">
      <dgm:prSet/>
      <dgm:spPr/>
      <dgm:t>
        <a:bodyPr/>
        <a:lstStyle/>
        <a:p>
          <a:endParaRPr lang="th-TH"/>
        </a:p>
      </dgm:t>
    </dgm:pt>
    <dgm:pt modelId="{B90696D4-BC4E-4845-82B4-8484AE235E89}" type="pres">
      <dgm:prSet presAssocID="{4CFEC093-E66D-40FA-8C0F-71E690D40D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C1E9138-19CB-4275-B962-E385E14331E9}" type="pres">
      <dgm:prSet presAssocID="{86A45A37-F9BE-4A48-9A30-9D19F41AAF70}" presName="composite" presStyleCnt="0"/>
      <dgm:spPr/>
    </dgm:pt>
    <dgm:pt modelId="{9BF363BD-C5B4-4883-B752-3B9601487B1F}" type="pres">
      <dgm:prSet presAssocID="{86A45A37-F9BE-4A48-9A30-9D19F41AAF7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64EA1A-91D9-4760-AF02-013956AE32D7}" type="pres">
      <dgm:prSet presAssocID="{86A45A37-F9BE-4A48-9A30-9D19F41AAF70}" presName="desTx" presStyleLbl="alignAccFollowNode1" presStyleIdx="0" presStyleCnt="3" custLinFactNeighborY="1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43ACA2-D868-4AEB-9D82-D78C2EE30536}" type="pres">
      <dgm:prSet presAssocID="{18BAAE04-0276-4468-B3F6-24E860D8A2B9}" presName="space" presStyleCnt="0"/>
      <dgm:spPr/>
    </dgm:pt>
    <dgm:pt modelId="{485935CC-24F7-47E9-808C-72C977ACD3F4}" type="pres">
      <dgm:prSet presAssocID="{93FA20B6-AA12-4E50-8275-46CF4B8F85A1}" presName="composite" presStyleCnt="0"/>
      <dgm:spPr/>
    </dgm:pt>
    <dgm:pt modelId="{3F2E6E59-1922-454A-A245-06FACD4D9830}" type="pres">
      <dgm:prSet presAssocID="{93FA20B6-AA12-4E50-8275-46CF4B8F85A1}" presName="parTx" presStyleLbl="alignNode1" presStyleIdx="1" presStyleCnt="3" custScaleY="121394" custLinFactNeighborY="4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2B8F17-82C7-4AD2-9644-1C8F04D95BA7}" type="pres">
      <dgm:prSet presAssocID="{93FA20B6-AA12-4E50-8275-46CF4B8F85A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801030-58FC-43D1-BDA3-508898243E6C}" type="pres">
      <dgm:prSet presAssocID="{6B04A90B-BC2F-4284-BC18-D06FD50BB947}" presName="space" presStyleCnt="0"/>
      <dgm:spPr/>
    </dgm:pt>
    <dgm:pt modelId="{D4246792-8D0F-434F-8D52-DCAA5D07061A}" type="pres">
      <dgm:prSet presAssocID="{512257B8-7842-4669-A606-812EF68D345A}" presName="composite" presStyleCnt="0"/>
      <dgm:spPr/>
    </dgm:pt>
    <dgm:pt modelId="{567DFA4C-9B6C-4664-9806-CF406CCF8728}" type="pres">
      <dgm:prSet presAssocID="{512257B8-7842-4669-A606-812EF68D34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11F09D-66D5-4E34-B5F1-DCA4427D7E4C}" type="pres">
      <dgm:prSet presAssocID="{512257B8-7842-4669-A606-812EF68D345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ED66474-890E-457C-99E7-60635BC3EF0A}" srcId="{86A45A37-F9BE-4A48-9A30-9D19F41AAF70}" destId="{A953DDE6-22A5-4DF4-91AA-373F73E505E1}" srcOrd="2" destOrd="0" parTransId="{EBE197F6-BE13-4EE3-9691-D78B6CEEB446}" sibTransId="{6F7E40AD-415A-4731-B369-13F9845B4127}"/>
    <dgm:cxn modelId="{0D521204-F661-41CA-B612-ABF8DA38C144}" srcId="{512257B8-7842-4669-A606-812EF68D345A}" destId="{23D2E04E-C79A-424D-BD58-5EA60F027DD5}" srcOrd="2" destOrd="0" parTransId="{17D159C6-7D13-4981-8F7F-F986985AE076}" sibTransId="{F2B0E6FA-CA58-4EFA-921C-8A9832287301}"/>
    <dgm:cxn modelId="{72DBFE83-6A3E-44AE-A6A9-26D167A76C7E}" type="presOf" srcId="{FFBC45CA-40E5-4F27-B332-6B602D5C0C54}" destId="{AC2B8F17-82C7-4AD2-9644-1C8F04D95BA7}" srcOrd="0" destOrd="2" presId="urn:microsoft.com/office/officeart/2005/8/layout/hList1"/>
    <dgm:cxn modelId="{F4386E39-DB42-46F1-ABAA-F8E46B803B77}" srcId="{86A45A37-F9BE-4A48-9A30-9D19F41AAF70}" destId="{AA133711-21C2-401D-9EBC-C8080E6B9482}" srcOrd="3" destOrd="0" parTransId="{7EF75624-6203-4FE0-A25B-4980DA8F05F0}" sibTransId="{9C7BACAA-F734-4D06-9271-E8F9CC92A997}"/>
    <dgm:cxn modelId="{77DA828B-B6B5-48C0-BFC1-F5C605BDEA07}" srcId="{86A45A37-F9BE-4A48-9A30-9D19F41AAF70}" destId="{567BD056-BFBC-4A0D-B164-F35914C0A166}" srcOrd="4" destOrd="0" parTransId="{A59FB005-2A75-4AB2-84CE-30940F8E0792}" sibTransId="{4867F65A-0AF8-43AA-99A6-8A218DB97EBE}"/>
    <dgm:cxn modelId="{8BDB1456-7B63-4065-A164-1AD7746A7A56}" type="presOf" srcId="{C4FECA61-2524-4F72-BCB8-8D7C62C6CFFC}" destId="{3E11F09D-66D5-4E34-B5F1-DCA4427D7E4C}" srcOrd="0" destOrd="1" presId="urn:microsoft.com/office/officeart/2005/8/layout/hList1"/>
    <dgm:cxn modelId="{BF76436D-4590-4ABF-A12A-958B2DD0B37B}" srcId="{512257B8-7842-4669-A606-812EF68D345A}" destId="{54BE4C57-A7B7-4321-B626-35D3A6889005}" srcOrd="5" destOrd="0" parTransId="{7D7524A9-7A9B-4111-BB6F-11D776C24698}" sibTransId="{23F717D6-B47C-4B9C-8E06-3515DCE1DAF8}"/>
    <dgm:cxn modelId="{82884A62-6C47-40BB-AC79-7F36C8349979}" type="presOf" srcId="{587216E4-8B38-4B94-BB3D-6BC99074D3B7}" destId="{AC2B8F17-82C7-4AD2-9644-1C8F04D95BA7}" srcOrd="0" destOrd="0" presId="urn:microsoft.com/office/officeart/2005/8/layout/hList1"/>
    <dgm:cxn modelId="{216D9825-973C-4EBD-A665-2E78093EBDC8}" type="presOf" srcId="{65798775-7FEE-41EC-8BE0-B4FA8E93E10E}" destId="{3E11F09D-66D5-4E34-B5F1-DCA4427D7E4C}" srcOrd="0" destOrd="4" presId="urn:microsoft.com/office/officeart/2005/8/layout/hList1"/>
    <dgm:cxn modelId="{32A3C3F1-0E20-4C88-B002-B558C1713951}" srcId="{86A45A37-F9BE-4A48-9A30-9D19F41AAF70}" destId="{24B614E6-EE75-4203-927E-E500A8FD7DF7}" srcOrd="0" destOrd="0" parTransId="{087E593F-EF47-4EE3-B94D-8CC60AE75E91}" sibTransId="{91A3B60C-2D4F-4C45-994F-C4F395A1C5BB}"/>
    <dgm:cxn modelId="{5C3F4ABC-F8C3-493C-9717-668B2224A820}" type="presOf" srcId="{760EEB49-3681-462E-932B-607F0A0AA9CF}" destId="{3E11F09D-66D5-4E34-B5F1-DCA4427D7E4C}" srcOrd="0" destOrd="0" presId="urn:microsoft.com/office/officeart/2005/8/layout/hList1"/>
    <dgm:cxn modelId="{0381A0F7-7AA8-49E3-B791-B6EB0F8E06BF}" type="presOf" srcId="{AA133711-21C2-401D-9EBC-C8080E6B9482}" destId="{E664EA1A-91D9-4760-AF02-013956AE32D7}" srcOrd="0" destOrd="3" presId="urn:microsoft.com/office/officeart/2005/8/layout/hList1"/>
    <dgm:cxn modelId="{11A3ACA8-2FD3-4CC0-8A7D-29288DF2E97E}" srcId="{93FA20B6-AA12-4E50-8275-46CF4B8F85A1}" destId="{1D7FBBC3-88C4-49E0-8ACE-2EA79E0461D3}" srcOrd="4" destOrd="0" parTransId="{7EB6B4F0-AD37-4BCC-B7B7-4CB28D5D7484}" sibTransId="{63703219-7C69-4780-AAEC-56443A2C69D3}"/>
    <dgm:cxn modelId="{31EC7D74-0971-4195-9BCD-06A881E20046}" type="presOf" srcId="{23D2E04E-C79A-424D-BD58-5EA60F027DD5}" destId="{3E11F09D-66D5-4E34-B5F1-DCA4427D7E4C}" srcOrd="0" destOrd="2" presId="urn:microsoft.com/office/officeart/2005/8/layout/hList1"/>
    <dgm:cxn modelId="{F08ADB83-8498-47AB-A428-E18D663ACD0A}" srcId="{512257B8-7842-4669-A606-812EF68D345A}" destId="{C4FECA61-2524-4F72-BCB8-8D7C62C6CFFC}" srcOrd="1" destOrd="0" parTransId="{ACDA6F36-C426-4A6D-8E5A-364B3A2D359A}" sibTransId="{A1DBC2E4-317D-44EF-94D3-B37E8CDC509F}"/>
    <dgm:cxn modelId="{997B94FC-1D9A-4F85-B369-32D18C3EF30E}" type="presOf" srcId="{93FA20B6-AA12-4E50-8275-46CF4B8F85A1}" destId="{3F2E6E59-1922-454A-A245-06FACD4D9830}" srcOrd="0" destOrd="0" presId="urn:microsoft.com/office/officeart/2005/8/layout/hList1"/>
    <dgm:cxn modelId="{108619FA-4FCF-46FD-821A-0DD71E9A0DA3}" type="presOf" srcId="{F76DE7DD-CB26-42F8-8E61-2A4EE91ACE57}" destId="{3E11F09D-66D5-4E34-B5F1-DCA4427D7E4C}" srcOrd="0" destOrd="3" presId="urn:microsoft.com/office/officeart/2005/8/layout/hList1"/>
    <dgm:cxn modelId="{A7F70A22-717E-4E46-8CCF-FEFBC2ECC40A}" srcId="{86A45A37-F9BE-4A48-9A30-9D19F41AAF70}" destId="{2255F967-4BB1-43ED-A35D-EAF819A0AF9E}" srcOrd="1" destOrd="0" parTransId="{D12904D9-A7C0-447A-88B8-62904D94513C}" sibTransId="{23676CCD-00B0-482A-BA32-96F881006690}"/>
    <dgm:cxn modelId="{130BC66B-2235-40C7-883A-4058242EA1BE}" type="presOf" srcId="{A169B432-9D25-4A09-B63E-510897BFD732}" destId="{AC2B8F17-82C7-4AD2-9644-1C8F04D95BA7}" srcOrd="0" destOrd="3" presId="urn:microsoft.com/office/officeart/2005/8/layout/hList1"/>
    <dgm:cxn modelId="{A8CB8F49-9953-4DAD-BDEF-A0AE1ADB6708}" srcId="{93FA20B6-AA12-4E50-8275-46CF4B8F85A1}" destId="{587216E4-8B38-4B94-BB3D-6BC99074D3B7}" srcOrd="0" destOrd="0" parTransId="{13301B81-6398-4DC6-A804-E98FF1742073}" sibTransId="{A17D9ADA-1081-4BB3-A406-0B5CCB922D0F}"/>
    <dgm:cxn modelId="{08628677-9E36-4BB6-8B31-60BE51A9C130}" type="presOf" srcId="{852952BF-CA05-4DEF-841E-2AD580C8525D}" destId="{E664EA1A-91D9-4760-AF02-013956AE32D7}" srcOrd="0" destOrd="5" presId="urn:microsoft.com/office/officeart/2005/8/layout/hList1"/>
    <dgm:cxn modelId="{F77A8FD3-A10F-49F0-81E6-DC8B4C261C34}" type="presOf" srcId="{567BD056-BFBC-4A0D-B164-F35914C0A166}" destId="{E664EA1A-91D9-4760-AF02-013956AE32D7}" srcOrd="0" destOrd="4" presId="urn:microsoft.com/office/officeart/2005/8/layout/hList1"/>
    <dgm:cxn modelId="{9B43F64D-6885-4D6A-A690-9D078E1E7C78}" type="presOf" srcId="{4CFEC093-E66D-40FA-8C0F-71E690D40D4F}" destId="{B90696D4-BC4E-4845-82B4-8484AE235E89}" srcOrd="0" destOrd="0" presId="urn:microsoft.com/office/officeart/2005/8/layout/hList1"/>
    <dgm:cxn modelId="{2FC26960-90A2-4044-AF38-60EDC85A2254}" srcId="{512257B8-7842-4669-A606-812EF68D345A}" destId="{65798775-7FEE-41EC-8BE0-B4FA8E93E10E}" srcOrd="4" destOrd="0" parTransId="{A601B03B-F0E5-4A74-85E2-9789E7770739}" sibTransId="{59BB1FB4-E649-42B9-B9BA-EE81D0E4094A}"/>
    <dgm:cxn modelId="{87A34955-17A1-4BD1-9A2E-84DB80C7AA62}" type="presOf" srcId="{86A45A37-F9BE-4A48-9A30-9D19F41AAF70}" destId="{9BF363BD-C5B4-4883-B752-3B9601487B1F}" srcOrd="0" destOrd="0" presId="urn:microsoft.com/office/officeart/2005/8/layout/hList1"/>
    <dgm:cxn modelId="{09F69C61-D06D-4CEA-A7E0-886F9B15815A}" srcId="{4CFEC093-E66D-40FA-8C0F-71E690D40D4F}" destId="{512257B8-7842-4669-A606-812EF68D345A}" srcOrd="2" destOrd="0" parTransId="{71497408-FDBB-4D74-AAA4-460C757096E0}" sibTransId="{23958ADD-EC4B-49BC-B49E-C2BCBC145E21}"/>
    <dgm:cxn modelId="{278EAB54-7BAB-4A2F-B2F4-A87C21E9983A}" srcId="{93FA20B6-AA12-4E50-8275-46CF4B8F85A1}" destId="{A169B432-9D25-4A09-B63E-510897BFD732}" srcOrd="3" destOrd="0" parTransId="{60D14CE7-2D80-44FB-A0BE-B4A72FDEAB2A}" sibTransId="{1EF1F087-1746-44A6-8644-89440031E2E2}"/>
    <dgm:cxn modelId="{7D8FC1FD-D116-457B-B0A7-AA90B2474E9A}" type="presOf" srcId="{512257B8-7842-4669-A606-812EF68D345A}" destId="{567DFA4C-9B6C-4664-9806-CF406CCF8728}" srcOrd="0" destOrd="0" presId="urn:microsoft.com/office/officeart/2005/8/layout/hList1"/>
    <dgm:cxn modelId="{7172DDBE-9F32-4910-BB2E-74CCF194D9B6}" type="presOf" srcId="{A953DDE6-22A5-4DF4-91AA-373F73E505E1}" destId="{E664EA1A-91D9-4760-AF02-013956AE32D7}" srcOrd="0" destOrd="2" presId="urn:microsoft.com/office/officeart/2005/8/layout/hList1"/>
    <dgm:cxn modelId="{06EF293C-E9F7-468B-80DF-E3025F1BD891}" type="presOf" srcId="{8E4FF193-6D8A-43D2-96C6-8FDD213F4E0D}" destId="{AC2B8F17-82C7-4AD2-9644-1C8F04D95BA7}" srcOrd="0" destOrd="1" presId="urn:microsoft.com/office/officeart/2005/8/layout/hList1"/>
    <dgm:cxn modelId="{18A81A57-EC9A-46A2-BF0E-E59B906C1063}" srcId="{93FA20B6-AA12-4E50-8275-46CF4B8F85A1}" destId="{FFBC45CA-40E5-4F27-B332-6B602D5C0C54}" srcOrd="2" destOrd="0" parTransId="{EFA9A396-C46F-4B65-93D5-878AAE1BBD6B}" sibTransId="{81C8C3D9-C172-48E0-AD3D-E9B99C515A60}"/>
    <dgm:cxn modelId="{EE3CBCCD-A210-49A7-BC4C-63FD302A8231}" srcId="{93FA20B6-AA12-4E50-8275-46CF4B8F85A1}" destId="{8E4FF193-6D8A-43D2-96C6-8FDD213F4E0D}" srcOrd="1" destOrd="0" parTransId="{358029E6-DFBF-4A1C-893C-5F7DE376D997}" sibTransId="{3D09F300-9652-43EE-A20E-1E5C6BD1B3BD}"/>
    <dgm:cxn modelId="{36857674-16BA-48EA-887C-F9D373F4849B}" srcId="{512257B8-7842-4669-A606-812EF68D345A}" destId="{760EEB49-3681-462E-932B-607F0A0AA9CF}" srcOrd="0" destOrd="0" parTransId="{DBD76EF2-A0DE-4C65-BB28-A1455F8F9C04}" sibTransId="{F224ECD3-083D-4920-B8EC-129B18817FAF}"/>
    <dgm:cxn modelId="{C3C1D5AB-C626-48DA-BCA5-E47F66354103}" type="presOf" srcId="{2255F967-4BB1-43ED-A35D-EAF819A0AF9E}" destId="{E664EA1A-91D9-4760-AF02-013956AE32D7}" srcOrd="0" destOrd="1" presId="urn:microsoft.com/office/officeart/2005/8/layout/hList1"/>
    <dgm:cxn modelId="{8A7D0467-B3FC-4D6E-BE98-624712F46867}" type="presOf" srcId="{54BE4C57-A7B7-4321-B626-35D3A6889005}" destId="{3E11F09D-66D5-4E34-B5F1-DCA4427D7E4C}" srcOrd="0" destOrd="5" presId="urn:microsoft.com/office/officeart/2005/8/layout/hList1"/>
    <dgm:cxn modelId="{F18A4A64-91B6-4709-BC19-F614A2D79920}" srcId="{4CFEC093-E66D-40FA-8C0F-71E690D40D4F}" destId="{93FA20B6-AA12-4E50-8275-46CF4B8F85A1}" srcOrd="1" destOrd="0" parTransId="{F7B86AEC-A01C-44BF-98EE-76828F0AF173}" sibTransId="{6B04A90B-BC2F-4284-BC18-D06FD50BB947}"/>
    <dgm:cxn modelId="{68D2965B-7F66-4293-8186-99266EC40C9F}" srcId="{4CFEC093-E66D-40FA-8C0F-71E690D40D4F}" destId="{86A45A37-F9BE-4A48-9A30-9D19F41AAF70}" srcOrd="0" destOrd="0" parTransId="{B0E921A2-D933-4E78-A30C-43762A24DFAA}" sibTransId="{18BAAE04-0276-4468-B3F6-24E860D8A2B9}"/>
    <dgm:cxn modelId="{6EFC160A-5D04-4659-9A40-473E13DA009A}" type="presOf" srcId="{1D7FBBC3-88C4-49E0-8ACE-2EA79E0461D3}" destId="{AC2B8F17-82C7-4AD2-9644-1C8F04D95BA7}" srcOrd="0" destOrd="4" presId="urn:microsoft.com/office/officeart/2005/8/layout/hList1"/>
    <dgm:cxn modelId="{E4B410F4-2F1D-4716-A30E-19189BFA0CC2}" srcId="{512257B8-7842-4669-A606-812EF68D345A}" destId="{F76DE7DD-CB26-42F8-8E61-2A4EE91ACE57}" srcOrd="3" destOrd="0" parTransId="{9EE8E45B-AF86-420D-BFBD-B339A07DB966}" sibTransId="{B499B9A4-DD26-4458-9BCD-F83F95E541F9}"/>
    <dgm:cxn modelId="{408C3531-AD51-48CD-B892-6884E9A08FAB}" srcId="{86A45A37-F9BE-4A48-9A30-9D19F41AAF70}" destId="{852952BF-CA05-4DEF-841E-2AD580C8525D}" srcOrd="5" destOrd="0" parTransId="{5EE870CD-2AE8-450B-9567-16E5DFE0DDBA}" sibTransId="{346EB319-DC5B-4DAF-9F0B-CD03C196BB1D}"/>
    <dgm:cxn modelId="{5008FCBE-0FF4-4963-8175-6165644D446D}" type="presOf" srcId="{24B614E6-EE75-4203-927E-E500A8FD7DF7}" destId="{E664EA1A-91D9-4760-AF02-013956AE32D7}" srcOrd="0" destOrd="0" presId="urn:microsoft.com/office/officeart/2005/8/layout/hList1"/>
    <dgm:cxn modelId="{E805672B-413A-4881-B624-824C3E1DB6AF}" type="presParOf" srcId="{B90696D4-BC4E-4845-82B4-8484AE235E89}" destId="{3C1E9138-19CB-4275-B962-E385E14331E9}" srcOrd="0" destOrd="0" presId="urn:microsoft.com/office/officeart/2005/8/layout/hList1"/>
    <dgm:cxn modelId="{70336819-9A3E-4379-99C2-503FD5365FC8}" type="presParOf" srcId="{3C1E9138-19CB-4275-B962-E385E14331E9}" destId="{9BF363BD-C5B4-4883-B752-3B9601487B1F}" srcOrd="0" destOrd="0" presId="urn:microsoft.com/office/officeart/2005/8/layout/hList1"/>
    <dgm:cxn modelId="{C3D7BE55-83A0-4D4B-9709-0F8F7F8F2873}" type="presParOf" srcId="{3C1E9138-19CB-4275-B962-E385E14331E9}" destId="{E664EA1A-91D9-4760-AF02-013956AE32D7}" srcOrd="1" destOrd="0" presId="urn:microsoft.com/office/officeart/2005/8/layout/hList1"/>
    <dgm:cxn modelId="{2A7419C1-26B6-47E4-9EEB-F7C38B058292}" type="presParOf" srcId="{B90696D4-BC4E-4845-82B4-8484AE235E89}" destId="{7143ACA2-D868-4AEB-9D82-D78C2EE30536}" srcOrd="1" destOrd="0" presId="urn:microsoft.com/office/officeart/2005/8/layout/hList1"/>
    <dgm:cxn modelId="{7912EAB6-9CC5-45E8-A960-39C286602085}" type="presParOf" srcId="{B90696D4-BC4E-4845-82B4-8484AE235E89}" destId="{485935CC-24F7-47E9-808C-72C977ACD3F4}" srcOrd="2" destOrd="0" presId="urn:microsoft.com/office/officeart/2005/8/layout/hList1"/>
    <dgm:cxn modelId="{FCCA1FEB-CAA3-4A78-8E38-00307FE50C7C}" type="presParOf" srcId="{485935CC-24F7-47E9-808C-72C977ACD3F4}" destId="{3F2E6E59-1922-454A-A245-06FACD4D9830}" srcOrd="0" destOrd="0" presId="urn:microsoft.com/office/officeart/2005/8/layout/hList1"/>
    <dgm:cxn modelId="{FA27D8B5-EB4B-4456-85FF-0A2A76904E04}" type="presParOf" srcId="{485935CC-24F7-47E9-808C-72C977ACD3F4}" destId="{AC2B8F17-82C7-4AD2-9644-1C8F04D95BA7}" srcOrd="1" destOrd="0" presId="urn:microsoft.com/office/officeart/2005/8/layout/hList1"/>
    <dgm:cxn modelId="{F1298E3B-DAD8-402C-AA27-A3140FF8A2D9}" type="presParOf" srcId="{B90696D4-BC4E-4845-82B4-8484AE235E89}" destId="{5B801030-58FC-43D1-BDA3-508898243E6C}" srcOrd="3" destOrd="0" presId="urn:microsoft.com/office/officeart/2005/8/layout/hList1"/>
    <dgm:cxn modelId="{F965CD0A-AA38-4314-A15F-BC03F9EAC274}" type="presParOf" srcId="{B90696D4-BC4E-4845-82B4-8484AE235E89}" destId="{D4246792-8D0F-434F-8D52-DCAA5D07061A}" srcOrd="4" destOrd="0" presId="urn:microsoft.com/office/officeart/2005/8/layout/hList1"/>
    <dgm:cxn modelId="{9E80F150-7A30-4BB8-BEDA-4C47016314AE}" type="presParOf" srcId="{D4246792-8D0F-434F-8D52-DCAA5D07061A}" destId="{567DFA4C-9B6C-4664-9806-CF406CCF8728}" srcOrd="0" destOrd="0" presId="urn:microsoft.com/office/officeart/2005/8/layout/hList1"/>
    <dgm:cxn modelId="{52CFA6F3-77F0-473D-9605-677DE40806D3}" type="presParOf" srcId="{D4246792-8D0F-434F-8D52-DCAA5D07061A}" destId="{3E11F09D-66D5-4E34-B5F1-DCA4427D7E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7282E-1D4B-40A9-9673-22241FBFC9F1}">
      <dsp:nvSpPr>
        <dsp:cNvPr id="0" name=""/>
        <dsp:cNvSpPr/>
      </dsp:nvSpPr>
      <dsp:spPr>
        <a:xfrm>
          <a:off x="40" y="445896"/>
          <a:ext cx="3845569" cy="1538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ขอนแก่น-กาฬสินธุ์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7</a:t>
          </a: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600" kern="1200" dirty="0"/>
        </a:p>
      </dsp:txBody>
      <dsp:txXfrm>
        <a:off x="40" y="445896"/>
        <a:ext cx="3845569" cy="1538227"/>
      </dsp:txXfrm>
    </dsp:sp>
    <dsp:sp modelId="{44C8130A-A9BB-4DBF-BCF3-DC075A8F37F7}">
      <dsp:nvSpPr>
        <dsp:cNvPr id="0" name=""/>
        <dsp:cNvSpPr/>
      </dsp:nvSpPr>
      <dsp:spPr>
        <a:xfrm>
          <a:off x="10346" y="2023035"/>
          <a:ext cx="3845569" cy="37850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แก่นนครวิทยาลัย</a:t>
          </a:r>
          <a:endParaRPr lang="th-TH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err="1" smtClean="0">
              <a:latin typeface="TH SarabunPSK" pitchFamily="34" charset="-34"/>
              <a:cs typeface="TH SarabunPSK" pitchFamily="34" charset="-34"/>
            </a:rPr>
            <a:t>กัลยาณ</a:t>
          </a: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วัตร</a:t>
          </a:r>
          <a:endParaRPr lang="th-TH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ขอนแก่น</a:t>
          </a:r>
          <a:r>
            <a:rPr lang="th-TH" sz="2800" b="1" kern="1200" dirty="0" err="1" smtClean="0">
              <a:latin typeface="TH SarabunPSK" pitchFamily="34" charset="-34"/>
              <a:cs typeface="TH SarabunPSK" pitchFamily="34" charset="-34"/>
            </a:rPr>
            <a:t>วิทยายน</a:t>
          </a:r>
          <a:endParaRPr lang="th-TH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ชุมแพศึกษา</a:t>
          </a:r>
          <a:endParaRPr lang="th-TH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กาฬสินธุ์พิทยาสรรพ์</a:t>
          </a:r>
          <a:endParaRPr lang="th-TH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อนุกูลนารี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กาญจนา</a:t>
          </a:r>
          <a:r>
            <a:rPr lang="th-TH" sz="2800" b="1" kern="120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ภิเษกวิ</a:t>
          </a: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ทยาลัย กาฬสินธุ์</a:t>
          </a:r>
        </a:p>
      </dsp:txBody>
      <dsp:txXfrm>
        <a:off x="10346" y="2023035"/>
        <a:ext cx="3845569" cy="3785084"/>
      </dsp:txXfrm>
    </dsp:sp>
    <dsp:sp modelId="{BC913004-A6B9-44CC-8489-00D48683AD44}">
      <dsp:nvSpPr>
        <dsp:cNvPr id="0" name=""/>
        <dsp:cNvSpPr/>
      </dsp:nvSpPr>
      <dsp:spPr>
        <a:xfrm>
          <a:off x="4383989" y="445896"/>
          <a:ext cx="3845569" cy="15382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มหาสารคาม-ร้อยเอ็ด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8</a:t>
          </a: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600" kern="1200" dirty="0"/>
        </a:p>
      </dsp:txBody>
      <dsp:txXfrm>
        <a:off x="4383989" y="445896"/>
        <a:ext cx="3845569" cy="1538227"/>
      </dsp:txXfrm>
    </dsp:sp>
    <dsp:sp modelId="{2A6A342C-2227-4D5A-8672-384B6ED8D8BC}">
      <dsp:nvSpPr>
        <dsp:cNvPr id="0" name=""/>
        <dsp:cNvSpPr/>
      </dsp:nvSpPr>
      <dsp:spPr>
        <a:xfrm>
          <a:off x="4383989" y="1984124"/>
          <a:ext cx="3845569" cy="378508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สารคามพิทยาคม</a:t>
          </a:r>
          <a:endParaRPr lang="th-TH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ผดุงนารี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บรบือวิทยาคาร</a:t>
          </a:r>
          <a:endParaRPr lang="th-TH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วาปีปทุม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ร้อยเอ็ดวิทยาลัย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สตรีศึกษา</a:t>
          </a:r>
          <a:endParaRPr lang="th-TH" sz="28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ศึกษาสงเคราะห์ธวัชบุรี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เฉลิมพระเกียรติฯ ร้อยเอ็ด</a:t>
          </a:r>
        </a:p>
      </dsp:txBody>
      <dsp:txXfrm>
        <a:off x="4383989" y="1984124"/>
        <a:ext cx="3845569" cy="378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363BD-C5B4-4883-B752-3B9601487B1F}">
      <dsp:nvSpPr>
        <dsp:cNvPr id="0" name=""/>
        <dsp:cNvSpPr/>
      </dsp:nvSpPr>
      <dsp:spPr>
        <a:xfrm>
          <a:off x="2701" y="198846"/>
          <a:ext cx="2633718" cy="10534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อุดรธานี-หนองคาย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</a:t>
          </a: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200" kern="1200" dirty="0"/>
        </a:p>
      </dsp:txBody>
      <dsp:txXfrm>
        <a:off x="2701" y="198846"/>
        <a:ext cx="2633718" cy="1053487"/>
      </dsp:txXfrm>
    </dsp:sp>
    <dsp:sp modelId="{E664EA1A-91D9-4760-AF02-013956AE32D7}">
      <dsp:nvSpPr>
        <dsp:cNvPr id="0" name=""/>
        <dsp:cNvSpPr/>
      </dsp:nvSpPr>
      <dsp:spPr>
        <a:xfrm>
          <a:off x="2701" y="1260409"/>
          <a:ext cx="2633718" cy="438925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อุดรพิทยานุ</a:t>
          </a:r>
          <a:r>
            <a:rPr lang="th-TH" sz="3000" b="1" kern="1200" dirty="0" err="1" smtClean="0">
              <a:latin typeface="TH SarabunPSK" pitchFamily="34" charset="-34"/>
              <a:cs typeface="TH SarabunPSK" pitchFamily="34" charset="-34"/>
            </a:rPr>
            <a:t>กูล</a:t>
          </a:r>
          <a:endParaRPr lang="th-T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สตรี</a:t>
          </a:r>
          <a:r>
            <a:rPr lang="th-TH" sz="3000" b="1" kern="1200" dirty="0" err="1" smtClean="0">
              <a:latin typeface="TH SarabunPSK" pitchFamily="34" charset="-34"/>
              <a:cs typeface="TH SarabunPSK" pitchFamily="34" charset="-34"/>
            </a:rPr>
            <a:t>ราชินู</a:t>
          </a: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ทิศ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อุดรพิชัยรักษ์พิทยา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smtClean="0">
              <a:latin typeface="TH SarabunPSK" pitchFamily="34" charset="-34"/>
              <a:cs typeface="TH SarabunPSK" pitchFamily="34" charset="-34"/>
            </a:rPr>
            <a:t>ประจักษ์ศิลปาคาร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ปทุมเทพวิทยา</a:t>
          </a:r>
          <a:r>
            <a:rPr lang="th-TH" sz="3000" b="1" kern="1200" dirty="0" err="1" smtClean="0">
              <a:latin typeface="TH SarabunPSK" pitchFamily="34" charset="-34"/>
              <a:cs typeface="TH SarabunPSK" pitchFamily="34" charset="-34"/>
            </a:rPr>
            <a:t>คาร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smtClean="0">
              <a:latin typeface="TH SarabunPSK" pitchFamily="34" charset="-34"/>
              <a:cs typeface="TH SarabunPSK" pitchFamily="34" charset="-34"/>
            </a:rPr>
            <a:t>ชุมพลโพนพิสัย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</dsp:txBody>
      <dsp:txXfrm>
        <a:off x="2701" y="1260409"/>
        <a:ext cx="2633718" cy="4389255"/>
      </dsp:txXfrm>
    </dsp:sp>
    <dsp:sp modelId="{3F2E6E59-1922-454A-A245-06FACD4D9830}">
      <dsp:nvSpPr>
        <dsp:cNvPr id="0" name=""/>
        <dsp:cNvSpPr/>
      </dsp:nvSpPr>
      <dsp:spPr>
        <a:xfrm>
          <a:off x="3005139" y="194732"/>
          <a:ext cx="2633718" cy="127887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เลย-หนองบัวลำภู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5</a:t>
          </a:r>
          <a:r>
            <a:rPr lang="th-TH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</a:p>
      </dsp:txBody>
      <dsp:txXfrm>
        <a:off x="3005139" y="194732"/>
        <a:ext cx="2633718" cy="1278870"/>
      </dsp:txXfrm>
    </dsp:sp>
    <dsp:sp modelId="{AC2B8F17-82C7-4AD2-9644-1C8F04D95BA7}">
      <dsp:nvSpPr>
        <dsp:cNvPr id="0" name=""/>
        <dsp:cNvSpPr/>
      </dsp:nvSpPr>
      <dsp:spPr>
        <a:xfrm>
          <a:off x="3005139" y="1308679"/>
          <a:ext cx="2633718" cy="4389255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เลยพิทยาคม</a:t>
          </a:r>
          <a:endParaRPr lang="th-T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smtClean="0">
              <a:latin typeface="TH SarabunPSK" pitchFamily="34" charset="-34"/>
              <a:cs typeface="TH SarabunPSK" pitchFamily="34" charset="-34"/>
            </a:rPr>
            <a:t>เลยอนุกูลวิทยา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หนองบัวพิทยา</a:t>
          </a:r>
          <a:r>
            <a:rPr lang="th-TH" sz="3000" b="1" kern="1200" dirty="0" err="1" smtClean="0">
              <a:latin typeface="TH SarabunPSK" pitchFamily="34" charset="-34"/>
              <a:cs typeface="TH SarabunPSK" pitchFamily="34" charset="-34"/>
            </a:rPr>
            <a:t>คาร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ศรีบุญเรืองวิทยา</a:t>
          </a:r>
          <a:r>
            <a:rPr lang="th-TH" sz="3000" b="1" kern="1200" dirty="0" err="1" smtClean="0">
              <a:latin typeface="TH SarabunPSK" pitchFamily="34" charset="-34"/>
              <a:cs typeface="TH SarabunPSK" pitchFamily="34" charset="-34"/>
            </a:rPr>
            <a:t>คาร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เฉลิมพระเกียรติฯหนองบัวลำภู</a:t>
          </a:r>
        </a:p>
      </dsp:txBody>
      <dsp:txXfrm>
        <a:off x="3005139" y="1308679"/>
        <a:ext cx="2633718" cy="4389255"/>
      </dsp:txXfrm>
    </dsp:sp>
    <dsp:sp modelId="{567DFA4C-9B6C-4664-9806-CF406CCF8728}">
      <dsp:nvSpPr>
        <dsp:cNvPr id="0" name=""/>
        <dsp:cNvSpPr/>
      </dsp:nvSpPr>
      <dsp:spPr>
        <a:xfrm>
          <a:off x="6007578" y="198846"/>
          <a:ext cx="2633718" cy="105348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สกลนคร</a:t>
          </a:r>
          <a:r>
            <a:rPr lang="th-TH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-นครพนม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</a:t>
          </a:r>
          <a:r>
            <a:rPr lang="th-TH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โรงเรียน</a:t>
          </a:r>
          <a:endParaRPr lang="th-TH" sz="3300" kern="1200" dirty="0"/>
        </a:p>
      </dsp:txBody>
      <dsp:txXfrm>
        <a:off x="6007578" y="198846"/>
        <a:ext cx="2633718" cy="1053487"/>
      </dsp:txXfrm>
    </dsp:sp>
    <dsp:sp modelId="{3E11F09D-66D5-4E34-B5F1-DCA4427D7E4C}">
      <dsp:nvSpPr>
        <dsp:cNvPr id="0" name=""/>
        <dsp:cNvSpPr/>
      </dsp:nvSpPr>
      <dsp:spPr>
        <a:xfrm>
          <a:off x="6007578" y="1252333"/>
          <a:ext cx="2633718" cy="438925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นครพนมวิทยาคม</a:t>
          </a:r>
          <a:endParaRPr lang="th-TH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err="1" smtClean="0">
              <a:latin typeface="TH SarabunPSK" pitchFamily="34" charset="-34"/>
              <a:cs typeface="TH SarabunPSK" pitchFamily="34" charset="-34"/>
            </a:rPr>
            <a:t>ปิ</a:t>
          </a: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ยะมหาราชาลัย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smtClean="0">
              <a:latin typeface="TH SarabunPSK" pitchFamily="34" charset="-34"/>
              <a:cs typeface="TH SarabunPSK" pitchFamily="34" charset="-34"/>
            </a:rPr>
            <a:t>ธาตุนารายณ์วิทยา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สกลราชวิทยานุ</a:t>
          </a:r>
          <a:r>
            <a:rPr lang="th-TH" sz="3000" b="1" kern="1200" dirty="0" err="1" smtClean="0">
              <a:latin typeface="TH SarabunPSK" pitchFamily="34" charset="-34"/>
              <a:cs typeface="TH SarabunPSK" pitchFamily="34" charset="-34"/>
            </a:rPr>
            <a:t>กูล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TH SarabunPSK" pitchFamily="34" charset="-34"/>
              <a:cs typeface="TH SarabunPSK" pitchFamily="34" charset="-34"/>
            </a:rPr>
            <a:t>เตรียมอุดมศึกษาภาคะ</a:t>
          </a:r>
          <a:r>
            <a:rPr lang="th-TH" sz="3000" b="1" kern="1200" smtClean="0">
              <a:latin typeface="TH SarabunPSK" pitchFamily="34" charset="-34"/>
              <a:cs typeface="TH SarabunPSK" pitchFamily="34" charset="-34"/>
            </a:rPr>
            <a:t>วันออกเฉียงเหนือ</a:t>
          </a:r>
          <a:endParaRPr lang="th-TH" sz="3000" b="1" kern="1200" dirty="0" smtClean="0">
            <a:latin typeface="TH SarabunPSK" pitchFamily="34" charset="-34"/>
            <a:cs typeface="TH SarabunPSK" pitchFamily="34" charset="-3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เฉลิมพระเกียรติฯสกลนคร</a:t>
          </a:r>
        </a:p>
      </dsp:txBody>
      <dsp:txXfrm>
        <a:off x="6007578" y="1252333"/>
        <a:ext cx="2633718" cy="438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5631791" y="0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0284661-5821-481A-89BC-2CBED865C6F5}" type="datetimeFigureOut">
              <a:rPr lang="th-TH" smtClean="0"/>
              <a:pPr/>
              <a:t>01/03/63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3" y="6421933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31791" y="6421933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5DFC8AE-C07C-4A27-BE8F-ECB4EF3D21D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7750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531B8E1-40B3-4388-A7E4-0C1A49383FE2}" type="datetimeFigureOut">
              <a:rPr lang="th-TH" smtClean="0"/>
              <a:pPr/>
              <a:t>01/03/63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6413"/>
            <a:ext cx="3379787" cy="253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4253" y="3211553"/>
            <a:ext cx="7954009" cy="304252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3" y="6421933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31791" y="6421933"/>
            <a:ext cx="4308422" cy="33805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3F81A9-7E0C-4419-84B2-289DE39649A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3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9096-4289-40A7-904A-E92E6363F1DD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D4F1-7DD5-48CE-A14A-E3578A84E7BF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7D0C-A38A-4BB4-9970-B25C1C1D94E9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E67D-40CC-4753-BF83-0DF60948175A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E297-21DF-4255-B4B7-335A5EA4326E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B43A-2947-4257-A108-2D3888B0039B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63DE-7603-4879-85AC-1BC50BC5DA64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492B-A876-41F8-BBC7-726729C367FD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6CED-E88C-4AA1-BA35-2B1018CD4810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ABA9-0B79-405C-82E3-9F1CF8AF56BB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48CD-9C1D-4A69-BC5F-7733E7FF5C45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CDD2-71B8-4D98-9FD4-C5BA5F70AACC}" type="datetime1">
              <a:rPr lang="th-TH" smtClean="0"/>
              <a:pPr/>
              <a:t>01/03/63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1C15-4DBC-42AC-B4F6-691642FEAB8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44824"/>
            <a:ext cx="764098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เครือข่ายห้องเรียนพิเศษวิทยาศาสตร์</a:t>
            </a:r>
          </a:p>
          <a:p>
            <a:pPr algn="ctr"/>
            <a:r>
              <a:rPr 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คณิตศาสตร์ เทคโนโลยีและสิ่งแวดล้อม</a:t>
            </a:r>
            <a:endParaRPr lang="th-TH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10609486_327961780705894_4327552800002381310_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0688"/>
            <a:ext cx="1468621" cy="12241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5" descr="C:\Users\Computer\Contacts\Desktop\รวมรูปภาพ\โลโก้ต่างๆและลายเซ็น\386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5156" y="486991"/>
            <a:ext cx="1368152" cy="13681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15616" y="3284984"/>
            <a:ext cx="6912768" cy="37856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กลุ่มภาคตะวันออกเฉียงเหนือตอนบน </a:t>
            </a:r>
          </a:p>
          <a:p>
            <a:pPr algn="ctr"/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โรงเรียนแก่นนครวิทยาลัย จังหวัดขอนแก่น</a:t>
            </a:r>
          </a:p>
          <a:p>
            <a:pPr algn="ctr"/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นายศักดาเดช  ทาซ้าย</a:t>
            </a:r>
          </a:p>
          <a:p>
            <a:pPr algn="ctr"/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ประธานเครือข่ายเพื่อการพัฒนาฯ</a:t>
            </a:r>
          </a:p>
          <a:p>
            <a:pPr algn="ctr"/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กลุ่มภาคตะวันออกเฉียงเหนือตอนบน</a:t>
            </a:r>
          </a:p>
          <a:p>
            <a:pPr algn="ctr"/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781" l="0" r="95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8353"/>
            <a:ext cx="1517017" cy="140542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H Sarabun New" panose="020B0604020202020204" charset="-34"/>
                <a:cs typeface="TH Sarabun New" panose="020B0604020202020204" charset="-34"/>
              </a:rPr>
              <a:t>ภารกิจที่ท้าทายของครูนอกเหนือจาก</a:t>
            </a:r>
            <a:r>
              <a:rPr lang="th-TH" dirty="0" err="1" smtClean="0">
                <a:latin typeface="TH Sarabun New" panose="020B0604020202020204" charset="-34"/>
                <a:cs typeface="TH Sarabun New" panose="020B0604020202020204" charset="-34"/>
              </a:rPr>
              <a:t>การจัด</a:t>
            </a:r>
            <a:r>
              <a:rPr lang="th-TH" dirty="0" smtClean="0">
                <a:latin typeface="TH Sarabun New" panose="020B0604020202020204" charset="-34"/>
                <a:cs typeface="TH Sarabun New" panose="020B0604020202020204" charset="-34"/>
              </a:rPr>
              <a:t>การเรียนรู้</a:t>
            </a:r>
            <a:endParaRPr lang="en-US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พัฒนาตนเอง</a:t>
            </a:r>
          </a:p>
          <a:p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ช่วยเหลือนักเรียนให้ค้นพบตัวเอง</a:t>
            </a:r>
          </a:p>
          <a:p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สร้างและพัฒนาทีม</a:t>
            </a:r>
          </a:p>
          <a:p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เน้นสมรรถนะของนักเรียนมากกว่าความรู้</a:t>
            </a:r>
            <a:endParaRPr lang="en-US" sz="4000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3649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66FF99">
                  <a:shade val="30000"/>
                  <a:satMod val="115000"/>
                </a:srgbClr>
              </a:gs>
              <a:gs pos="50000">
                <a:srgbClr val="66FF99">
                  <a:shade val="67500"/>
                  <a:satMod val="115000"/>
                </a:srgbClr>
              </a:gs>
              <a:gs pos="100000">
                <a:srgbClr val="66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ภารกิจที่ท้าทายของผู้บริหาร</a:t>
            </a:r>
            <a:r>
              <a:rPr lang="en-US" sz="3600" dirty="0" smtClean="0">
                <a:latin typeface="TH Sarabun New" panose="020B0604020202020204" charset="-34"/>
                <a:cs typeface="TH Sarabun New" panose="020B0604020202020204" charset="-34"/>
              </a:rPr>
              <a:t/>
            </a:r>
            <a:br>
              <a:rPr lang="en-US" sz="3600" dirty="0" smtClean="0">
                <a:latin typeface="TH Sarabun New" panose="020B0604020202020204" charset="-34"/>
                <a:cs typeface="TH Sarabun New" panose="020B0604020202020204" charset="-34"/>
              </a:rPr>
            </a:br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เพื่อพัฒนาคุณภาพการศึกษาอย่างยั่งยืน</a:t>
            </a:r>
            <a:endParaRPr lang="en-US" sz="3600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H Sarabun New" panose="020B0604020202020204" charset="-34"/>
                <a:cs typeface="TH Sarabun New" panose="020B0604020202020204" charset="-34"/>
              </a:rPr>
              <a:t>- </a:t>
            </a:r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เป็นแรงบันดาลใจของคุณครู</a:t>
            </a:r>
          </a:p>
          <a:p>
            <a:pPr marL="0" indent="0" algn="ctr">
              <a:buNone/>
            </a:pPr>
            <a:r>
              <a:rPr lang="en-US" sz="4000" dirty="0" smtClean="0">
                <a:latin typeface="TH Sarabun New" panose="020B0604020202020204" charset="-34"/>
                <a:cs typeface="TH Sarabun New" panose="020B0604020202020204" charset="-34"/>
              </a:rPr>
              <a:t>- </a:t>
            </a:r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เป็นสะพานเชื่อมระหว่างความฝัน(นโยบาย) </a:t>
            </a:r>
            <a:endParaRPr lang="en-US" sz="4000" dirty="0">
              <a:latin typeface="TH Sarabun New" panose="020B0604020202020204" charset="-34"/>
              <a:cs typeface="TH Sarabun New" panose="020B0604020202020204" charset="-34"/>
            </a:endParaRPr>
          </a:p>
          <a:p>
            <a:pPr marL="0" indent="0">
              <a:buNone/>
            </a:pPr>
            <a:r>
              <a:rPr lang="en-US" sz="4000" dirty="0" smtClean="0">
                <a:latin typeface="TH Sarabun New" panose="020B0604020202020204" charset="-34"/>
                <a:cs typeface="TH Sarabun New" panose="020B0604020202020204" charset="-34"/>
              </a:rPr>
              <a:t>       </a:t>
            </a:r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และความจริง(บริบท)</a:t>
            </a:r>
            <a:endParaRPr lang="en-US" sz="4000" dirty="0" smtClean="0">
              <a:latin typeface="TH Sarabun New" panose="020B0604020202020204" charset="-34"/>
              <a:cs typeface="TH Sarabun New" panose="020B0604020202020204" charset="-34"/>
            </a:endParaRPr>
          </a:p>
          <a:p>
            <a:pPr marL="0" indent="0">
              <a:buNone/>
            </a:pPr>
            <a:r>
              <a:rPr lang="en-US" sz="4000" dirty="0">
                <a:latin typeface="TH Sarabun New" panose="020B0604020202020204" charset="-34"/>
                <a:cs typeface="TH Sarabun New" panose="020B0604020202020204" charset="-34"/>
              </a:rPr>
              <a:t> </a:t>
            </a:r>
            <a:r>
              <a:rPr lang="en-US" sz="4000" dirty="0" smtClean="0">
                <a:latin typeface="TH Sarabun New" panose="020B0604020202020204" charset="-34"/>
                <a:cs typeface="TH Sarabun New" panose="020B0604020202020204" charset="-34"/>
              </a:rPr>
              <a:t>            - </a:t>
            </a:r>
            <a:r>
              <a:rPr lang="th-TH" sz="4000" dirty="0" smtClean="0">
                <a:latin typeface="TH Sarabun New" panose="020B0604020202020204" charset="-34"/>
                <a:cs typeface="TH Sarabun New" panose="020B0604020202020204" charset="-34"/>
              </a:rPr>
              <a:t>การบริหารคน </a:t>
            </a:r>
            <a:r>
              <a:rPr lang="en-US" sz="4000" dirty="0" smtClean="0">
                <a:latin typeface="TH Sarabun New" panose="020B0604020202020204" charset="-34"/>
                <a:cs typeface="TH Sarabun New" panose="020B0604020202020204" charset="-34"/>
              </a:rPr>
              <a:t>Gen Y</a:t>
            </a:r>
            <a:endParaRPr lang="en-US" sz="4000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023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มุมมน 25"/>
          <p:cNvSpPr/>
          <p:nvPr/>
        </p:nvSpPr>
        <p:spPr>
          <a:xfrm>
            <a:off x="357158" y="428604"/>
            <a:ext cx="8429684" cy="142876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มุมมน 26"/>
          <p:cNvSpPr/>
          <p:nvPr/>
        </p:nvSpPr>
        <p:spPr>
          <a:xfrm>
            <a:off x="539552" y="571480"/>
            <a:ext cx="8064896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3608" y="624828"/>
            <a:ext cx="7344815" cy="11237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เครือข่ายเพื่อการพัฒนาห้องเรียนพิเศษวิทยาศาสตร์ คณิตศาสตร์ เทคโนโลยีและสิ่งแวดล้อม  กลุ่มภาคตะวันออกเฉียงเหนือตอนบน</a:t>
            </a: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1214446" y="2000240"/>
            <a:ext cx="3428992" cy="64294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จังหวัด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32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โรงเรียน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31"/>
          <p:cNvGrpSpPr/>
          <p:nvPr/>
        </p:nvGrpSpPr>
        <p:grpSpPr>
          <a:xfrm>
            <a:off x="142845" y="2643182"/>
            <a:ext cx="4929222" cy="4071966"/>
            <a:chOff x="251493" y="684569"/>
            <a:chExt cx="5365603" cy="4250135"/>
          </a:xfrm>
        </p:grpSpPr>
        <p:sp>
          <p:nvSpPr>
            <p:cNvPr id="33" name="Freeform 88"/>
            <p:cNvSpPr/>
            <p:nvPr/>
          </p:nvSpPr>
          <p:spPr>
            <a:xfrm>
              <a:off x="1885088" y="684569"/>
              <a:ext cx="1966108" cy="1070111"/>
            </a:xfrm>
            <a:custGeom>
              <a:avLst/>
              <a:gdLst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079414 w 2915920"/>
                <a:gd name="connsiteY65" fmla="*/ 731520 h 1205653"/>
                <a:gd name="connsiteX66" fmla="*/ 2120054 w 2915920"/>
                <a:gd name="connsiteY66" fmla="*/ 731520 h 1205653"/>
                <a:gd name="connsiteX67" fmla="*/ 2164080 w 2915920"/>
                <a:gd name="connsiteY67" fmla="*/ 738293 h 1205653"/>
                <a:gd name="connsiteX68" fmla="*/ 2181014 w 2915920"/>
                <a:gd name="connsiteY68" fmla="*/ 762000 h 1205653"/>
                <a:gd name="connsiteX69" fmla="*/ 2211494 w 2915920"/>
                <a:gd name="connsiteY69" fmla="*/ 789093 h 1205653"/>
                <a:gd name="connsiteX70" fmla="*/ 2231814 w 2915920"/>
                <a:gd name="connsiteY70" fmla="*/ 799253 h 1205653"/>
                <a:gd name="connsiteX71" fmla="*/ 2269067 w 2915920"/>
                <a:gd name="connsiteY71" fmla="*/ 812800 h 1205653"/>
                <a:gd name="connsiteX72" fmla="*/ 2302934 w 2915920"/>
                <a:gd name="connsiteY72" fmla="*/ 816187 h 1205653"/>
                <a:gd name="connsiteX73" fmla="*/ 2350347 w 2915920"/>
                <a:gd name="connsiteY73" fmla="*/ 846667 h 1205653"/>
                <a:gd name="connsiteX74" fmla="*/ 2377440 w 2915920"/>
                <a:gd name="connsiteY74" fmla="*/ 860213 h 1205653"/>
                <a:gd name="connsiteX75" fmla="*/ 2411307 w 2915920"/>
                <a:gd name="connsiteY75" fmla="*/ 877147 h 1205653"/>
                <a:gd name="connsiteX76" fmla="*/ 2468880 w 2915920"/>
                <a:gd name="connsiteY76" fmla="*/ 883920 h 1205653"/>
                <a:gd name="connsiteX77" fmla="*/ 2509520 w 2915920"/>
                <a:gd name="connsiteY77" fmla="*/ 890693 h 1205653"/>
                <a:gd name="connsiteX78" fmla="*/ 2556934 w 2915920"/>
                <a:gd name="connsiteY78" fmla="*/ 958427 h 1205653"/>
                <a:gd name="connsiteX79" fmla="*/ 2580640 w 2915920"/>
                <a:gd name="connsiteY79" fmla="*/ 988907 h 1205653"/>
                <a:gd name="connsiteX80" fmla="*/ 2604347 w 2915920"/>
                <a:gd name="connsiteY80" fmla="*/ 1029547 h 1205653"/>
                <a:gd name="connsiteX81" fmla="*/ 2634827 w 2915920"/>
                <a:gd name="connsiteY81" fmla="*/ 1049867 h 1205653"/>
                <a:gd name="connsiteX82" fmla="*/ 2665307 w 2915920"/>
                <a:gd name="connsiteY82" fmla="*/ 1056640 h 1205653"/>
                <a:gd name="connsiteX83" fmla="*/ 2702560 w 2915920"/>
                <a:gd name="connsiteY83" fmla="*/ 1043093 h 1205653"/>
                <a:gd name="connsiteX84" fmla="*/ 2705947 w 2915920"/>
                <a:gd name="connsiteY84" fmla="*/ 1036320 h 1205653"/>
                <a:gd name="connsiteX85" fmla="*/ 2705947 w 2915920"/>
                <a:gd name="connsiteY85" fmla="*/ 1009227 h 1205653"/>
                <a:gd name="connsiteX86" fmla="*/ 2705947 w 2915920"/>
                <a:gd name="connsiteY86" fmla="*/ 978747 h 1205653"/>
                <a:gd name="connsiteX87" fmla="*/ 2705947 w 2915920"/>
                <a:gd name="connsiteY87" fmla="*/ 944880 h 1205653"/>
                <a:gd name="connsiteX88" fmla="*/ 2702560 w 2915920"/>
                <a:gd name="connsiteY88" fmla="*/ 927947 h 1205653"/>
                <a:gd name="connsiteX89" fmla="*/ 2699174 w 2915920"/>
                <a:gd name="connsiteY89" fmla="*/ 900853 h 1205653"/>
                <a:gd name="connsiteX90" fmla="*/ 2695787 w 2915920"/>
                <a:gd name="connsiteY90" fmla="*/ 887307 h 1205653"/>
                <a:gd name="connsiteX91" fmla="*/ 2689014 w 2915920"/>
                <a:gd name="connsiteY91" fmla="*/ 866987 h 1205653"/>
                <a:gd name="connsiteX92" fmla="*/ 2682240 w 2915920"/>
                <a:gd name="connsiteY92" fmla="*/ 846667 h 1205653"/>
                <a:gd name="connsiteX93" fmla="*/ 2678854 w 2915920"/>
                <a:gd name="connsiteY93" fmla="*/ 826347 h 1205653"/>
                <a:gd name="connsiteX94" fmla="*/ 2672080 w 2915920"/>
                <a:gd name="connsiteY94" fmla="*/ 816187 h 1205653"/>
                <a:gd name="connsiteX95" fmla="*/ 2678854 w 2915920"/>
                <a:gd name="connsiteY95" fmla="*/ 802640 h 1205653"/>
                <a:gd name="connsiteX96" fmla="*/ 2699174 w 2915920"/>
                <a:gd name="connsiteY96" fmla="*/ 795867 h 1205653"/>
                <a:gd name="connsiteX97" fmla="*/ 2729654 w 2915920"/>
                <a:gd name="connsiteY97" fmla="*/ 795867 h 1205653"/>
                <a:gd name="connsiteX98" fmla="*/ 2770294 w 2915920"/>
                <a:gd name="connsiteY98" fmla="*/ 802640 h 1205653"/>
                <a:gd name="connsiteX99" fmla="*/ 2783840 w 2915920"/>
                <a:gd name="connsiteY99" fmla="*/ 806027 h 1205653"/>
                <a:gd name="connsiteX100" fmla="*/ 2804160 w 2915920"/>
                <a:gd name="connsiteY100" fmla="*/ 819573 h 1205653"/>
                <a:gd name="connsiteX101" fmla="*/ 2827867 w 2915920"/>
                <a:gd name="connsiteY101" fmla="*/ 802640 h 1205653"/>
                <a:gd name="connsiteX102" fmla="*/ 2827867 w 2915920"/>
                <a:gd name="connsiteY102" fmla="*/ 778933 h 1205653"/>
                <a:gd name="connsiteX103" fmla="*/ 2817707 w 2915920"/>
                <a:gd name="connsiteY103" fmla="*/ 758613 h 1205653"/>
                <a:gd name="connsiteX104" fmla="*/ 2810934 w 2915920"/>
                <a:gd name="connsiteY104" fmla="*/ 745067 h 1205653"/>
                <a:gd name="connsiteX105" fmla="*/ 2817707 w 2915920"/>
                <a:gd name="connsiteY105" fmla="*/ 724747 h 1205653"/>
                <a:gd name="connsiteX106" fmla="*/ 2844800 w 2915920"/>
                <a:gd name="connsiteY106" fmla="*/ 707813 h 1205653"/>
                <a:gd name="connsiteX107" fmla="*/ 2868507 w 2915920"/>
                <a:gd name="connsiteY107" fmla="*/ 694267 h 1205653"/>
                <a:gd name="connsiteX108" fmla="*/ 2892214 w 2915920"/>
                <a:gd name="connsiteY108" fmla="*/ 690880 h 1205653"/>
                <a:gd name="connsiteX109" fmla="*/ 2912534 w 2915920"/>
                <a:gd name="connsiteY109" fmla="*/ 677333 h 1205653"/>
                <a:gd name="connsiteX110" fmla="*/ 2915920 w 2915920"/>
                <a:gd name="connsiteY110" fmla="*/ 663787 h 1205653"/>
                <a:gd name="connsiteX111" fmla="*/ 2898987 w 2915920"/>
                <a:gd name="connsiteY111" fmla="*/ 633307 h 1205653"/>
                <a:gd name="connsiteX112" fmla="*/ 2898987 w 2915920"/>
                <a:gd name="connsiteY112" fmla="*/ 602827 h 1205653"/>
                <a:gd name="connsiteX113" fmla="*/ 2895600 w 2915920"/>
                <a:gd name="connsiteY113" fmla="*/ 585893 h 1205653"/>
                <a:gd name="connsiteX114" fmla="*/ 2885440 w 2915920"/>
                <a:gd name="connsiteY114" fmla="*/ 562187 h 1205653"/>
                <a:gd name="connsiteX115" fmla="*/ 2821094 w 2915920"/>
                <a:gd name="connsiteY115" fmla="*/ 548640 h 1205653"/>
                <a:gd name="connsiteX116" fmla="*/ 2783840 w 2915920"/>
                <a:gd name="connsiteY116" fmla="*/ 531707 h 1205653"/>
                <a:gd name="connsiteX117" fmla="*/ 2760134 w 2915920"/>
                <a:gd name="connsiteY117" fmla="*/ 494453 h 1205653"/>
                <a:gd name="connsiteX118" fmla="*/ 2729654 w 2915920"/>
                <a:gd name="connsiteY118" fmla="*/ 480907 h 1205653"/>
                <a:gd name="connsiteX119" fmla="*/ 2695787 w 2915920"/>
                <a:gd name="connsiteY119" fmla="*/ 426720 h 1205653"/>
                <a:gd name="connsiteX120" fmla="*/ 2692400 w 2915920"/>
                <a:gd name="connsiteY120" fmla="*/ 372533 h 1205653"/>
                <a:gd name="connsiteX121" fmla="*/ 2682240 w 2915920"/>
                <a:gd name="connsiteY121" fmla="*/ 345440 h 1205653"/>
                <a:gd name="connsiteX122" fmla="*/ 2675467 w 2915920"/>
                <a:gd name="connsiteY122" fmla="*/ 328507 h 1205653"/>
                <a:gd name="connsiteX123" fmla="*/ 2661920 w 2915920"/>
                <a:gd name="connsiteY123" fmla="*/ 314960 h 1205653"/>
                <a:gd name="connsiteX124" fmla="*/ 2661920 w 2915920"/>
                <a:gd name="connsiteY124" fmla="*/ 277707 h 1205653"/>
                <a:gd name="connsiteX125" fmla="*/ 2658534 w 2915920"/>
                <a:gd name="connsiteY125" fmla="*/ 254000 h 1205653"/>
                <a:gd name="connsiteX126" fmla="*/ 2628054 w 2915920"/>
                <a:gd name="connsiteY126" fmla="*/ 223520 h 1205653"/>
                <a:gd name="connsiteX127" fmla="*/ 2584027 w 2915920"/>
                <a:gd name="connsiteY127" fmla="*/ 199813 h 1205653"/>
                <a:gd name="connsiteX128" fmla="*/ 2499360 w 2915920"/>
                <a:gd name="connsiteY128" fmla="*/ 199813 h 1205653"/>
                <a:gd name="connsiteX129" fmla="*/ 2472267 w 2915920"/>
                <a:gd name="connsiteY129" fmla="*/ 209973 h 1205653"/>
                <a:gd name="connsiteX130" fmla="*/ 2448560 w 2915920"/>
                <a:gd name="connsiteY130" fmla="*/ 199813 h 1205653"/>
                <a:gd name="connsiteX131" fmla="*/ 2424854 w 2915920"/>
                <a:gd name="connsiteY131" fmla="*/ 199813 h 1205653"/>
                <a:gd name="connsiteX132" fmla="*/ 2394374 w 2915920"/>
                <a:gd name="connsiteY132" fmla="*/ 186267 h 1205653"/>
                <a:gd name="connsiteX133" fmla="*/ 2367280 w 2915920"/>
                <a:gd name="connsiteY133" fmla="*/ 179493 h 1205653"/>
                <a:gd name="connsiteX134" fmla="*/ 2350347 w 2915920"/>
                <a:gd name="connsiteY134" fmla="*/ 155787 h 1205653"/>
                <a:gd name="connsiteX135" fmla="*/ 2330027 w 2915920"/>
                <a:gd name="connsiteY135" fmla="*/ 135467 h 1205653"/>
                <a:gd name="connsiteX136" fmla="*/ 2286000 w 2915920"/>
                <a:gd name="connsiteY136" fmla="*/ 128693 h 1205653"/>
                <a:gd name="connsiteX137" fmla="*/ 2252134 w 2915920"/>
                <a:gd name="connsiteY137" fmla="*/ 132080 h 1205653"/>
                <a:gd name="connsiteX138" fmla="*/ 2238587 w 2915920"/>
                <a:gd name="connsiteY138" fmla="*/ 128693 h 1205653"/>
                <a:gd name="connsiteX139" fmla="*/ 2211494 w 2915920"/>
                <a:gd name="connsiteY139" fmla="*/ 111760 h 1205653"/>
                <a:gd name="connsiteX140" fmla="*/ 2177627 w 2915920"/>
                <a:gd name="connsiteY140" fmla="*/ 121920 h 1205653"/>
                <a:gd name="connsiteX141" fmla="*/ 2153920 w 2915920"/>
                <a:gd name="connsiteY141" fmla="*/ 121920 h 1205653"/>
                <a:gd name="connsiteX142" fmla="*/ 2136987 w 2915920"/>
                <a:gd name="connsiteY142" fmla="*/ 121920 h 1205653"/>
                <a:gd name="connsiteX143" fmla="*/ 2109894 w 2915920"/>
                <a:gd name="connsiteY143" fmla="*/ 94827 h 1205653"/>
                <a:gd name="connsiteX144" fmla="*/ 2099734 w 2915920"/>
                <a:gd name="connsiteY144" fmla="*/ 77893 h 1205653"/>
                <a:gd name="connsiteX145" fmla="*/ 2069254 w 2915920"/>
                <a:gd name="connsiteY145" fmla="*/ 60960 h 1205653"/>
                <a:gd name="connsiteX146" fmla="*/ 2035387 w 2915920"/>
                <a:gd name="connsiteY146" fmla="*/ 60960 h 1205653"/>
                <a:gd name="connsiteX147" fmla="*/ 1960880 w 2915920"/>
                <a:gd name="connsiteY147" fmla="*/ 47413 h 1205653"/>
                <a:gd name="connsiteX148" fmla="*/ 1930400 w 2915920"/>
                <a:gd name="connsiteY148" fmla="*/ 47413 h 1205653"/>
                <a:gd name="connsiteX149" fmla="*/ 1899920 w 2915920"/>
                <a:gd name="connsiteY149" fmla="*/ 50800 h 1205653"/>
                <a:gd name="connsiteX150" fmla="*/ 1855894 w 2915920"/>
                <a:gd name="connsiteY150" fmla="*/ 33867 h 1205653"/>
                <a:gd name="connsiteX151" fmla="*/ 1825414 w 2915920"/>
                <a:gd name="connsiteY151" fmla="*/ 27093 h 1205653"/>
                <a:gd name="connsiteX152" fmla="*/ 1781387 w 2915920"/>
                <a:gd name="connsiteY152" fmla="*/ 10160 h 1205653"/>
                <a:gd name="connsiteX153" fmla="*/ 1747520 w 2915920"/>
                <a:gd name="connsiteY153" fmla="*/ 0 h 1205653"/>
                <a:gd name="connsiteX154" fmla="*/ 1700107 w 2915920"/>
                <a:gd name="connsiteY154" fmla="*/ 0 h 1205653"/>
                <a:gd name="connsiteX155" fmla="*/ 1662854 w 2915920"/>
                <a:gd name="connsiteY155" fmla="*/ 23707 h 1205653"/>
                <a:gd name="connsiteX156" fmla="*/ 1628987 w 2915920"/>
                <a:gd name="connsiteY156" fmla="*/ 44027 h 1205653"/>
                <a:gd name="connsiteX157" fmla="*/ 1622214 w 2915920"/>
                <a:gd name="connsiteY157" fmla="*/ 67733 h 1205653"/>
                <a:gd name="connsiteX158" fmla="*/ 1615440 w 2915920"/>
                <a:gd name="connsiteY158" fmla="*/ 111760 h 1205653"/>
                <a:gd name="connsiteX159" fmla="*/ 1618827 w 2915920"/>
                <a:gd name="connsiteY159" fmla="*/ 132080 h 1205653"/>
                <a:gd name="connsiteX160" fmla="*/ 1625600 w 2915920"/>
                <a:gd name="connsiteY160" fmla="*/ 149013 h 1205653"/>
                <a:gd name="connsiteX161" fmla="*/ 1615440 w 2915920"/>
                <a:gd name="connsiteY161" fmla="*/ 169333 h 1205653"/>
                <a:gd name="connsiteX162" fmla="*/ 1584960 w 2915920"/>
                <a:gd name="connsiteY162" fmla="*/ 186267 h 1205653"/>
                <a:gd name="connsiteX163" fmla="*/ 1540934 w 2915920"/>
                <a:gd name="connsiteY163" fmla="*/ 250613 h 1205653"/>
                <a:gd name="connsiteX164" fmla="*/ 1507067 w 2915920"/>
                <a:gd name="connsiteY164" fmla="*/ 260773 h 1205653"/>
                <a:gd name="connsiteX165" fmla="*/ 1513840 w 2915920"/>
                <a:gd name="connsiteY165" fmla="*/ 318347 h 1205653"/>
                <a:gd name="connsiteX166" fmla="*/ 1486747 w 2915920"/>
                <a:gd name="connsiteY166" fmla="*/ 348827 h 1205653"/>
                <a:gd name="connsiteX167" fmla="*/ 1486747 w 2915920"/>
                <a:gd name="connsiteY167" fmla="*/ 348827 h 1205653"/>
                <a:gd name="connsiteX168" fmla="*/ 1422400 w 2915920"/>
                <a:gd name="connsiteY168" fmla="*/ 382693 h 1205653"/>
                <a:gd name="connsiteX169" fmla="*/ 1405467 w 2915920"/>
                <a:gd name="connsiteY169" fmla="*/ 409787 h 1205653"/>
                <a:gd name="connsiteX170" fmla="*/ 1405467 w 2915920"/>
                <a:gd name="connsiteY170" fmla="*/ 409787 h 1205653"/>
                <a:gd name="connsiteX171" fmla="*/ 1398694 w 2915920"/>
                <a:gd name="connsiteY171" fmla="*/ 447040 h 1205653"/>
                <a:gd name="connsiteX172" fmla="*/ 1395307 w 2915920"/>
                <a:gd name="connsiteY172" fmla="*/ 470747 h 1205653"/>
                <a:gd name="connsiteX173" fmla="*/ 1371600 w 2915920"/>
                <a:gd name="connsiteY173" fmla="*/ 491067 h 1205653"/>
                <a:gd name="connsiteX174" fmla="*/ 1347894 w 2915920"/>
                <a:gd name="connsiteY174" fmla="*/ 514773 h 1205653"/>
                <a:gd name="connsiteX175" fmla="*/ 1337734 w 2915920"/>
                <a:gd name="connsiteY175" fmla="*/ 535093 h 1205653"/>
                <a:gd name="connsiteX176" fmla="*/ 1334347 w 2915920"/>
                <a:gd name="connsiteY176" fmla="*/ 572347 h 1205653"/>
                <a:gd name="connsiteX177" fmla="*/ 1344507 w 2915920"/>
                <a:gd name="connsiteY177" fmla="*/ 606213 h 1205653"/>
                <a:gd name="connsiteX178" fmla="*/ 1368214 w 2915920"/>
                <a:gd name="connsiteY178" fmla="*/ 636693 h 1205653"/>
                <a:gd name="connsiteX179" fmla="*/ 1378374 w 2915920"/>
                <a:gd name="connsiteY179" fmla="*/ 657013 h 1205653"/>
                <a:gd name="connsiteX180" fmla="*/ 1374987 w 2915920"/>
                <a:gd name="connsiteY180" fmla="*/ 677333 h 1205653"/>
                <a:gd name="connsiteX181" fmla="*/ 1361440 w 2915920"/>
                <a:gd name="connsiteY181" fmla="*/ 694267 h 1205653"/>
                <a:gd name="connsiteX182" fmla="*/ 1341120 w 2915920"/>
                <a:gd name="connsiteY182" fmla="*/ 697653 h 1205653"/>
                <a:gd name="connsiteX183" fmla="*/ 1320800 w 2915920"/>
                <a:gd name="connsiteY183" fmla="*/ 704427 h 1205653"/>
                <a:gd name="connsiteX184" fmla="*/ 1290320 w 2915920"/>
                <a:gd name="connsiteY184" fmla="*/ 701040 h 1205653"/>
                <a:gd name="connsiteX185" fmla="*/ 1259840 w 2915920"/>
                <a:gd name="connsiteY185" fmla="*/ 680720 h 1205653"/>
                <a:gd name="connsiteX186" fmla="*/ 1239520 w 2915920"/>
                <a:gd name="connsiteY186" fmla="*/ 670560 h 1205653"/>
                <a:gd name="connsiteX187" fmla="*/ 1205654 w 2915920"/>
                <a:gd name="connsiteY187" fmla="*/ 667173 h 1205653"/>
                <a:gd name="connsiteX188" fmla="*/ 1185334 w 2915920"/>
                <a:gd name="connsiteY188" fmla="*/ 663787 h 1205653"/>
                <a:gd name="connsiteX189" fmla="*/ 1158240 w 2915920"/>
                <a:gd name="connsiteY189" fmla="*/ 657013 h 1205653"/>
                <a:gd name="connsiteX190" fmla="*/ 1124374 w 2915920"/>
                <a:gd name="connsiteY190" fmla="*/ 660400 h 1205653"/>
                <a:gd name="connsiteX191" fmla="*/ 1107440 w 2915920"/>
                <a:gd name="connsiteY191" fmla="*/ 697653 h 1205653"/>
                <a:gd name="connsiteX192" fmla="*/ 1090507 w 2915920"/>
                <a:gd name="connsiteY192" fmla="*/ 707813 h 1205653"/>
                <a:gd name="connsiteX193" fmla="*/ 1060027 w 2915920"/>
                <a:gd name="connsiteY193" fmla="*/ 711200 h 1205653"/>
                <a:gd name="connsiteX194" fmla="*/ 1019387 w 2915920"/>
                <a:gd name="connsiteY194" fmla="*/ 711200 h 1205653"/>
                <a:gd name="connsiteX195" fmla="*/ 982134 w 2915920"/>
                <a:gd name="connsiteY195" fmla="*/ 711200 h 1205653"/>
                <a:gd name="connsiteX196" fmla="*/ 951654 w 2915920"/>
                <a:gd name="connsiteY196" fmla="*/ 714587 h 1205653"/>
                <a:gd name="connsiteX197" fmla="*/ 924560 w 2915920"/>
                <a:gd name="connsiteY197" fmla="*/ 741680 h 1205653"/>
                <a:gd name="connsiteX198" fmla="*/ 900854 w 2915920"/>
                <a:gd name="connsiteY198" fmla="*/ 772160 h 1205653"/>
                <a:gd name="connsiteX199" fmla="*/ 890694 w 2915920"/>
                <a:gd name="connsiteY199" fmla="*/ 799253 h 1205653"/>
                <a:gd name="connsiteX200" fmla="*/ 850054 w 2915920"/>
                <a:gd name="connsiteY200" fmla="*/ 829733 h 1205653"/>
                <a:gd name="connsiteX201" fmla="*/ 802640 w 2915920"/>
                <a:gd name="connsiteY201" fmla="*/ 860213 h 1205653"/>
                <a:gd name="connsiteX202" fmla="*/ 785707 w 2915920"/>
                <a:gd name="connsiteY202" fmla="*/ 880533 h 1205653"/>
                <a:gd name="connsiteX203" fmla="*/ 778934 w 2915920"/>
                <a:gd name="connsiteY203" fmla="*/ 931333 h 1205653"/>
                <a:gd name="connsiteX204" fmla="*/ 775547 w 2915920"/>
                <a:gd name="connsiteY204" fmla="*/ 944880 h 1205653"/>
                <a:gd name="connsiteX205" fmla="*/ 755227 w 2915920"/>
                <a:gd name="connsiteY205" fmla="*/ 944880 h 1205653"/>
                <a:gd name="connsiteX206" fmla="*/ 738294 w 2915920"/>
                <a:gd name="connsiteY206" fmla="*/ 924560 h 1205653"/>
                <a:gd name="connsiteX207" fmla="*/ 738294 w 2915920"/>
                <a:gd name="connsiteY207" fmla="*/ 924560 h 1205653"/>
                <a:gd name="connsiteX208" fmla="*/ 714587 w 2915920"/>
                <a:gd name="connsiteY208" fmla="*/ 907627 h 1205653"/>
                <a:gd name="connsiteX209" fmla="*/ 721360 w 2915920"/>
                <a:gd name="connsiteY209" fmla="*/ 870373 h 1205653"/>
                <a:gd name="connsiteX210" fmla="*/ 721360 w 2915920"/>
                <a:gd name="connsiteY210" fmla="*/ 846667 h 1205653"/>
                <a:gd name="connsiteX211" fmla="*/ 721360 w 2915920"/>
                <a:gd name="connsiteY211" fmla="*/ 826347 h 1205653"/>
                <a:gd name="connsiteX212" fmla="*/ 717974 w 2915920"/>
                <a:gd name="connsiteY212" fmla="*/ 795867 h 1205653"/>
                <a:gd name="connsiteX213" fmla="*/ 707814 w 2915920"/>
                <a:gd name="connsiteY213" fmla="*/ 772160 h 1205653"/>
                <a:gd name="connsiteX214" fmla="*/ 711200 w 2915920"/>
                <a:gd name="connsiteY214" fmla="*/ 741680 h 1205653"/>
                <a:gd name="connsiteX215" fmla="*/ 707814 w 2915920"/>
                <a:gd name="connsiteY215" fmla="*/ 721360 h 1205653"/>
                <a:gd name="connsiteX216" fmla="*/ 697654 w 2915920"/>
                <a:gd name="connsiteY216" fmla="*/ 694267 h 1205653"/>
                <a:gd name="connsiteX217" fmla="*/ 687494 w 2915920"/>
                <a:gd name="connsiteY217" fmla="*/ 687493 h 1205653"/>
                <a:gd name="connsiteX218" fmla="*/ 657014 w 2915920"/>
                <a:gd name="connsiteY218" fmla="*/ 677333 h 1205653"/>
                <a:gd name="connsiteX219" fmla="*/ 602827 w 2915920"/>
                <a:gd name="connsiteY219" fmla="*/ 677333 h 1205653"/>
                <a:gd name="connsiteX220" fmla="*/ 565574 w 2915920"/>
                <a:gd name="connsiteY220" fmla="*/ 673947 h 1205653"/>
                <a:gd name="connsiteX221" fmla="*/ 538480 w 2915920"/>
                <a:gd name="connsiteY221" fmla="*/ 670560 h 1205653"/>
                <a:gd name="connsiteX222" fmla="*/ 538480 w 2915920"/>
                <a:gd name="connsiteY222" fmla="*/ 670560 h 1205653"/>
                <a:gd name="connsiteX223" fmla="*/ 494454 w 2915920"/>
                <a:gd name="connsiteY223" fmla="*/ 650240 h 1205653"/>
                <a:gd name="connsiteX224" fmla="*/ 474134 w 2915920"/>
                <a:gd name="connsiteY224" fmla="*/ 633307 h 1205653"/>
                <a:gd name="connsiteX225" fmla="*/ 467360 w 2915920"/>
                <a:gd name="connsiteY225" fmla="*/ 623147 h 1205653"/>
                <a:gd name="connsiteX226" fmla="*/ 423334 w 2915920"/>
                <a:gd name="connsiteY226" fmla="*/ 616373 h 1205653"/>
                <a:gd name="connsiteX227" fmla="*/ 389467 w 2915920"/>
                <a:gd name="connsiteY227" fmla="*/ 626533 h 1205653"/>
                <a:gd name="connsiteX228" fmla="*/ 362374 w 2915920"/>
                <a:gd name="connsiteY228" fmla="*/ 623147 h 1205653"/>
                <a:gd name="connsiteX229" fmla="*/ 335280 w 2915920"/>
                <a:gd name="connsiteY229" fmla="*/ 599440 h 1205653"/>
                <a:gd name="connsiteX230" fmla="*/ 308187 w 2915920"/>
                <a:gd name="connsiteY230" fmla="*/ 589280 h 1205653"/>
                <a:gd name="connsiteX231" fmla="*/ 274320 w 2915920"/>
                <a:gd name="connsiteY231" fmla="*/ 565573 h 1205653"/>
                <a:gd name="connsiteX232" fmla="*/ 264160 w 2915920"/>
                <a:gd name="connsiteY232" fmla="*/ 535093 h 1205653"/>
                <a:gd name="connsiteX233" fmla="*/ 243840 w 2915920"/>
                <a:gd name="connsiteY233" fmla="*/ 524933 h 1205653"/>
                <a:gd name="connsiteX234" fmla="*/ 223520 w 2915920"/>
                <a:gd name="connsiteY234" fmla="*/ 508000 h 1205653"/>
                <a:gd name="connsiteX235" fmla="*/ 203200 w 2915920"/>
                <a:gd name="connsiteY235" fmla="*/ 477520 h 1205653"/>
                <a:gd name="connsiteX236" fmla="*/ 203200 w 2915920"/>
                <a:gd name="connsiteY236" fmla="*/ 477520 h 1205653"/>
                <a:gd name="connsiteX237" fmla="*/ 172720 w 2915920"/>
                <a:gd name="connsiteY237" fmla="*/ 426720 h 1205653"/>
                <a:gd name="connsiteX238" fmla="*/ 152400 w 2915920"/>
                <a:gd name="connsiteY238" fmla="*/ 416560 h 1205653"/>
                <a:gd name="connsiteX239" fmla="*/ 135467 w 2915920"/>
                <a:gd name="connsiteY239" fmla="*/ 379307 h 1205653"/>
                <a:gd name="connsiteX240" fmla="*/ 125307 w 2915920"/>
                <a:gd name="connsiteY240" fmla="*/ 355600 h 1205653"/>
                <a:gd name="connsiteX241" fmla="*/ 111760 w 2915920"/>
                <a:gd name="connsiteY241" fmla="*/ 342053 h 1205653"/>
                <a:gd name="connsiteX242" fmla="*/ 84667 w 2915920"/>
                <a:gd name="connsiteY242" fmla="*/ 325120 h 1205653"/>
                <a:gd name="connsiteX243" fmla="*/ 64347 w 2915920"/>
                <a:gd name="connsiteY243" fmla="*/ 314960 h 1205653"/>
                <a:gd name="connsiteX244" fmla="*/ 47414 w 2915920"/>
                <a:gd name="connsiteY244" fmla="*/ 314960 h 1205653"/>
                <a:gd name="connsiteX245" fmla="*/ 37254 w 2915920"/>
                <a:gd name="connsiteY245" fmla="*/ 321733 h 1205653"/>
                <a:gd name="connsiteX246" fmla="*/ 30480 w 2915920"/>
                <a:gd name="connsiteY246" fmla="*/ 335280 h 1205653"/>
                <a:gd name="connsiteX247" fmla="*/ 27094 w 2915920"/>
                <a:gd name="connsiteY247" fmla="*/ 362373 h 1205653"/>
                <a:gd name="connsiteX248" fmla="*/ 16934 w 2915920"/>
                <a:gd name="connsiteY248" fmla="*/ 379307 h 1205653"/>
                <a:gd name="connsiteX249" fmla="*/ 6774 w 2915920"/>
                <a:gd name="connsiteY249" fmla="*/ 389467 h 1205653"/>
                <a:gd name="connsiteX250" fmla="*/ 3387 w 2915920"/>
                <a:gd name="connsiteY250" fmla="*/ 403013 h 1205653"/>
                <a:gd name="connsiteX251" fmla="*/ 0 w 2915920"/>
                <a:gd name="connsiteY251" fmla="*/ 416560 h 1205653"/>
                <a:gd name="connsiteX252" fmla="*/ 0 w 2915920"/>
                <a:gd name="connsiteY252" fmla="*/ 436880 h 1205653"/>
                <a:gd name="connsiteX253" fmla="*/ 0 w 2915920"/>
                <a:gd name="connsiteY253" fmla="*/ 460587 h 1205653"/>
                <a:gd name="connsiteX254" fmla="*/ 0 w 2915920"/>
                <a:gd name="connsiteY254" fmla="*/ 467360 h 1205653"/>
                <a:gd name="connsiteX255" fmla="*/ 13547 w 2915920"/>
                <a:gd name="connsiteY255" fmla="*/ 480907 h 1205653"/>
                <a:gd name="connsiteX256" fmla="*/ 13547 w 2915920"/>
                <a:gd name="connsiteY256" fmla="*/ 484293 h 1205653"/>
                <a:gd name="connsiteX257" fmla="*/ 20320 w 2915920"/>
                <a:gd name="connsiteY257" fmla="*/ 494453 h 1205653"/>
                <a:gd name="connsiteX258" fmla="*/ 13547 w 2915920"/>
                <a:gd name="connsiteY258" fmla="*/ 501227 h 1205653"/>
                <a:gd name="connsiteX259" fmla="*/ 16934 w 2915920"/>
                <a:gd name="connsiteY259" fmla="*/ 524933 h 1205653"/>
                <a:gd name="connsiteX260" fmla="*/ 13547 w 2915920"/>
                <a:gd name="connsiteY260" fmla="*/ 538480 h 1205653"/>
                <a:gd name="connsiteX261" fmla="*/ 10160 w 2915920"/>
                <a:gd name="connsiteY261" fmla="*/ 548640 h 1205653"/>
                <a:gd name="connsiteX262" fmla="*/ 6774 w 2915920"/>
                <a:gd name="connsiteY262" fmla="*/ 562187 h 1205653"/>
                <a:gd name="connsiteX263" fmla="*/ 3387 w 2915920"/>
                <a:gd name="connsiteY263" fmla="*/ 572347 h 1205653"/>
                <a:gd name="connsiteX264" fmla="*/ 16934 w 2915920"/>
                <a:gd name="connsiteY264" fmla="*/ 575733 h 1205653"/>
                <a:gd name="connsiteX265" fmla="*/ 20320 w 2915920"/>
                <a:gd name="connsiteY265" fmla="*/ 582507 h 1205653"/>
                <a:gd name="connsiteX266" fmla="*/ 23707 w 2915920"/>
                <a:gd name="connsiteY266" fmla="*/ 589280 h 1205653"/>
                <a:gd name="connsiteX267" fmla="*/ 30480 w 2915920"/>
                <a:gd name="connsiteY267" fmla="*/ 592667 h 1205653"/>
                <a:gd name="connsiteX268" fmla="*/ 40640 w 2915920"/>
                <a:gd name="connsiteY268" fmla="*/ 606213 h 1205653"/>
                <a:gd name="connsiteX269" fmla="*/ 47414 w 2915920"/>
                <a:gd name="connsiteY269" fmla="*/ 606213 h 1205653"/>
                <a:gd name="connsiteX270" fmla="*/ 54187 w 2915920"/>
                <a:gd name="connsiteY270" fmla="*/ 596053 h 1205653"/>
                <a:gd name="connsiteX271" fmla="*/ 71120 w 2915920"/>
                <a:gd name="connsiteY271" fmla="*/ 592667 h 1205653"/>
                <a:gd name="connsiteX272" fmla="*/ 88054 w 2915920"/>
                <a:gd name="connsiteY272" fmla="*/ 592667 h 1205653"/>
                <a:gd name="connsiteX273" fmla="*/ 98214 w 2915920"/>
                <a:gd name="connsiteY273" fmla="*/ 592667 h 1205653"/>
                <a:gd name="connsiteX274" fmla="*/ 115147 w 2915920"/>
                <a:gd name="connsiteY274" fmla="*/ 596053 h 1205653"/>
                <a:gd name="connsiteX275" fmla="*/ 128694 w 2915920"/>
                <a:gd name="connsiteY275" fmla="*/ 602827 h 1205653"/>
                <a:gd name="connsiteX276" fmla="*/ 138854 w 2915920"/>
                <a:gd name="connsiteY276" fmla="*/ 612987 h 1205653"/>
                <a:gd name="connsiteX277" fmla="*/ 135467 w 2915920"/>
                <a:gd name="connsiteY277" fmla="*/ 623147 h 1205653"/>
                <a:gd name="connsiteX278" fmla="*/ 132080 w 2915920"/>
                <a:gd name="connsiteY278" fmla="*/ 636693 h 1205653"/>
                <a:gd name="connsiteX279" fmla="*/ 132080 w 2915920"/>
                <a:gd name="connsiteY279" fmla="*/ 636693 h 1205653"/>
                <a:gd name="connsiteX280" fmla="*/ 125307 w 2915920"/>
                <a:gd name="connsiteY280" fmla="*/ 657013 h 1205653"/>
                <a:gd name="connsiteX281" fmla="*/ 135467 w 2915920"/>
                <a:gd name="connsiteY281" fmla="*/ 684107 h 1205653"/>
                <a:gd name="connsiteX282" fmla="*/ 142240 w 2915920"/>
                <a:gd name="connsiteY282" fmla="*/ 687493 h 1205653"/>
                <a:gd name="connsiteX283" fmla="*/ 155787 w 2915920"/>
                <a:gd name="connsiteY283" fmla="*/ 687493 h 1205653"/>
                <a:gd name="connsiteX284" fmla="*/ 172720 w 2915920"/>
                <a:gd name="connsiteY284" fmla="*/ 687493 h 1205653"/>
                <a:gd name="connsiteX285" fmla="*/ 186267 w 2915920"/>
                <a:gd name="connsiteY285" fmla="*/ 673947 h 1205653"/>
                <a:gd name="connsiteX286" fmla="*/ 193040 w 2915920"/>
                <a:gd name="connsiteY286" fmla="*/ 667173 h 1205653"/>
                <a:gd name="connsiteX287" fmla="*/ 193040 w 2915920"/>
                <a:gd name="connsiteY287" fmla="*/ 663787 h 1205653"/>
                <a:gd name="connsiteX288" fmla="*/ 203200 w 2915920"/>
                <a:gd name="connsiteY288" fmla="*/ 663787 h 1205653"/>
                <a:gd name="connsiteX289" fmla="*/ 216747 w 2915920"/>
                <a:gd name="connsiteY289" fmla="*/ 663787 h 1205653"/>
                <a:gd name="connsiteX290" fmla="*/ 220134 w 2915920"/>
                <a:gd name="connsiteY290" fmla="*/ 670560 h 1205653"/>
                <a:gd name="connsiteX291" fmla="*/ 240454 w 2915920"/>
                <a:gd name="connsiteY291" fmla="*/ 677333 h 1205653"/>
                <a:gd name="connsiteX292" fmla="*/ 240454 w 2915920"/>
                <a:gd name="connsiteY292" fmla="*/ 687493 h 1205653"/>
                <a:gd name="connsiteX293" fmla="*/ 240454 w 2915920"/>
                <a:gd name="connsiteY293" fmla="*/ 697653 h 1205653"/>
                <a:gd name="connsiteX294" fmla="*/ 243840 w 2915920"/>
                <a:gd name="connsiteY294" fmla="*/ 707813 h 1205653"/>
                <a:gd name="connsiteX295" fmla="*/ 254000 w 2915920"/>
                <a:gd name="connsiteY295" fmla="*/ 724747 h 1205653"/>
                <a:gd name="connsiteX296" fmla="*/ 267547 w 2915920"/>
                <a:gd name="connsiteY296" fmla="*/ 734907 h 1205653"/>
                <a:gd name="connsiteX297" fmla="*/ 284480 w 2915920"/>
                <a:gd name="connsiteY297" fmla="*/ 745067 h 1205653"/>
                <a:gd name="connsiteX298" fmla="*/ 287867 w 2915920"/>
                <a:gd name="connsiteY298" fmla="*/ 755227 h 1205653"/>
                <a:gd name="connsiteX299" fmla="*/ 291254 w 2915920"/>
                <a:gd name="connsiteY299" fmla="*/ 762000 h 1205653"/>
                <a:gd name="connsiteX300" fmla="*/ 301414 w 2915920"/>
                <a:gd name="connsiteY300" fmla="*/ 765387 h 1205653"/>
                <a:gd name="connsiteX301" fmla="*/ 318347 w 2915920"/>
                <a:gd name="connsiteY301" fmla="*/ 765387 h 1205653"/>
                <a:gd name="connsiteX302" fmla="*/ 338667 w 2915920"/>
                <a:gd name="connsiteY302" fmla="*/ 778933 h 1205653"/>
                <a:gd name="connsiteX303" fmla="*/ 338667 w 2915920"/>
                <a:gd name="connsiteY303" fmla="*/ 795867 h 1205653"/>
                <a:gd name="connsiteX304" fmla="*/ 338667 w 2915920"/>
                <a:gd name="connsiteY304" fmla="*/ 795867 h 1205653"/>
                <a:gd name="connsiteX305" fmla="*/ 335280 w 2915920"/>
                <a:gd name="connsiteY305" fmla="*/ 829733 h 1205653"/>
                <a:gd name="connsiteX306" fmla="*/ 335280 w 2915920"/>
                <a:gd name="connsiteY306" fmla="*/ 850053 h 1205653"/>
                <a:gd name="connsiteX307" fmla="*/ 338667 w 2915920"/>
                <a:gd name="connsiteY307" fmla="*/ 860213 h 1205653"/>
                <a:gd name="connsiteX308" fmla="*/ 348827 w 2915920"/>
                <a:gd name="connsiteY308" fmla="*/ 863600 h 1205653"/>
                <a:gd name="connsiteX309" fmla="*/ 372534 w 2915920"/>
                <a:gd name="connsiteY309" fmla="*/ 863600 h 1205653"/>
                <a:gd name="connsiteX310" fmla="*/ 396240 w 2915920"/>
                <a:gd name="connsiteY310" fmla="*/ 866987 h 1205653"/>
                <a:gd name="connsiteX311" fmla="*/ 433494 w 2915920"/>
                <a:gd name="connsiteY311" fmla="*/ 877147 h 1205653"/>
                <a:gd name="connsiteX312" fmla="*/ 440267 w 2915920"/>
                <a:gd name="connsiteY312" fmla="*/ 890693 h 1205653"/>
                <a:gd name="connsiteX313" fmla="*/ 447040 w 2915920"/>
                <a:gd name="connsiteY313" fmla="*/ 911013 h 1205653"/>
                <a:gd name="connsiteX314" fmla="*/ 467360 w 2915920"/>
                <a:gd name="connsiteY314" fmla="*/ 938107 h 1205653"/>
                <a:gd name="connsiteX315" fmla="*/ 480907 w 2915920"/>
                <a:gd name="connsiteY315" fmla="*/ 965200 h 1205653"/>
                <a:gd name="connsiteX316" fmla="*/ 491067 w 2915920"/>
                <a:gd name="connsiteY316" fmla="*/ 978747 h 1205653"/>
                <a:gd name="connsiteX317" fmla="*/ 491067 w 2915920"/>
                <a:gd name="connsiteY317" fmla="*/ 995680 h 1205653"/>
                <a:gd name="connsiteX318" fmla="*/ 511387 w 2915920"/>
                <a:gd name="connsiteY318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079414 w 2915920"/>
                <a:gd name="connsiteY65" fmla="*/ 731520 h 1205653"/>
                <a:gd name="connsiteX66" fmla="*/ 2120054 w 2915920"/>
                <a:gd name="connsiteY66" fmla="*/ 731520 h 1205653"/>
                <a:gd name="connsiteX67" fmla="*/ 2164080 w 2915920"/>
                <a:gd name="connsiteY67" fmla="*/ 738293 h 1205653"/>
                <a:gd name="connsiteX68" fmla="*/ 2181014 w 2915920"/>
                <a:gd name="connsiteY68" fmla="*/ 762000 h 1205653"/>
                <a:gd name="connsiteX69" fmla="*/ 2211494 w 2915920"/>
                <a:gd name="connsiteY69" fmla="*/ 789093 h 1205653"/>
                <a:gd name="connsiteX70" fmla="*/ 2231814 w 2915920"/>
                <a:gd name="connsiteY70" fmla="*/ 799253 h 1205653"/>
                <a:gd name="connsiteX71" fmla="*/ 2269067 w 2915920"/>
                <a:gd name="connsiteY71" fmla="*/ 812800 h 1205653"/>
                <a:gd name="connsiteX72" fmla="*/ 2302934 w 2915920"/>
                <a:gd name="connsiteY72" fmla="*/ 816187 h 1205653"/>
                <a:gd name="connsiteX73" fmla="*/ 2350347 w 2915920"/>
                <a:gd name="connsiteY73" fmla="*/ 846667 h 1205653"/>
                <a:gd name="connsiteX74" fmla="*/ 2377440 w 2915920"/>
                <a:gd name="connsiteY74" fmla="*/ 860213 h 1205653"/>
                <a:gd name="connsiteX75" fmla="*/ 2411307 w 2915920"/>
                <a:gd name="connsiteY75" fmla="*/ 877147 h 1205653"/>
                <a:gd name="connsiteX76" fmla="*/ 2468880 w 2915920"/>
                <a:gd name="connsiteY76" fmla="*/ 883920 h 1205653"/>
                <a:gd name="connsiteX77" fmla="*/ 2509520 w 2915920"/>
                <a:gd name="connsiteY77" fmla="*/ 890693 h 1205653"/>
                <a:gd name="connsiteX78" fmla="*/ 2556934 w 2915920"/>
                <a:gd name="connsiteY78" fmla="*/ 958427 h 1205653"/>
                <a:gd name="connsiteX79" fmla="*/ 2580640 w 2915920"/>
                <a:gd name="connsiteY79" fmla="*/ 988907 h 1205653"/>
                <a:gd name="connsiteX80" fmla="*/ 2604347 w 2915920"/>
                <a:gd name="connsiteY80" fmla="*/ 1029547 h 1205653"/>
                <a:gd name="connsiteX81" fmla="*/ 2634827 w 2915920"/>
                <a:gd name="connsiteY81" fmla="*/ 1049867 h 1205653"/>
                <a:gd name="connsiteX82" fmla="*/ 2665307 w 2915920"/>
                <a:gd name="connsiteY82" fmla="*/ 1056640 h 1205653"/>
                <a:gd name="connsiteX83" fmla="*/ 2705947 w 2915920"/>
                <a:gd name="connsiteY83" fmla="*/ 1036320 h 1205653"/>
                <a:gd name="connsiteX84" fmla="*/ 2705947 w 2915920"/>
                <a:gd name="connsiteY84" fmla="*/ 1009227 h 1205653"/>
                <a:gd name="connsiteX85" fmla="*/ 2705947 w 2915920"/>
                <a:gd name="connsiteY85" fmla="*/ 978747 h 1205653"/>
                <a:gd name="connsiteX86" fmla="*/ 2705947 w 2915920"/>
                <a:gd name="connsiteY86" fmla="*/ 944880 h 1205653"/>
                <a:gd name="connsiteX87" fmla="*/ 2702560 w 2915920"/>
                <a:gd name="connsiteY87" fmla="*/ 927947 h 1205653"/>
                <a:gd name="connsiteX88" fmla="*/ 2699174 w 2915920"/>
                <a:gd name="connsiteY88" fmla="*/ 900853 h 1205653"/>
                <a:gd name="connsiteX89" fmla="*/ 2695787 w 2915920"/>
                <a:gd name="connsiteY89" fmla="*/ 887307 h 1205653"/>
                <a:gd name="connsiteX90" fmla="*/ 2689014 w 2915920"/>
                <a:gd name="connsiteY90" fmla="*/ 866987 h 1205653"/>
                <a:gd name="connsiteX91" fmla="*/ 2682240 w 2915920"/>
                <a:gd name="connsiteY91" fmla="*/ 846667 h 1205653"/>
                <a:gd name="connsiteX92" fmla="*/ 2678854 w 2915920"/>
                <a:gd name="connsiteY92" fmla="*/ 826347 h 1205653"/>
                <a:gd name="connsiteX93" fmla="*/ 2672080 w 2915920"/>
                <a:gd name="connsiteY93" fmla="*/ 816187 h 1205653"/>
                <a:gd name="connsiteX94" fmla="*/ 2678854 w 2915920"/>
                <a:gd name="connsiteY94" fmla="*/ 802640 h 1205653"/>
                <a:gd name="connsiteX95" fmla="*/ 2699174 w 2915920"/>
                <a:gd name="connsiteY95" fmla="*/ 795867 h 1205653"/>
                <a:gd name="connsiteX96" fmla="*/ 2729654 w 2915920"/>
                <a:gd name="connsiteY96" fmla="*/ 795867 h 1205653"/>
                <a:gd name="connsiteX97" fmla="*/ 2770294 w 2915920"/>
                <a:gd name="connsiteY97" fmla="*/ 802640 h 1205653"/>
                <a:gd name="connsiteX98" fmla="*/ 2783840 w 2915920"/>
                <a:gd name="connsiteY98" fmla="*/ 806027 h 1205653"/>
                <a:gd name="connsiteX99" fmla="*/ 2804160 w 2915920"/>
                <a:gd name="connsiteY99" fmla="*/ 819573 h 1205653"/>
                <a:gd name="connsiteX100" fmla="*/ 2827867 w 2915920"/>
                <a:gd name="connsiteY100" fmla="*/ 802640 h 1205653"/>
                <a:gd name="connsiteX101" fmla="*/ 2827867 w 2915920"/>
                <a:gd name="connsiteY101" fmla="*/ 778933 h 1205653"/>
                <a:gd name="connsiteX102" fmla="*/ 2817707 w 2915920"/>
                <a:gd name="connsiteY102" fmla="*/ 758613 h 1205653"/>
                <a:gd name="connsiteX103" fmla="*/ 2810934 w 2915920"/>
                <a:gd name="connsiteY103" fmla="*/ 745067 h 1205653"/>
                <a:gd name="connsiteX104" fmla="*/ 2817707 w 2915920"/>
                <a:gd name="connsiteY104" fmla="*/ 724747 h 1205653"/>
                <a:gd name="connsiteX105" fmla="*/ 2844800 w 2915920"/>
                <a:gd name="connsiteY105" fmla="*/ 707813 h 1205653"/>
                <a:gd name="connsiteX106" fmla="*/ 2868507 w 2915920"/>
                <a:gd name="connsiteY106" fmla="*/ 694267 h 1205653"/>
                <a:gd name="connsiteX107" fmla="*/ 2892214 w 2915920"/>
                <a:gd name="connsiteY107" fmla="*/ 690880 h 1205653"/>
                <a:gd name="connsiteX108" fmla="*/ 2912534 w 2915920"/>
                <a:gd name="connsiteY108" fmla="*/ 677333 h 1205653"/>
                <a:gd name="connsiteX109" fmla="*/ 2915920 w 2915920"/>
                <a:gd name="connsiteY109" fmla="*/ 663787 h 1205653"/>
                <a:gd name="connsiteX110" fmla="*/ 2898987 w 2915920"/>
                <a:gd name="connsiteY110" fmla="*/ 633307 h 1205653"/>
                <a:gd name="connsiteX111" fmla="*/ 2898987 w 2915920"/>
                <a:gd name="connsiteY111" fmla="*/ 602827 h 1205653"/>
                <a:gd name="connsiteX112" fmla="*/ 2895600 w 2915920"/>
                <a:gd name="connsiteY112" fmla="*/ 585893 h 1205653"/>
                <a:gd name="connsiteX113" fmla="*/ 2885440 w 2915920"/>
                <a:gd name="connsiteY113" fmla="*/ 562187 h 1205653"/>
                <a:gd name="connsiteX114" fmla="*/ 2821094 w 2915920"/>
                <a:gd name="connsiteY114" fmla="*/ 548640 h 1205653"/>
                <a:gd name="connsiteX115" fmla="*/ 2783840 w 2915920"/>
                <a:gd name="connsiteY115" fmla="*/ 531707 h 1205653"/>
                <a:gd name="connsiteX116" fmla="*/ 2760134 w 2915920"/>
                <a:gd name="connsiteY116" fmla="*/ 494453 h 1205653"/>
                <a:gd name="connsiteX117" fmla="*/ 2729654 w 2915920"/>
                <a:gd name="connsiteY117" fmla="*/ 480907 h 1205653"/>
                <a:gd name="connsiteX118" fmla="*/ 2695787 w 2915920"/>
                <a:gd name="connsiteY118" fmla="*/ 426720 h 1205653"/>
                <a:gd name="connsiteX119" fmla="*/ 2692400 w 2915920"/>
                <a:gd name="connsiteY119" fmla="*/ 372533 h 1205653"/>
                <a:gd name="connsiteX120" fmla="*/ 2682240 w 2915920"/>
                <a:gd name="connsiteY120" fmla="*/ 345440 h 1205653"/>
                <a:gd name="connsiteX121" fmla="*/ 2675467 w 2915920"/>
                <a:gd name="connsiteY121" fmla="*/ 328507 h 1205653"/>
                <a:gd name="connsiteX122" fmla="*/ 2661920 w 2915920"/>
                <a:gd name="connsiteY122" fmla="*/ 314960 h 1205653"/>
                <a:gd name="connsiteX123" fmla="*/ 2661920 w 2915920"/>
                <a:gd name="connsiteY123" fmla="*/ 277707 h 1205653"/>
                <a:gd name="connsiteX124" fmla="*/ 2658534 w 2915920"/>
                <a:gd name="connsiteY124" fmla="*/ 254000 h 1205653"/>
                <a:gd name="connsiteX125" fmla="*/ 2628054 w 2915920"/>
                <a:gd name="connsiteY125" fmla="*/ 223520 h 1205653"/>
                <a:gd name="connsiteX126" fmla="*/ 2584027 w 2915920"/>
                <a:gd name="connsiteY126" fmla="*/ 199813 h 1205653"/>
                <a:gd name="connsiteX127" fmla="*/ 2499360 w 2915920"/>
                <a:gd name="connsiteY127" fmla="*/ 199813 h 1205653"/>
                <a:gd name="connsiteX128" fmla="*/ 2472267 w 2915920"/>
                <a:gd name="connsiteY128" fmla="*/ 209973 h 1205653"/>
                <a:gd name="connsiteX129" fmla="*/ 2448560 w 2915920"/>
                <a:gd name="connsiteY129" fmla="*/ 199813 h 1205653"/>
                <a:gd name="connsiteX130" fmla="*/ 2424854 w 2915920"/>
                <a:gd name="connsiteY130" fmla="*/ 199813 h 1205653"/>
                <a:gd name="connsiteX131" fmla="*/ 2394374 w 2915920"/>
                <a:gd name="connsiteY131" fmla="*/ 186267 h 1205653"/>
                <a:gd name="connsiteX132" fmla="*/ 2367280 w 2915920"/>
                <a:gd name="connsiteY132" fmla="*/ 179493 h 1205653"/>
                <a:gd name="connsiteX133" fmla="*/ 2350347 w 2915920"/>
                <a:gd name="connsiteY133" fmla="*/ 155787 h 1205653"/>
                <a:gd name="connsiteX134" fmla="*/ 2330027 w 2915920"/>
                <a:gd name="connsiteY134" fmla="*/ 135467 h 1205653"/>
                <a:gd name="connsiteX135" fmla="*/ 2286000 w 2915920"/>
                <a:gd name="connsiteY135" fmla="*/ 128693 h 1205653"/>
                <a:gd name="connsiteX136" fmla="*/ 2252134 w 2915920"/>
                <a:gd name="connsiteY136" fmla="*/ 132080 h 1205653"/>
                <a:gd name="connsiteX137" fmla="*/ 2238587 w 2915920"/>
                <a:gd name="connsiteY137" fmla="*/ 128693 h 1205653"/>
                <a:gd name="connsiteX138" fmla="*/ 2211494 w 2915920"/>
                <a:gd name="connsiteY138" fmla="*/ 111760 h 1205653"/>
                <a:gd name="connsiteX139" fmla="*/ 2177627 w 2915920"/>
                <a:gd name="connsiteY139" fmla="*/ 121920 h 1205653"/>
                <a:gd name="connsiteX140" fmla="*/ 2153920 w 2915920"/>
                <a:gd name="connsiteY140" fmla="*/ 121920 h 1205653"/>
                <a:gd name="connsiteX141" fmla="*/ 2136987 w 2915920"/>
                <a:gd name="connsiteY141" fmla="*/ 121920 h 1205653"/>
                <a:gd name="connsiteX142" fmla="*/ 2109894 w 2915920"/>
                <a:gd name="connsiteY142" fmla="*/ 94827 h 1205653"/>
                <a:gd name="connsiteX143" fmla="*/ 2099734 w 2915920"/>
                <a:gd name="connsiteY143" fmla="*/ 77893 h 1205653"/>
                <a:gd name="connsiteX144" fmla="*/ 2069254 w 2915920"/>
                <a:gd name="connsiteY144" fmla="*/ 60960 h 1205653"/>
                <a:gd name="connsiteX145" fmla="*/ 2035387 w 2915920"/>
                <a:gd name="connsiteY145" fmla="*/ 60960 h 1205653"/>
                <a:gd name="connsiteX146" fmla="*/ 1960880 w 2915920"/>
                <a:gd name="connsiteY146" fmla="*/ 47413 h 1205653"/>
                <a:gd name="connsiteX147" fmla="*/ 1930400 w 2915920"/>
                <a:gd name="connsiteY147" fmla="*/ 47413 h 1205653"/>
                <a:gd name="connsiteX148" fmla="*/ 1899920 w 2915920"/>
                <a:gd name="connsiteY148" fmla="*/ 50800 h 1205653"/>
                <a:gd name="connsiteX149" fmla="*/ 1855894 w 2915920"/>
                <a:gd name="connsiteY149" fmla="*/ 33867 h 1205653"/>
                <a:gd name="connsiteX150" fmla="*/ 1825414 w 2915920"/>
                <a:gd name="connsiteY150" fmla="*/ 27093 h 1205653"/>
                <a:gd name="connsiteX151" fmla="*/ 1781387 w 2915920"/>
                <a:gd name="connsiteY151" fmla="*/ 10160 h 1205653"/>
                <a:gd name="connsiteX152" fmla="*/ 1747520 w 2915920"/>
                <a:gd name="connsiteY152" fmla="*/ 0 h 1205653"/>
                <a:gd name="connsiteX153" fmla="*/ 1700107 w 2915920"/>
                <a:gd name="connsiteY153" fmla="*/ 0 h 1205653"/>
                <a:gd name="connsiteX154" fmla="*/ 1662854 w 2915920"/>
                <a:gd name="connsiteY154" fmla="*/ 23707 h 1205653"/>
                <a:gd name="connsiteX155" fmla="*/ 1628987 w 2915920"/>
                <a:gd name="connsiteY155" fmla="*/ 44027 h 1205653"/>
                <a:gd name="connsiteX156" fmla="*/ 1622214 w 2915920"/>
                <a:gd name="connsiteY156" fmla="*/ 67733 h 1205653"/>
                <a:gd name="connsiteX157" fmla="*/ 1615440 w 2915920"/>
                <a:gd name="connsiteY157" fmla="*/ 111760 h 1205653"/>
                <a:gd name="connsiteX158" fmla="*/ 1618827 w 2915920"/>
                <a:gd name="connsiteY158" fmla="*/ 132080 h 1205653"/>
                <a:gd name="connsiteX159" fmla="*/ 1625600 w 2915920"/>
                <a:gd name="connsiteY159" fmla="*/ 149013 h 1205653"/>
                <a:gd name="connsiteX160" fmla="*/ 1615440 w 2915920"/>
                <a:gd name="connsiteY160" fmla="*/ 169333 h 1205653"/>
                <a:gd name="connsiteX161" fmla="*/ 1584960 w 2915920"/>
                <a:gd name="connsiteY161" fmla="*/ 186267 h 1205653"/>
                <a:gd name="connsiteX162" fmla="*/ 1540934 w 2915920"/>
                <a:gd name="connsiteY162" fmla="*/ 250613 h 1205653"/>
                <a:gd name="connsiteX163" fmla="*/ 1507067 w 2915920"/>
                <a:gd name="connsiteY163" fmla="*/ 260773 h 1205653"/>
                <a:gd name="connsiteX164" fmla="*/ 1513840 w 2915920"/>
                <a:gd name="connsiteY164" fmla="*/ 318347 h 1205653"/>
                <a:gd name="connsiteX165" fmla="*/ 1486747 w 2915920"/>
                <a:gd name="connsiteY165" fmla="*/ 348827 h 1205653"/>
                <a:gd name="connsiteX166" fmla="*/ 1486747 w 2915920"/>
                <a:gd name="connsiteY166" fmla="*/ 348827 h 1205653"/>
                <a:gd name="connsiteX167" fmla="*/ 1422400 w 2915920"/>
                <a:gd name="connsiteY167" fmla="*/ 382693 h 1205653"/>
                <a:gd name="connsiteX168" fmla="*/ 1405467 w 2915920"/>
                <a:gd name="connsiteY168" fmla="*/ 409787 h 1205653"/>
                <a:gd name="connsiteX169" fmla="*/ 1405467 w 2915920"/>
                <a:gd name="connsiteY169" fmla="*/ 409787 h 1205653"/>
                <a:gd name="connsiteX170" fmla="*/ 1398694 w 2915920"/>
                <a:gd name="connsiteY170" fmla="*/ 447040 h 1205653"/>
                <a:gd name="connsiteX171" fmla="*/ 1395307 w 2915920"/>
                <a:gd name="connsiteY171" fmla="*/ 470747 h 1205653"/>
                <a:gd name="connsiteX172" fmla="*/ 1371600 w 2915920"/>
                <a:gd name="connsiteY172" fmla="*/ 491067 h 1205653"/>
                <a:gd name="connsiteX173" fmla="*/ 1347894 w 2915920"/>
                <a:gd name="connsiteY173" fmla="*/ 514773 h 1205653"/>
                <a:gd name="connsiteX174" fmla="*/ 1337734 w 2915920"/>
                <a:gd name="connsiteY174" fmla="*/ 535093 h 1205653"/>
                <a:gd name="connsiteX175" fmla="*/ 1334347 w 2915920"/>
                <a:gd name="connsiteY175" fmla="*/ 572347 h 1205653"/>
                <a:gd name="connsiteX176" fmla="*/ 1344507 w 2915920"/>
                <a:gd name="connsiteY176" fmla="*/ 606213 h 1205653"/>
                <a:gd name="connsiteX177" fmla="*/ 1368214 w 2915920"/>
                <a:gd name="connsiteY177" fmla="*/ 636693 h 1205653"/>
                <a:gd name="connsiteX178" fmla="*/ 1378374 w 2915920"/>
                <a:gd name="connsiteY178" fmla="*/ 657013 h 1205653"/>
                <a:gd name="connsiteX179" fmla="*/ 1374987 w 2915920"/>
                <a:gd name="connsiteY179" fmla="*/ 677333 h 1205653"/>
                <a:gd name="connsiteX180" fmla="*/ 1361440 w 2915920"/>
                <a:gd name="connsiteY180" fmla="*/ 694267 h 1205653"/>
                <a:gd name="connsiteX181" fmla="*/ 1341120 w 2915920"/>
                <a:gd name="connsiteY181" fmla="*/ 697653 h 1205653"/>
                <a:gd name="connsiteX182" fmla="*/ 1320800 w 2915920"/>
                <a:gd name="connsiteY182" fmla="*/ 704427 h 1205653"/>
                <a:gd name="connsiteX183" fmla="*/ 1290320 w 2915920"/>
                <a:gd name="connsiteY183" fmla="*/ 701040 h 1205653"/>
                <a:gd name="connsiteX184" fmla="*/ 1259840 w 2915920"/>
                <a:gd name="connsiteY184" fmla="*/ 680720 h 1205653"/>
                <a:gd name="connsiteX185" fmla="*/ 1239520 w 2915920"/>
                <a:gd name="connsiteY185" fmla="*/ 670560 h 1205653"/>
                <a:gd name="connsiteX186" fmla="*/ 1205654 w 2915920"/>
                <a:gd name="connsiteY186" fmla="*/ 667173 h 1205653"/>
                <a:gd name="connsiteX187" fmla="*/ 1185334 w 2915920"/>
                <a:gd name="connsiteY187" fmla="*/ 663787 h 1205653"/>
                <a:gd name="connsiteX188" fmla="*/ 1158240 w 2915920"/>
                <a:gd name="connsiteY188" fmla="*/ 657013 h 1205653"/>
                <a:gd name="connsiteX189" fmla="*/ 1124374 w 2915920"/>
                <a:gd name="connsiteY189" fmla="*/ 660400 h 1205653"/>
                <a:gd name="connsiteX190" fmla="*/ 1107440 w 2915920"/>
                <a:gd name="connsiteY190" fmla="*/ 697653 h 1205653"/>
                <a:gd name="connsiteX191" fmla="*/ 1090507 w 2915920"/>
                <a:gd name="connsiteY191" fmla="*/ 707813 h 1205653"/>
                <a:gd name="connsiteX192" fmla="*/ 1060027 w 2915920"/>
                <a:gd name="connsiteY192" fmla="*/ 711200 h 1205653"/>
                <a:gd name="connsiteX193" fmla="*/ 1019387 w 2915920"/>
                <a:gd name="connsiteY193" fmla="*/ 711200 h 1205653"/>
                <a:gd name="connsiteX194" fmla="*/ 982134 w 2915920"/>
                <a:gd name="connsiteY194" fmla="*/ 711200 h 1205653"/>
                <a:gd name="connsiteX195" fmla="*/ 951654 w 2915920"/>
                <a:gd name="connsiteY195" fmla="*/ 714587 h 1205653"/>
                <a:gd name="connsiteX196" fmla="*/ 924560 w 2915920"/>
                <a:gd name="connsiteY196" fmla="*/ 741680 h 1205653"/>
                <a:gd name="connsiteX197" fmla="*/ 900854 w 2915920"/>
                <a:gd name="connsiteY197" fmla="*/ 772160 h 1205653"/>
                <a:gd name="connsiteX198" fmla="*/ 890694 w 2915920"/>
                <a:gd name="connsiteY198" fmla="*/ 799253 h 1205653"/>
                <a:gd name="connsiteX199" fmla="*/ 850054 w 2915920"/>
                <a:gd name="connsiteY199" fmla="*/ 829733 h 1205653"/>
                <a:gd name="connsiteX200" fmla="*/ 802640 w 2915920"/>
                <a:gd name="connsiteY200" fmla="*/ 860213 h 1205653"/>
                <a:gd name="connsiteX201" fmla="*/ 785707 w 2915920"/>
                <a:gd name="connsiteY201" fmla="*/ 880533 h 1205653"/>
                <a:gd name="connsiteX202" fmla="*/ 778934 w 2915920"/>
                <a:gd name="connsiteY202" fmla="*/ 931333 h 1205653"/>
                <a:gd name="connsiteX203" fmla="*/ 775547 w 2915920"/>
                <a:gd name="connsiteY203" fmla="*/ 944880 h 1205653"/>
                <a:gd name="connsiteX204" fmla="*/ 755227 w 2915920"/>
                <a:gd name="connsiteY204" fmla="*/ 944880 h 1205653"/>
                <a:gd name="connsiteX205" fmla="*/ 738294 w 2915920"/>
                <a:gd name="connsiteY205" fmla="*/ 924560 h 1205653"/>
                <a:gd name="connsiteX206" fmla="*/ 738294 w 2915920"/>
                <a:gd name="connsiteY206" fmla="*/ 924560 h 1205653"/>
                <a:gd name="connsiteX207" fmla="*/ 714587 w 2915920"/>
                <a:gd name="connsiteY207" fmla="*/ 907627 h 1205653"/>
                <a:gd name="connsiteX208" fmla="*/ 721360 w 2915920"/>
                <a:gd name="connsiteY208" fmla="*/ 870373 h 1205653"/>
                <a:gd name="connsiteX209" fmla="*/ 721360 w 2915920"/>
                <a:gd name="connsiteY209" fmla="*/ 846667 h 1205653"/>
                <a:gd name="connsiteX210" fmla="*/ 721360 w 2915920"/>
                <a:gd name="connsiteY210" fmla="*/ 826347 h 1205653"/>
                <a:gd name="connsiteX211" fmla="*/ 717974 w 2915920"/>
                <a:gd name="connsiteY211" fmla="*/ 795867 h 1205653"/>
                <a:gd name="connsiteX212" fmla="*/ 707814 w 2915920"/>
                <a:gd name="connsiteY212" fmla="*/ 772160 h 1205653"/>
                <a:gd name="connsiteX213" fmla="*/ 711200 w 2915920"/>
                <a:gd name="connsiteY213" fmla="*/ 741680 h 1205653"/>
                <a:gd name="connsiteX214" fmla="*/ 707814 w 2915920"/>
                <a:gd name="connsiteY214" fmla="*/ 721360 h 1205653"/>
                <a:gd name="connsiteX215" fmla="*/ 697654 w 2915920"/>
                <a:gd name="connsiteY215" fmla="*/ 694267 h 1205653"/>
                <a:gd name="connsiteX216" fmla="*/ 687494 w 2915920"/>
                <a:gd name="connsiteY216" fmla="*/ 687493 h 1205653"/>
                <a:gd name="connsiteX217" fmla="*/ 657014 w 2915920"/>
                <a:gd name="connsiteY217" fmla="*/ 677333 h 1205653"/>
                <a:gd name="connsiteX218" fmla="*/ 602827 w 2915920"/>
                <a:gd name="connsiteY218" fmla="*/ 677333 h 1205653"/>
                <a:gd name="connsiteX219" fmla="*/ 565574 w 2915920"/>
                <a:gd name="connsiteY219" fmla="*/ 673947 h 1205653"/>
                <a:gd name="connsiteX220" fmla="*/ 538480 w 2915920"/>
                <a:gd name="connsiteY220" fmla="*/ 670560 h 1205653"/>
                <a:gd name="connsiteX221" fmla="*/ 538480 w 2915920"/>
                <a:gd name="connsiteY221" fmla="*/ 670560 h 1205653"/>
                <a:gd name="connsiteX222" fmla="*/ 494454 w 2915920"/>
                <a:gd name="connsiteY222" fmla="*/ 650240 h 1205653"/>
                <a:gd name="connsiteX223" fmla="*/ 474134 w 2915920"/>
                <a:gd name="connsiteY223" fmla="*/ 633307 h 1205653"/>
                <a:gd name="connsiteX224" fmla="*/ 467360 w 2915920"/>
                <a:gd name="connsiteY224" fmla="*/ 623147 h 1205653"/>
                <a:gd name="connsiteX225" fmla="*/ 423334 w 2915920"/>
                <a:gd name="connsiteY225" fmla="*/ 616373 h 1205653"/>
                <a:gd name="connsiteX226" fmla="*/ 389467 w 2915920"/>
                <a:gd name="connsiteY226" fmla="*/ 626533 h 1205653"/>
                <a:gd name="connsiteX227" fmla="*/ 362374 w 2915920"/>
                <a:gd name="connsiteY227" fmla="*/ 623147 h 1205653"/>
                <a:gd name="connsiteX228" fmla="*/ 335280 w 2915920"/>
                <a:gd name="connsiteY228" fmla="*/ 599440 h 1205653"/>
                <a:gd name="connsiteX229" fmla="*/ 308187 w 2915920"/>
                <a:gd name="connsiteY229" fmla="*/ 589280 h 1205653"/>
                <a:gd name="connsiteX230" fmla="*/ 274320 w 2915920"/>
                <a:gd name="connsiteY230" fmla="*/ 565573 h 1205653"/>
                <a:gd name="connsiteX231" fmla="*/ 264160 w 2915920"/>
                <a:gd name="connsiteY231" fmla="*/ 535093 h 1205653"/>
                <a:gd name="connsiteX232" fmla="*/ 243840 w 2915920"/>
                <a:gd name="connsiteY232" fmla="*/ 524933 h 1205653"/>
                <a:gd name="connsiteX233" fmla="*/ 223520 w 2915920"/>
                <a:gd name="connsiteY233" fmla="*/ 508000 h 1205653"/>
                <a:gd name="connsiteX234" fmla="*/ 203200 w 2915920"/>
                <a:gd name="connsiteY234" fmla="*/ 477520 h 1205653"/>
                <a:gd name="connsiteX235" fmla="*/ 203200 w 2915920"/>
                <a:gd name="connsiteY235" fmla="*/ 477520 h 1205653"/>
                <a:gd name="connsiteX236" fmla="*/ 172720 w 2915920"/>
                <a:gd name="connsiteY236" fmla="*/ 426720 h 1205653"/>
                <a:gd name="connsiteX237" fmla="*/ 152400 w 2915920"/>
                <a:gd name="connsiteY237" fmla="*/ 416560 h 1205653"/>
                <a:gd name="connsiteX238" fmla="*/ 135467 w 2915920"/>
                <a:gd name="connsiteY238" fmla="*/ 379307 h 1205653"/>
                <a:gd name="connsiteX239" fmla="*/ 125307 w 2915920"/>
                <a:gd name="connsiteY239" fmla="*/ 355600 h 1205653"/>
                <a:gd name="connsiteX240" fmla="*/ 111760 w 2915920"/>
                <a:gd name="connsiteY240" fmla="*/ 342053 h 1205653"/>
                <a:gd name="connsiteX241" fmla="*/ 84667 w 2915920"/>
                <a:gd name="connsiteY241" fmla="*/ 325120 h 1205653"/>
                <a:gd name="connsiteX242" fmla="*/ 64347 w 2915920"/>
                <a:gd name="connsiteY242" fmla="*/ 314960 h 1205653"/>
                <a:gd name="connsiteX243" fmla="*/ 47414 w 2915920"/>
                <a:gd name="connsiteY243" fmla="*/ 314960 h 1205653"/>
                <a:gd name="connsiteX244" fmla="*/ 37254 w 2915920"/>
                <a:gd name="connsiteY244" fmla="*/ 321733 h 1205653"/>
                <a:gd name="connsiteX245" fmla="*/ 30480 w 2915920"/>
                <a:gd name="connsiteY245" fmla="*/ 335280 h 1205653"/>
                <a:gd name="connsiteX246" fmla="*/ 27094 w 2915920"/>
                <a:gd name="connsiteY246" fmla="*/ 362373 h 1205653"/>
                <a:gd name="connsiteX247" fmla="*/ 16934 w 2915920"/>
                <a:gd name="connsiteY247" fmla="*/ 379307 h 1205653"/>
                <a:gd name="connsiteX248" fmla="*/ 6774 w 2915920"/>
                <a:gd name="connsiteY248" fmla="*/ 389467 h 1205653"/>
                <a:gd name="connsiteX249" fmla="*/ 3387 w 2915920"/>
                <a:gd name="connsiteY249" fmla="*/ 403013 h 1205653"/>
                <a:gd name="connsiteX250" fmla="*/ 0 w 2915920"/>
                <a:gd name="connsiteY250" fmla="*/ 416560 h 1205653"/>
                <a:gd name="connsiteX251" fmla="*/ 0 w 2915920"/>
                <a:gd name="connsiteY251" fmla="*/ 436880 h 1205653"/>
                <a:gd name="connsiteX252" fmla="*/ 0 w 2915920"/>
                <a:gd name="connsiteY252" fmla="*/ 460587 h 1205653"/>
                <a:gd name="connsiteX253" fmla="*/ 0 w 2915920"/>
                <a:gd name="connsiteY253" fmla="*/ 467360 h 1205653"/>
                <a:gd name="connsiteX254" fmla="*/ 13547 w 2915920"/>
                <a:gd name="connsiteY254" fmla="*/ 480907 h 1205653"/>
                <a:gd name="connsiteX255" fmla="*/ 13547 w 2915920"/>
                <a:gd name="connsiteY255" fmla="*/ 484293 h 1205653"/>
                <a:gd name="connsiteX256" fmla="*/ 20320 w 2915920"/>
                <a:gd name="connsiteY256" fmla="*/ 494453 h 1205653"/>
                <a:gd name="connsiteX257" fmla="*/ 13547 w 2915920"/>
                <a:gd name="connsiteY257" fmla="*/ 501227 h 1205653"/>
                <a:gd name="connsiteX258" fmla="*/ 16934 w 2915920"/>
                <a:gd name="connsiteY258" fmla="*/ 524933 h 1205653"/>
                <a:gd name="connsiteX259" fmla="*/ 13547 w 2915920"/>
                <a:gd name="connsiteY259" fmla="*/ 538480 h 1205653"/>
                <a:gd name="connsiteX260" fmla="*/ 10160 w 2915920"/>
                <a:gd name="connsiteY260" fmla="*/ 548640 h 1205653"/>
                <a:gd name="connsiteX261" fmla="*/ 6774 w 2915920"/>
                <a:gd name="connsiteY261" fmla="*/ 562187 h 1205653"/>
                <a:gd name="connsiteX262" fmla="*/ 3387 w 2915920"/>
                <a:gd name="connsiteY262" fmla="*/ 572347 h 1205653"/>
                <a:gd name="connsiteX263" fmla="*/ 16934 w 2915920"/>
                <a:gd name="connsiteY263" fmla="*/ 575733 h 1205653"/>
                <a:gd name="connsiteX264" fmla="*/ 20320 w 2915920"/>
                <a:gd name="connsiteY264" fmla="*/ 582507 h 1205653"/>
                <a:gd name="connsiteX265" fmla="*/ 23707 w 2915920"/>
                <a:gd name="connsiteY265" fmla="*/ 589280 h 1205653"/>
                <a:gd name="connsiteX266" fmla="*/ 30480 w 2915920"/>
                <a:gd name="connsiteY266" fmla="*/ 592667 h 1205653"/>
                <a:gd name="connsiteX267" fmla="*/ 40640 w 2915920"/>
                <a:gd name="connsiteY267" fmla="*/ 606213 h 1205653"/>
                <a:gd name="connsiteX268" fmla="*/ 47414 w 2915920"/>
                <a:gd name="connsiteY268" fmla="*/ 606213 h 1205653"/>
                <a:gd name="connsiteX269" fmla="*/ 54187 w 2915920"/>
                <a:gd name="connsiteY269" fmla="*/ 596053 h 1205653"/>
                <a:gd name="connsiteX270" fmla="*/ 71120 w 2915920"/>
                <a:gd name="connsiteY270" fmla="*/ 592667 h 1205653"/>
                <a:gd name="connsiteX271" fmla="*/ 88054 w 2915920"/>
                <a:gd name="connsiteY271" fmla="*/ 592667 h 1205653"/>
                <a:gd name="connsiteX272" fmla="*/ 98214 w 2915920"/>
                <a:gd name="connsiteY272" fmla="*/ 592667 h 1205653"/>
                <a:gd name="connsiteX273" fmla="*/ 115147 w 2915920"/>
                <a:gd name="connsiteY273" fmla="*/ 596053 h 1205653"/>
                <a:gd name="connsiteX274" fmla="*/ 128694 w 2915920"/>
                <a:gd name="connsiteY274" fmla="*/ 602827 h 1205653"/>
                <a:gd name="connsiteX275" fmla="*/ 138854 w 2915920"/>
                <a:gd name="connsiteY275" fmla="*/ 612987 h 1205653"/>
                <a:gd name="connsiteX276" fmla="*/ 135467 w 2915920"/>
                <a:gd name="connsiteY276" fmla="*/ 623147 h 1205653"/>
                <a:gd name="connsiteX277" fmla="*/ 132080 w 2915920"/>
                <a:gd name="connsiteY277" fmla="*/ 636693 h 1205653"/>
                <a:gd name="connsiteX278" fmla="*/ 132080 w 2915920"/>
                <a:gd name="connsiteY278" fmla="*/ 636693 h 1205653"/>
                <a:gd name="connsiteX279" fmla="*/ 125307 w 2915920"/>
                <a:gd name="connsiteY279" fmla="*/ 657013 h 1205653"/>
                <a:gd name="connsiteX280" fmla="*/ 135467 w 2915920"/>
                <a:gd name="connsiteY280" fmla="*/ 684107 h 1205653"/>
                <a:gd name="connsiteX281" fmla="*/ 142240 w 2915920"/>
                <a:gd name="connsiteY281" fmla="*/ 687493 h 1205653"/>
                <a:gd name="connsiteX282" fmla="*/ 155787 w 2915920"/>
                <a:gd name="connsiteY282" fmla="*/ 687493 h 1205653"/>
                <a:gd name="connsiteX283" fmla="*/ 172720 w 2915920"/>
                <a:gd name="connsiteY283" fmla="*/ 687493 h 1205653"/>
                <a:gd name="connsiteX284" fmla="*/ 186267 w 2915920"/>
                <a:gd name="connsiteY284" fmla="*/ 673947 h 1205653"/>
                <a:gd name="connsiteX285" fmla="*/ 193040 w 2915920"/>
                <a:gd name="connsiteY285" fmla="*/ 667173 h 1205653"/>
                <a:gd name="connsiteX286" fmla="*/ 193040 w 2915920"/>
                <a:gd name="connsiteY286" fmla="*/ 663787 h 1205653"/>
                <a:gd name="connsiteX287" fmla="*/ 203200 w 2915920"/>
                <a:gd name="connsiteY287" fmla="*/ 663787 h 1205653"/>
                <a:gd name="connsiteX288" fmla="*/ 216747 w 2915920"/>
                <a:gd name="connsiteY288" fmla="*/ 663787 h 1205653"/>
                <a:gd name="connsiteX289" fmla="*/ 220134 w 2915920"/>
                <a:gd name="connsiteY289" fmla="*/ 670560 h 1205653"/>
                <a:gd name="connsiteX290" fmla="*/ 240454 w 2915920"/>
                <a:gd name="connsiteY290" fmla="*/ 677333 h 1205653"/>
                <a:gd name="connsiteX291" fmla="*/ 240454 w 2915920"/>
                <a:gd name="connsiteY291" fmla="*/ 687493 h 1205653"/>
                <a:gd name="connsiteX292" fmla="*/ 240454 w 2915920"/>
                <a:gd name="connsiteY292" fmla="*/ 697653 h 1205653"/>
                <a:gd name="connsiteX293" fmla="*/ 243840 w 2915920"/>
                <a:gd name="connsiteY293" fmla="*/ 707813 h 1205653"/>
                <a:gd name="connsiteX294" fmla="*/ 254000 w 2915920"/>
                <a:gd name="connsiteY294" fmla="*/ 724747 h 1205653"/>
                <a:gd name="connsiteX295" fmla="*/ 267547 w 2915920"/>
                <a:gd name="connsiteY295" fmla="*/ 734907 h 1205653"/>
                <a:gd name="connsiteX296" fmla="*/ 284480 w 2915920"/>
                <a:gd name="connsiteY296" fmla="*/ 745067 h 1205653"/>
                <a:gd name="connsiteX297" fmla="*/ 287867 w 2915920"/>
                <a:gd name="connsiteY297" fmla="*/ 755227 h 1205653"/>
                <a:gd name="connsiteX298" fmla="*/ 291254 w 2915920"/>
                <a:gd name="connsiteY298" fmla="*/ 762000 h 1205653"/>
                <a:gd name="connsiteX299" fmla="*/ 301414 w 2915920"/>
                <a:gd name="connsiteY299" fmla="*/ 765387 h 1205653"/>
                <a:gd name="connsiteX300" fmla="*/ 318347 w 2915920"/>
                <a:gd name="connsiteY300" fmla="*/ 765387 h 1205653"/>
                <a:gd name="connsiteX301" fmla="*/ 338667 w 2915920"/>
                <a:gd name="connsiteY301" fmla="*/ 778933 h 1205653"/>
                <a:gd name="connsiteX302" fmla="*/ 338667 w 2915920"/>
                <a:gd name="connsiteY302" fmla="*/ 795867 h 1205653"/>
                <a:gd name="connsiteX303" fmla="*/ 338667 w 2915920"/>
                <a:gd name="connsiteY303" fmla="*/ 795867 h 1205653"/>
                <a:gd name="connsiteX304" fmla="*/ 335280 w 2915920"/>
                <a:gd name="connsiteY304" fmla="*/ 829733 h 1205653"/>
                <a:gd name="connsiteX305" fmla="*/ 335280 w 2915920"/>
                <a:gd name="connsiteY305" fmla="*/ 850053 h 1205653"/>
                <a:gd name="connsiteX306" fmla="*/ 338667 w 2915920"/>
                <a:gd name="connsiteY306" fmla="*/ 860213 h 1205653"/>
                <a:gd name="connsiteX307" fmla="*/ 348827 w 2915920"/>
                <a:gd name="connsiteY307" fmla="*/ 863600 h 1205653"/>
                <a:gd name="connsiteX308" fmla="*/ 372534 w 2915920"/>
                <a:gd name="connsiteY308" fmla="*/ 863600 h 1205653"/>
                <a:gd name="connsiteX309" fmla="*/ 396240 w 2915920"/>
                <a:gd name="connsiteY309" fmla="*/ 866987 h 1205653"/>
                <a:gd name="connsiteX310" fmla="*/ 433494 w 2915920"/>
                <a:gd name="connsiteY310" fmla="*/ 877147 h 1205653"/>
                <a:gd name="connsiteX311" fmla="*/ 440267 w 2915920"/>
                <a:gd name="connsiteY311" fmla="*/ 890693 h 1205653"/>
                <a:gd name="connsiteX312" fmla="*/ 447040 w 2915920"/>
                <a:gd name="connsiteY312" fmla="*/ 911013 h 1205653"/>
                <a:gd name="connsiteX313" fmla="*/ 467360 w 2915920"/>
                <a:gd name="connsiteY313" fmla="*/ 938107 h 1205653"/>
                <a:gd name="connsiteX314" fmla="*/ 480907 w 2915920"/>
                <a:gd name="connsiteY314" fmla="*/ 965200 h 1205653"/>
                <a:gd name="connsiteX315" fmla="*/ 491067 w 2915920"/>
                <a:gd name="connsiteY315" fmla="*/ 978747 h 1205653"/>
                <a:gd name="connsiteX316" fmla="*/ 491067 w 2915920"/>
                <a:gd name="connsiteY316" fmla="*/ 995680 h 1205653"/>
                <a:gd name="connsiteX317" fmla="*/ 511387 w 2915920"/>
                <a:gd name="connsiteY317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079414 w 2915920"/>
                <a:gd name="connsiteY65" fmla="*/ 731520 h 1205653"/>
                <a:gd name="connsiteX66" fmla="*/ 2120054 w 2915920"/>
                <a:gd name="connsiteY66" fmla="*/ 731520 h 1205653"/>
                <a:gd name="connsiteX67" fmla="*/ 2164080 w 2915920"/>
                <a:gd name="connsiteY67" fmla="*/ 738293 h 1205653"/>
                <a:gd name="connsiteX68" fmla="*/ 2181014 w 2915920"/>
                <a:gd name="connsiteY68" fmla="*/ 762000 h 1205653"/>
                <a:gd name="connsiteX69" fmla="*/ 2211494 w 2915920"/>
                <a:gd name="connsiteY69" fmla="*/ 789093 h 1205653"/>
                <a:gd name="connsiteX70" fmla="*/ 2231814 w 2915920"/>
                <a:gd name="connsiteY70" fmla="*/ 799253 h 1205653"/>
                <a:gd name="connsiteX71" fmla="*/ 2269067 w 2915920"/>
                <a:gd name="connsiteY71" fmla="*/ 812800 h 1205653"/>
                <a:gd name="connsiteX72" fmla="*/ 2302934 w 2915920"/>
                <a:gd name="connsiteY72" fmla="*/ 816187 h 1205653"/>
                <a:gd name="connsiteX73" fmla="*/ 2350347 w 2915920"/>
                <a:gd name="connsiteY73" fmla="*/ 846667 h 1205653"/>
                <a:gd name="connsiteX74" fmla="*/ 2377440 w 2915920"/>
                <a:gd name="connsiteY74" fmla="*/ 860213 h 1205653"/>
                <a:gd name="connsiteX75" fmla="*/ 2411307 w 2915920"/>
                <a:gd name="connsiteY75" fmla="*/ 877147 h 1205653"/>
                <a:gd name="connsiteX76" fmla="*/ 2468880 w 2915920"/>
                <a:gd name="connsiteY76" fmla="*/ 883920 h 1205653"/>
                <a:gd name="connsiteX77" fmla="*/ 2509520 w 2915920"/>
                <a:gd name="connsiteY77" fmla="*/ 890693 h 1205653"/>
                <a:gd name="connsiteX78" fmla="*/ 2556934 w 2915920"/>
                <a:gd name="connsiteY78" fmla="*/ 958427 h 1205653"/>
                <a:gd name="connsiteX79" fmla="*/ 2580640 w 2915920"/>
                <a:gd name="connsiteY79" fmla="*/ 988907 h 1205653"/>
                <a:gd name="connsiteX80" fmla="*/ 2604347 w 2915920"/>
                <a:gd name="connsiteY80" fmla="*/ 1029547 h 1205653"/>
                <a:gd name="connsiteX81" fmla="*/ 2634827 w 2915920"/>
                <a:gd name="connsiteY81" fmla="*/ 1049867 h 1205653"/>
                <a:gd name="connsiteX82" fmla="*/ 2665307 w 2915920"/>
                <a:gd name="connsiteY82" fmla="*/ 1056640 h 1205653"/>
                <a:gd name="connsiteX83" fmla="*/ 2705947 w 2915920"/>
                <a:gd name="connsiteY83" fmla="*/ 1036320 h 1205653"/>
                <a:gd name="connsiteX84" fmla="*/ 2705947 w 2915920"/>
                <a:gd name="connsiteY84" fmla="*/ 978747 h 1205653"/>
                <a:gd name="connsiteX85" fmla="*/ 2705947 w 2915920"/>
                <a:gd name="connsiteY85" fmla="*/ 944880 h 1205653"/>
                <a:gd name="connsiteX86" fmla="*/ 2702560 w 2915920"/>
                <a:gd name="connsiteY86" fmla="*/ 927947 h 1205653"/>
                <a:gd name="connsiteX87" fmla="*/ 2699174 w 2915920"/>
                <a:gd name="connsiteY87" fmla="*/ 900853 h 1205653"/>
                <a:gd name="connsiteX88" fmla="*/ 2695787 w 2915920"/>
                <a:gd name="connsiteY88" fmla="*/ 887307 h 1205653"/>
                <a:gd name="connsiteX89" fmla="*/ 2689014 w 2915920"/>
                <a:gd name="connsiteY89" fmla="*/ 866987 h 1205653"/>
                <a:gd name="connsiteX90" fmla="*/ 2682240 w 2915920"/>
                <a:gd name="connsiteY90" fmla="*/ 846667 h 1205653"/>
                <a:gd name="connsiteX91" fmla="*/ 2678854 w 2915920"/>
                <a:gd name="connsiteY91" fmla="*/ 826347 h 1205653"/>
                <a:gd name="connsiteX92" fmla="*/ 2672080 w 2915920"/>
                <a:gd name="connsiteY92" fmla="*/ 816187 h 1205653"/>
                <a:gd name="connsiteX93" fmla="*/ 2678854 w 2915920"/>
                <a:gd name="connsiteY93" fmla="*/ 802640 h 1205653"/>
                <a:gd name="connsiteX94" fmla="*/ 2699174 w 2915920"/>
                <a:gd name="connsiteY94" fmla="*/ 795867 h 1205653"/>
                <a:gd name="connsiteX95" fmla="*/ 2729654 w 2915920"/>
                <a:gd name="connsiteY95" fmla="*/ 795867 h 1205653"/>
                <a:gd name="connsiteX96" fmla="*/ 2770294 w 2915920"/>
                <a:gd name="connsiteY96" fmla="*/ 802640 h 1205653"/>
                <a:gd name="connsiteX97" fmla="*/ 2783840 w 2915920"/>
                <a:gd name="connsiteY97" fmla="*/ 806027 h 1205653"/>
                <a:gd name="connsiteX98" fmla="*/ 2804160 w 2915920"/>
                <a:gd name="connsiteY98" fmla="*/ 819573 h 1205653"/>
                <a:gd name="connsiteX99" fmla="*/ 2827867 w 2915920"/>
                <a:gd name="connsiteY99" fmla="*/ 802640 h 1205653"/>
                <a:gd name="connsiteX100" fmla="*/ 2827867 w 2915920"/>
                <a:gd name="connsiteY100" fmla="*/ 778933 h 1205653"/>
                <a:gd name="connsiteX101" fmla="*/ 2817707 w 2915920"/>
                <a:gd name="connsiteY101" fmla="*/ 758613 h 1205653"/>
                <a:gd name="connsiteX102" fmla="*/ 2810934 w 2915920"/>
                <a:gd name="connsiteY102" fmla="*/ 745067 h 1205653"/>
                <a:gd name="connsiteX103" fmla="*/ 2817707 w 2915920"/>
                <a:gd name="connsiteY103" fmla="*/ 724747 h 1205653"/>
                <a:gd name="connsiteX104" fmla="*/ 2844800 w 2915920"/>
                <a:gd name="connsiteY104" fmla="*/ 707813 h 1205653"/>
                <a:gd name="connsiteX105" fmla="*/ 2868507 w 2915920"/>
                <a:gd name="connsiteY105" fmla="*/ 694267 h 1205653"/>
                <a:gd name="connsiteX106" fmla="*/ 2892214 w 2915920"/>
                <a:gd name="connsiteY106" fmla="*/ 690880 h 1205653"/>
                <a:gd name="connsiteX107" fmla="*/ 2912534 w 2915920"/>
                <a:gd name="connsiteY107" fmla="*/ 677333 h 1205653"/>
                <a:gd name="connsiteX108" fmla="*/ 2915920 w 2915920"/>
                <a:gd name="connsiteY108" fmla="*/ 663787 h 1205653"/>
                <a:gd name="connsiteX109" fmla="*/ 2898987 w 2915920"/>
                <a:gd name="connsiteY109" fmla="*/ 633307 h 1205653"/>
                <a:gd name="connsiteX110" fmla="*/ 2898987 w 2915920"/>
                <a:gd name="connsiteY110" fmla="*/ 602827 h 1205653"/>
                <a:gd name="connsiteX111" fmla="*/ 2895600 w 2915920"/>
                <a:gd name="connsiteY111" fmla="*/ 585893 h 1205653"/>
                <a:gd name="connsiteX112" fmla="*/ 2885440 w 2915920"/>
                <a:gd name="connsiteY112" fmla="*/ 562187 h 1205653"/>
                <a:gd name="connsiteX113" fmla="*/ 2821094 w 2915920"/>
                <a:gd name="connsiteY113" fmla="*/ 548640 h 1205653"/>
                <a:gd name="connsiteX114" fmla="*/ 2783840 w 2915920"/>
                <a:gd name="connsiteY114" fmla="*/ 531707 h 1205653"/>
                <a:gd name="connsiteX115" fmla="*/ 2760134 w 2915920"/>
                <a:gd name="connsiteY115" fmla="*/ 494453 h 1205653"/>
                <a:gd name="connsiteX116" fmla="*/ 2729654 w 2915920"/>
                <a:gd name="connsiteY116" fmla="*/ 480907 h 1205653"/>
                <a:gd name="connsiteX117" fmla="*/ 2695787 w 2915920"/>
                <a:gd name="connsiteY117" fmla="*/ 426720 h 1205653"/>
                <a:gd name="connsiteX118" fmla="*/ 2692400 w 2915920"/>
                <a:gd name="connsiteY118" fmla="*/ 372533 h 1205653"/>
                <a:gd name="connsiteX119" fmla="*/ 2682240 w 2915920"/>
                <a:gd name="connsiteY119" fmla="*/ 345440 h 1205653"/>
                <a:gd name="connsiteX120" fmla="*/ 2675467 w 2915920"/>
                <a:gd name="connsiteY120" fmla="*/ 328507 h 1205653"/>
                <a:gd name="connsiteX121" fmla="*/ 2661920 w 2915920"/>
                <a:gd name="connsiteY121" fmla="*/ 314960 h 1205653"/>
                <a:gd name="connsiteX122" fmla="*/ 2661920 w 2915920"/>
                <a:gd name="connsiteY122" fmla="*/ 277707 h 1205653"/>
                <a:gd name="connsiteX123" fmla="*/ 2658534 w 2915920"/>
                <a:gd name="connsiteY123" fmla="*/ 254000 h 1205653"/>
                <a:gd name="connsiteX124" fmla="*/ 2628054 w 2915920"/>
                <a:gd name="connsiteY124" fmla="*/ 223520 h 1205653"/>
                <a:gd name="connsiteX125" fmla="*/ 2584027 w 2915920"/>
                <a:gd name="connsiteY125" fmla="*/ 199813 h 1205653"/>
                <a:gd name="connsiteX126" fmla="*/ 2499360 w 2915920"/>
                <a:gd name="connsiteY126" fmla="*/ 199813 h 1205653"/>
                <a:gd name="connsiteX127" fmla="*/ 2472267 w 2915920"/>
                <a:gd name="connsiteY127" fmla="*/ 209973 h 1205653"/>
                <a:gd name="connsiteX128" fmla="*/ 2448560 w 2915920"/>
                <a:gd name="connsiteY128" fmla="*/ 199813 h 1205653"/>
                <a:gd name="connsiteX129" fmla="*/ 2424854 w 2915920"/>
                <a:gd name="connsiteY129" fmla="*/ 199813 h 1205653"/>
                <a:gd name="connsiteX130" fmla="*/ 2394374 w 2915920"/>
                <a:gd name="connsiteY130" fmla="*/ 186267 h 1205653"/>
                <a:gd name="connsiteX131" fmla="*/ 2367280 w 2915920"/>
                <a:gd name="connsiteY131" fmla="*/ 179493 h 1205653"/>
                <a:gd name="connsiteX132" fmla="*/ 2350347 w 2915920"/>
                <a:gd name="connsiteY132" fmla="*/ 155787 h 1205653"/>
                <a:gd name="connsiteX133" fmla="*/ 2330027 w 2915920"/>
                <a:gd name="connsiteY133" fmla="*/ 135467 h 1205653"/>
                <a:gd name="connsiteX134" fmla="*/ 2286000 w 2915920"/>
                <a:gd name="connsiteY134" fmla="*/ 128693 h 1205653"/>
                <a:gd name="connsiteX135" fmla="*/ 2252134 w 2915920"/>
                <a:gd name="connsiteY135" fmla="*/ 132080 h 1205653"/>
                <a:gd name="connsiteX136" fmla="*/ 2238587 w 2915920"/>
                <a:gd name="connsiteY136" fmla="*/ 128693 h 1205653"/>
                <a:gd name="connsiteX137" fmla="*/ 2211494 w 2915920"/>
                <a:gd name="connsiteY137" fmla="*/ 111760 h 1205653"/>
                <a:gd name="connsiteX138" fmla="*/ 2177627 w 2915920"/>
                <a:gd name="connsiteY138" fmla="*/ 121920 h 1205653"/>
                <a:gd name="connsiteX139" fmla="*/ 2153920 w 2915920"/>
                <a:gd name="connsiteY139" fmla="*/ 121920 h 1205653"/>
                <a:gd name="connsiteX140" fmla="*/ 2136987 w 2915920"/>
                <a:gd name="connsiteY140" fmla="*/ 121920 h 1205653"/>
                <a:gd name="connsiteX141" fmla="*/ 2109894 w 2915920"/>
                <a:gd name="connsiteY141" fmla="*/ 94827 h 1205653"/>
                <a:gd name="connsiteX142" fmla="*/ 2099734 w 2915920"/>
                <a:gd name="connsiteY142" fmla="*/ 77893 h 1205653"/>
                <a:gd name="connsiteX143" fmla="*/ 2069254 w 2915920"/>
                <a:gd name="connsiteY143" fmla="*/ 60960 h 1205653"/>
                <a:gd name="connsiteX144" fmla="*/ 2035387 w 2915920"/>
                <a:gd name="connsiteY144" fmla="*/ 60960 h 1205653"/>
                <a:gd name="connsiteX145" fmla="*/ 1960880 w 2915920"/>
                <a:gd name="connsiteY145" fmla="*/ 47413 h 1205653"/>
                <a:gd name="connsiteX146" fmla="*/ 1930400 w 2915920"/>
                <a:gd name="connsiteY146" fmla="*/ 47413 h 1205653"/>
                <a:gd name="connsiteX147" fmla="*/ 1899920 w 2915920"/>
                <a:gd name="connsiteY147" fmla="*/ 50800 h 1205653"/>
                <a:gd name="connsiteX148" fmla="*/ 1855894 w 2915920"/>
                <a:gd name="connsiteY148" fmla="*/ 33867 h 1205653"/>
                <a:gd name="connsiteX149" fmla="*/ 1825414 w 2915920"/>
                <a:gd name="connsiteY149" fmla="*/ 27093 h 1205653"/>
                <a:gd name="connsiteX150" fmla="*/ 1781387 w 2915920"/>
                <a:gd name="connsiteY150" fmla="*/ 10160 h 1205653"/>
                <a:gd name="connsiteX151" fmla="*/ 1747520 w 2915920"/>
                <a:gd name="connsiteY151" fmla="*/ 0 h 1205653"/>
                <a:gd name="connsiteX152" fmla="*/ 1700107 w 2915920"/>
                <a:gd name="connsiteY152" fmla="*/ 0 h 1205653"/>
                <a:gd name="connsiteX153" fmla="*/ 1662854 w 2915920"/>
                <a:gd name="connsiteY153" fmla="*/ 23707 h 1205653"/>
                <a:gd name="connsiteX154" fmla="*/ 1628987 w 2915920"/>
                <a:gd name="connsiteY154" fmla="*/ 44027 h 1205653"/>
                <a:gd name="connsiteX155" fmla="*/ 1622214 w 2915920"/>
                <a:gd name="connsiteY155" fmla="*/ 67733 h 1205653"/>
                <a:gd name="connsiteX156" fmla="*/ 1615440 w 2915920"/>
                <a:gd name="connsiteY156" fmla="*/ 111760 h 1205653"/>
                <a:gd name="connsiteX157" fmla="*/ 1618827 w 2915920"/>
                <a:gd name="connsiteY157" fmla="*/ 132080 h 1205653"/>
                <a:gd name="connsiteX158" fmla="*/ 1625600 w 2915920"/>
                <a:gd name="connsiteY158" fmla="*/ 149013 h 1205653"/>
                <a:gd name="connsiteX159" fmla="*/ 1615440 w 2915920"/>
                <a:gd name="connsiteY159" fmla="*/ 169333 h 1205653"/>
                <a:gd name="connsiteX160" fmla="*/ 1584960 w 2915920"/>
                <a:gd name="connsiteY160" fmla="*/ 186267 h 1205653"/>
                <a:gd name="connsiteX161" fmla="*/ 1540934 w 2915920"/>
                <a:gd name="connsiteY161" fmla="*/ 250613 h 1205653"/>
                <a:gd name="connsiteX162" fmla="*/ 1507067 w 2915920"/>
                <a:gd name="connsiteY162" fmla="*/ 260773 h 1205653"/>
                <a:gd name="connsiteX163" fmla="*/ 1513840 w 2915920"/>
                <a:gd name="connsiteY163" fmla="*/ 318347 h 1205653"/>
                <a:gd name="connsiteX164" fmla="*/ 1486747 w 2915920"/>
                <a:gd name="connsiteY164" fmla="*/ 348827 h 1205653"/>
                <a:gd name="connsiteX165" fmla="*/ 1486747 w 2915920"/>
                <a:gd name="connsiteY165" fmla="*/ 348827 h 1205653"/>
                <a:gd name="connsiteX166" fmla="*/ 1422400 w 2915920"/>
                <a:gd name="connsiteY166" fmla="*/ 382693 h 1205653"/>
                <a:gd name="connsiteX167" fmla="*/ 1405467 w 2915920"/>
                <a:gd name="connsiteY167" fmla="*/ 409787 h 1205653"/>
                <a:gd name="connsiteX168" fmla="*/ 1405467 w 2915920"/>
                <a:gd name="connsiteY168" fmla="*/ 409787 h 1205653"/>
                <a:gd name="connsiteX169" fmla="*/ 1398694 w 2915920"/>
                <a:gd name="connsiteY169" fmla="*/ 447040 h 1205653"/>
                <a:gd name="connsiteX170" fmla="*/ 1395307 w 2915920"/>
                <a:gd name="connsiteY170" fmla="*/ 470747 h 1205653"/>
                <a:gd name="connsiteX171" fmla="*/ 1371600 w 2915920"/>
                <a:gd name="connsiteY171" fmla="*/ 491067 h 1205653"/>
                <a:gd name="connsiteX172" fmla="*/ 1347894 w 2915920"/>
                <a:gd name="connsiteY172" fmla="*/ 514773 h 1205653"/>
                <a:gd name="connsiteX173" fmla="*/ 1337734 w 2915920"/>
                <a:gd name="connsiteY173" fmla="*/ 535093 h 1205653"/>
                <a:gd name="connsiteX174" fmla="*/ 1334347 w 2915920"/>
                <a:gd name="connsiteY174" fmla="*/ 572347 h 1205653"/>
                <a:gd name="connsiteX175" fmla="*/ 1344507 w 2915920"/>
                <a:gd name="connsiteY175" fmla="*/ 606213 h 1205653"/>
                <a:gd name="connsiteX176" fmla="*/ 1368214 w 2915920"/>
                <a:gd name="connsiteY176" fmla="*/ 636693 h 1205653"/>
                <a:gd name="connsiteX177" fmla="*/ 1378374 w 2915920"/>
                <a:gd name="connsiteY177" fmla="*/ 657013 h 1205653"/>
                <a:gd name="connsiteX178" fmla="*/ 1374987 w 2915920"/>
                <a:gd name="connsiteY178" fmla="*/ 677333 h 1205653"/>
                <a:gd name="connsiteX179" fmla="*/ 1361440 w 2915920"/>
                <a:gd name="connsiteY179" fmla="*/ 694267 h 1205653"/>
                <a:gd name="connsiteX180" fmla="*/ 1341120 w 2915920"/>
                <a:gd name="connsiteY180" fmla="*/ 697653 h 1205653"/>
                <a:gd name="connsiteX181" fmla="*/ 1320800 w 2915920"/>
                <a:gd name="connsiteY181" fmla="*/ 704427 h 1205653"/>
                <a:gd name="connsiteX182" fmla="*/ 1290320 w 2915920"/>
                <a:gd name="connsiteY182" fmla="*/ 701040 h 1205653"/>
                <a:gd name="connsiteX183" fmla="*/ 1259840 w 2915920"/>
                <a:gd name="connsiteY183" fmla="*/ 680720 h 1205653"/>
                <a:gd name="connsiteX184" fmla="*/ 1239520 w 2915920"/>
                <a:gd name="connsiteY184" fmla="*/ 670560 h 1205653"/>
                <a:gd name="connsiteX185" fmla="*/ 1205654 w 2915920"/>
                <a:gd name="connsiteY185" fmla="*/ 667173 h 1205653"/>
                <a:gd name="connsiteX186" fmla="*/ 1185334 w 2915920"/>
                <a:gd name="connsiteY186" fmla="*/ 663787 h 1205653"/>
                <a:gd name="connsiteX187" fmla="*/ 1158240 w 2915920"/>
                <a:gd name="connsiteY187" fmla="*/ 657013 h 1205653"/>
                <a:gd name="connsiteX188" fmla="*/ 1124374 w 2915920"/>
                <a:gd name="connsiteY188" fmla="*/ 660400 h 1205653"/>
                <a:gd name="connsiteX189" fmla="*/ 1107440 w 2915920"/>
                <a:gd name="connsiteY189" fmla="*/ 697653 h 1205653"/>
                <a:gd name="connsiteX190" fmla="*/ 1090507 w 2915920"/>
                <a:gd name="connsiteY190" fmla="*/ 707813 h 1205653"/>
                <a:gd name="connsiteX191" fmla="*/ 1060027 w 2915920"/>
                <a:gd name="connsiteY191" fmla="*/ 711200 h 1205653"/>
                <a:gd name="connsiteX192" fmla="*/ 1019387 w 2915920"/>
                <a:gd name="connsiteY192" fmla="*/ 711200 h 1205653"/>
                <a:gd name="connsiteX193" fmla="*/ 982134 w 2915920"/>
                <a:gd name="connsiteY193" fmla="*/ 711200 h 1205653"/>
                <a:gd name="connsiteX194" fmla="*/ 951654 w 2915920"/>
                <a:gd name="connsiteY194" fmla="*/ 714587 h 1205653"/>
                <a:gd name="connsiteX195" fmla="*/ 924560 w 2915920"/>
                <a:gd name="connsiteY195" fmla="*/ 741680 h 1205653"/>
                <a:gd name="connsiteX196" fmla="*/ 900854 w 2915920"/>
                <a:gd name="connsiteY196" fmla="*/ 772160 h 1205653"/>
                <a:gd name="connsiteX197" fmla="*/ 890694 w 2915920"/>
                <a:gd name="connsiteY197" fmla="*/ 799253 h 1205653"/>
                <a:gd name="connsiteX198" fmla="*/ 850054 w 2915920"/>
                <a:gd name="connsiteY198" fmla="*/ 829733 h 1205653"/>
                <a:gd name="connsiteX199" fmla="*/ 802640 w 2915920"/>
                <a:gd name="connsiteY199" fmla="*/ 860213 h 1205653"/>
                <a:gd name="connsiteX200" fmla="*/ 785707 w 2915920"/>
                <a:gd name="connsiteY200" fmla="*/ 880533 h 1205653"/>
                <a:gd name="connsiteX201" fmla="*/ 778934 w 2915920"/>
                <a:gd name="connsiteY201" fmla="*/ 931333 h 1205653"/>
                <a:gd name="connsiteX202" fmla="*/ 775547 w 2915920"/>
                <a:gd name="connsiteY202" fmla="*/ 944880 h 1205653"/>
                <a:gd name="connsiteX203" fmla="*/ 755227 w 2915920"/>
                <a:gd name="connsiteY203" fmla="*/ 944880 h 1205653"/>
                <a:gd name="connsiteX204" fmla="*/ 738294 w 2915920"/>
                <a:gd name="connsiteY204" fmla="*/ 924560 h 1205653"/>
                <a:gd name="connsiteX205" fmla="*/ 738294 w 2915920"/>
                <a:gd name="connsiteY205" fmla="*/ 924560 h 1205653"/>
                <a:gd name="connsiteX206" fmla="*/ 714587 w 2915920"/>
                <a:gd name="connsiteY206" fmla="*/ 907627 h 1205653"/>
                <a:gd name="connsiteX207" fmla="*/ 721360 w 2915920"/>
                <a:gd name="connsiteY207" fmla="*/ 870373 h 1205653"/>
                <a:gd name="connsiteX208" fmla="*/ 721360 w 2915920"/>
                <a:gd name="connsiteY208" fmla="*/ 846667 h 1205653"/>
                <a:gd name="connsiteX209" fmla="*/ 721360 w 2915920"/>
                <a:gd name="connsiteY209" fmla="*/ 826347 h 1205653"/>
                <a:gd name="connsiteX210" fmla="*/ 717974 w 2915920"/>
                <a:gd name="connsiteY210" fmla="*/ 795867 h 1205653"/>
                <a:gd name="connsiteX211" fmla="*/ 707814 w 2915920"/>
                <a:gd name="connsiteY211" fmla="*/ 772160 h 1205653"/>
                <a:gd name="connsiteX212" fmla="*/ 711200 w 2915920"/>
                <a:gd name="connsiteY212" fmla="*/ 741680 h 1205653"/>
                <a:gd name="connsiteX213" fmla="*/ 707814 w 2915920"/>
                <a:gd name="connsiteY213" fmla="*/ 721360 h 1205653"/>
                <a:gd name="connsiteX214" fmla="*/ 697654 w 2915920"/>
                <a:gd name="connsiteY214" fmla="*/ 694267 h 1205653"/>
                <a:gd name="connsiteX215" fmla="*/ 687494 w 2915920"/>
                <a:gd name="connsiteY215" fmla="*/ 687493 h 1205653"/>
                <a:gd name="connsiteX216" fmla="*/ 657014 w 2915920"/>
                <a:gd name="connsiteY216" fmla="*/ 677333 h 1205653"/>
                <a:gd name="connsiteX217" fmla="*/ 602827 w 2915920"/>
                <a:gd name="connsiteY217" fmla="*/ 677333 h 1205653"/>
                <a:gd name="connsiteX218" fmla="*/ 565574 w 2915920"/>
                <a:gd name="connsiteY218" fmla="*/ 673947 h 1205653"/>
                <a:gd name="connsiteX219" fmla="*/ 538480 w 2915920"/>
                <a:gd name="connsiteY219" fmla="*/ 670560 h 1205653"/>
                <a:gd name="connsiteX220" fmla="*/ 538480 w 2915920"/>
                <a:gd name="connsiteY220" fmla="*/ 670560 h 1205653"/>
                <a:gd name="connsiteX221" fmla="*/ 494454 w 2915920"/>
                <a:gd name="connsiteY221" fmla="*/ 650240 h 1205653"/>
                <a:gd name="connsiteX222" fmla="*/ 474134 w 2915920"/>
                <a:gd name="connsiteY222" fmla="*/ 633307 h 1205653"/>
                <a:gd name="connsiteX223" fmla="*/ 467360 w 2915920"/>
                <a:gd name="connsiteY223" fmla="*/ 623147 h 1205653"/>
                <a:gd name="connsiteX224" fmla="*/ 423334 w 2915920"/>
                <a:gd name="connsiteY224" fmla="*/ 616373 h 1205653"/>
                <a:gd name="connsiteX225" fmla="*/ 389467 w 2915920"/>
                <a:gd name="connsiteY225" fmla="*/ 626533 h 1205653"/>
                <a:gd name="connsiteX226" fmla="*/ 362374 w 2915920"/>
                <a:gd name="connsiteY226" fmla="*/ 623147 h 1205653"/>
                <a:gd name="connsiteX227" fmla="*/ 335280 w 2915920"/>
                <a:gd name="connsiteY227" fmla="*/ 599440 h 1205653"/>
                <a:gd name="connsiteX228" fmla="*/ 308187 w 2915920"/>
                <a:gd name="connsiteY228" fmla="*/ 589280 h 1205653"/>
                <a:gd name="connsiteX229" fmla="*/ 274320 w 2915920"/>
                <a:gd name="connsiteY229" fmla="*/ 565573 h 1205653"/>
                <a:gd name="connsiteX230" fmla="*/ 264160 w 2915920"/>
                <a:gd name="connsiteY230" fmla="*/ 535093 h 1205653"/>
                <a:gd name="connsiteX231" fmla="*/ 243840 w 2915920"/>
                <a:gd name="connsiteY231" fmla="*/ 524933 h 1205653"/>
                <a:gd name="connsiteX232" fmla="*/ 223520 w 2915920"/>
                <a:gd name="connsiteY232" fmla="*/ 508000 h 1205653"/>
                <a:gd name="connsiteX233" fmla="*/ 203200 w 2915920"/>
                <a:gd name="connsiteY233" fmla="*/ 477520 h 1205653"/>
                <a:gd name="connsiteX234" fmla="*/ 203200 w 2915920"/>
                <a:gd name="connsiteY234" fmla="*/ 477520 h 1205653"/>
                <a:gd name="connsiteX235" fmla="*/ 172720 w 2915920"/>
                <a:gd name="connsiteY235" fmla="*/ 426720 h 1205653"/>
                <a:gd name="connsiteX236" fmla="*/ 152400 w 2915920"/>
                <a:gd name="connsiteY236" fmla="*/ 416560 h 1205653"/>
                <a:gd name="connsiteX237" fmla="*/ 135467 w 2915920"/>
                <a:gd name="connsiteY237" fmla="*/ 379307 h 1205653"/>
                <a:gd name="connsiteX238" fmla="*/ 125307 w 2915920"/>
                <a:gd name="connsiteY238" fmla="*/ 355600 h 1205653"/>
                <a:gd name="connsiteX239" fmla="*/ 111760 w 2915920"/>
                <a:gd name="connsiteY239" fmla="*/ 342053 h 1205653"/>
                <a:gd name="connsiteX240" fmla="*/ 84667 w 2915920"/>
                <a:gd name="connsiteY240" fmla="*/ 325120 h 1205653"/>
                <a:gd name="connsiteX241" fmla="*/ 64347 w 2915920"/>
                <a:gd name="connsiteY241" fmla="*/ 314960 h 1205653"/>
                <a:gd name="connsiteX242" fmla="*/ 47414 w 2915920"/>
                <a:gd name="connsiteY242" fmla="*/ 314960 h 1205653"/>
                <a:gd name="connsiteX243" fmla="*/ 37254 w 2915920"/>
                <a:gd name="connsiteY243" fmla="*/ 321733 h 1205653"/>
                <a:gd name="connsiteX244" fmla="*/ 30480 w 2915920"/>
                <a:gd name="connsiteY244" fmla="*/ 335280 h 1205653"/>
                <a:gd name="connsiteX245" fmla="*/ 27094 w 2915920"/>
                <a:gd name="connsiteY245" fmla="*/ 362373 h 1205653"/>
                <a:gd name="connsiteX246" fmla="*/ 16934 w 2915920"/>
                <a:gd name="connsiteY246" fmla="*/ 379307 h 1205653"/>
                <a:gd name="connsiteX247" fmla="*/ 6774 w 2915920"/>
                <a:gd name="connsiteY247" fmla="*/ 389467 h 1205653"/>
                <a:gd name="connsiteX248" fmla="*/ 3387 w 2915920"/>
                <a:gd name="connsiteY248" fmla="*/ 403013 h 1205653"/>
                <a:gd name="connsiteX249" fmla="*/ 0 w 2915920"/>
                <a:gd name="connsiteY249" fmla="*/ 416560 h 1205653"/>
                <a:gd name="connsiteX250" fmla="*/ 0 w 2915920"/>
                <a:gd name="connsiteY250" fmla="*/ 436880 h 1205653"/>
                <a:gd name="connsiteX251" fmla="*/ 0 w 2915920"/>
                <a:gd name="connsiteY251" fmla="*/ 460587 h 1205653"/>
                <a:gd name="connsiteX252" fmla="*/ 0 w 2915920"/>
                <a:gd name="connsiteY252" fmla="*/ 467360 h 1205653"/>
                <a:gd name="connsiteX253" fmla="*/ 13547 w 2915920"/>
                <a:gd name="connsiteY253" fmla="*/ 480907 h 1205653"/>
                <a:gd name="connsiteX254" fmla="*/ 13547 w 2915920"/>
                <a:gd name="connsiteY254" fmla="*/ 484293 h 1205653"/>
                <a:gd name="connsiteX255" fmla="*/ 20320 w 2915920"/>
                <a:gd name="connsiteY255" fmla="*/ 494453 h 1205653"/>
                <a:gd name="connsiteX256" fmla="*/ 13547 w 2915920"/>
                <a:gd name="connsiteY256" fmla="*/ 501227 h 1205653"/>
                <a:gd name="connsiteX257" fmla="*/ 16934 w 2915920"/>
                <a:gd name="connsiteY257" fmla="*/ 524933 h 1205653"/>
                <a:gd name="connsiteX258" fmla="*/ 13547 w 2915920"/>
                <a:gd name="connsiteY258" fmla="*/ 538480 h 1205653"/>
                <a:gd name="connsiteX259" fmla="*/ 10160 w 2915920"/>
                <a:gd name="connsiteY259" fmla="*/ 548640 h 1205653"/>
                <a:gd name="connsiteX260" fmla="*/ 6774 w 2915920"/>
                <a:gd name="connsiteY260" fmla="*/ 562187 h 1205653"/>
                <a:gd name="connsiteX261" fmla="*/ 3387 w 2915920"/>
                <a:gd name="connsiteY261" fmla="*/ 572347 h 1205653"/>
                <a:gd name="connsiteX262" fmla="*/ 16934 w 2915920"/>
                <a:gd name="connsiteY262" fmla="*/ 575733 h 1205653"/>
                <a:gd name="connsiteX263" fmla="*/ 20320 w 2915920"/>
                <a:gd name="connsiteY263" fmla="*/ 582507 h 1205653"/>
                <a:gd name="connsiteX264" fmla="*/ 23707 w 2915920"/>
                <a:gd name="connsiteY264" fmla="*/ 589280 h 1205653"/>
                <a:gd name="connsiteX265" fmla="*/ 30480 w 2915920"/>
                <a:gd name="connsiteY265" fmla="*/ 592667 h 1205653"/>
                <a:gd name="connsiteX266" fmla="*/ 40640 w 2915920"/>
                <a:gd name="connsiteY266" fmla="*/ 606213 h 1205653"/>
                <a:gd name="connsiteX267" fmla="*/ 47414 w 2915920"/>
                <a:gd name="connsiteY267" fmla="*/ 606213 h 1205653"/>
                <a:gd name="connsiteX268" fmla="*/ 54187 w 2915920"/>
                <a:gd name="connsiteY268" fmla="*/ 596053 h 1205653"/>
                <a:gd name="connsiteX269" fmla="*/ 71120 w 2915920"/>
                <a:gd name="connsiteY269" fmla="*/ 592667 h 1205653"/>
                <a:gd name="connsiteX270" fmla="*/ 88054 w 2915920"/>
                <a:gd name="connsiteY270" fmla="*/ 592667 h 1205653"/>
                <a:gd name="connsiteX271" fmla="*/ 98214 w 2915920"/>
                <a:gd name="connsiteY271" fmla="*/ 592667 h 1205653"/>
                <a:gd name="connsiteX272" fmla="*/ 115147 w 2915920"/>
                <a:gd name="connsiteY272" fmla="*/ 596053 h 1205653"/>
                <a:gd name="connsiteX273" fmla="*/ 128694 w 2915920"/>
                <a:gd name="connsiteY273" fmla="*/ 602827 h 1205653"/>
                <a:gd name="connsiteX274" fmla="*/ 138854 w 2915920"/>
                <a:gd name="connsiteY274" fmla="*/ 612987 h 1205653"/>
                <a:gd name="connsiteX275" fmla="*/ 135467 w 2915920"/>
                <a:gd name="connsiteY275" fmla="*/ 623147 h 1205653"/>
                <a:gd name="connsiteX276" fmla="*/ 132080 w 2915920"/>
                <a:gd name="connsiteY276" fmla="*/ 636693 h 1205653"/>
                <a:gd name="connsiteX277" fmla="*/ 132080 w 2915920"/>
                <a:gd name="connsiteY277" fmla="*/ 636693 h 1205653"/>
                <a:gd name="connsiteX278" fmla="*/ 125307 w 2915920"/>
                <a:gd name="connsiteY278" fmla="*/ 657013 h 1205653"/>
                <a:gd name="connsiteX279" fmla="*/ 135467 w 2915920"/>
                <a:gd name="connsiteY279" fmla="*/ 684107 h 1205653"/>
                <a:gd name="connsiteX280" fmla="*/ 142240 w 2915920"/>
                <a:gd name="connsiteY280" fmla="*/ 687493 h 1205653"/>
                <a:gd name="connsiteX281" fmla="*/ 155787 w 2915920"/>
                <a:gd name="connsiteY281" fmla="*/ 687493 h 1205653"/>
                <a:gd name="connsiteX282" fmla="*/ 172720 w 2915920"/>
                <a:gd name="connsiteY282" fmla="*/ 687493 h 1205653"/>
                <a:gd name="connsiteX283" fmla="*/ 186267 w 2915920"/>
                <a:gd name="connsiteY283" fmla="*/ 673947 h 1205653"/>
                <a:gd name="connsiteX284" fmla="*/ 193040 w 2915920"/>
                <a:gd name="connsiteY284" fmla="*/ 667173 h 1205653"/>
                <a:gd name="connsiteX285" fmla="*/ 193040 w 2915920"/>
                <a:gd name="connsiteY285" fmla="*/ 663787 h 1205653"/>
                <a:gd name="connsiteX286" fmla="*/ 203200 w 2915920"/>
                <a:gd name="connsiteY286" fmla="*/ 663787 h 1205653"/>
                <a:gd name="connsiteX287" fmla="*/ 216747 w 2915920"/>
                <a:gd name="connsiteY287" fmla="*/ 663787 h 1205653"/>
                <a:gd name="connsiteX288" fmla="*/ 220134 w 2915920"/>
                <a:gd name="connsiteY288" fmla="*/ 670560 h 1205653"/>
                <a:gd name="connsiteX289" fmla="*/ 240454 w 2915920"/>
                <a:gd name="connsiteY289" fmla="*/ 677333 h 1205653"/>
                <a:gd name="connsiteX290" fmla="*/ 240454 w 2915920"/>
                <a:gd name="connsiteY290" fmla="*/ 687493 h 1205653"/>
                <a:gd name="connsiteX291" fmla="*/ 240454 w 2915920"/>
                <a:gd name="connsiteY291" fmla="*/ 697653 h 1205653"/>
                <a:gd name="connsiteX292" fmla="*/ 243840 w 2915920"/>
                <a:gd name="connsiteY292" fmla="*/ 707813 h 1205653"/>
                <a:gd name="connsiteX293" fmla="*/ 254000 w 2915920"/>
                <a:gd name="connsiteY293" fmla="*/ 724747 h 1205653"/>
                <a:gd name="connsiteX294" fmla="*/ 267547 w 2915920"/>
                <a:gd name="connsiteY294" fmla="*/ 734907 h 1205653"/>
                <a:gd name="connsiteX295" fmla="*/ 284480 w 2915920"/>
                <a:gd name="connsiteY295" fmla="*/ 745067 h 1205653"/>
                <a:gd name="connsiteX296" fmla="*/ 287867 w 2915920"/>
                <a:gd name="connsiteY296" fmla="*/ 755227 h 1205653"/>
                <a:gd name="connsiteX297" fmla="*/ 291254 w 2915920"/>
                <a:gd name="connsiteY297" fmla="*/ 762000 h 1205653"/>
                <a:gd name="connsiteX298" fmla="*/ 301414 w 2915920"/>
                <a:gd name="connsiteY298" fmla="*/ 765387 h 1205653"/>
                <a:gd name="connsiteX299" fmla="*/ 318347 w 2915920"/>
                <a:gd name="connsiteY299" fmla="*/ 765387 h 1205653"/>
                <a:gd name="connsiteX300" fmla="*/ 338667 w 2915920"/>
                <a:gd name="connsiteY300" fmla="*/ 778933 h 1205653"/>
                <a:gd name="connsiteX301" fmla="*/ 338667 w 2915920"/>
                <a:gd name="connsiteY301" fmla="*/ 795867 h 1205653"/>
                <a:gd name="connsiteX302" fmla="*/ 338667 w 2915920"/>
                <a:gd name="connsiteY302" fmla="*/ 795867 h 1205653"/>
                <a:gd name="connsiteX303" fmla="*/ 335280 w 2915920"/>
                <a:gd name="connsiteY303" fmla="*/ 829733 h 1205653"/>
                <a:gd name="connsiteX304" fmla="*/ 335280 w 2915920"/>
                <a:gd name="connsiteY304" fmla="*/ 850053 h 1205653"/>
                <a:gd name="connsiteX305" fmla="*/ 338667 w 2915920"/>
                <a:gd name="connsiteY305" fmla="*/ 860213 h 1205653"/>
                <a:gd name="connsiteX306" fmla="*/ 348827 w 2915920"/>
                <a:gd name="connsiteY306" fmla="*/ 863600 h 1205653"/>
                <a:gd name="connsiteX307" fmla="*/ 372534 w 2915920"/>
                <a:gd name="connsiteY307" fmla="*/ 863600 h 1205653"/>
                <a:gd name="connsiteX308" fmla="*/ 396240 w 2915920"/>
                <a:gd name="connsiteY308" fmla="*/ 866987 h 1205653"/>
                <a:gd name="connsiteX309" fmla="*/ 433494 w 2915920"/>
                <a:gd name="connsiteY309" fmla="*/ 877147 h 1205653"/>
                <a:gd name="connsiteX310" fmla="*/ 440267 w 2915920"/>
                <a:gd name="connsiteY310" fmla="*/ 890693 h 1205653"/>
                <a:gd name="connsiteX311" fmla="*/ 447040 w 2915920"/>
                <a:gd name="connsiteY311" fmla="*/ 911013 h 1205653"/>
                <a:gd name="connsiteX312" fmla="*/ 467360 w 2915920"/>
                <a:gd name="connsiteY312" fmla="*/ 938107 h 1205653"/>
                <a:gd name="connsiteX313" fmla="*/ 480907 w 2915920"/>
                <a:gd name="connsiteY313" fmla="*/ 965200 h 1205653"/>
                <a:gd name="connsiteX314" fmla="*/ 491067 w 2915920"/>
                <a:gd name="connsiteY314" fmla="*/ 978747 h 1205653"/>
                <a:gd name="connsiteX315" fmla="*/ 491067 w 2915920"/>
                <a:gd name="connsiteY315" fmla="*/ 995680 h 1205653"/>
                <a:gd name="connsiteX316" fmla="*/ 511387 w 2915920"/>
                <a:gd name="connsiteY316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079414 w 2915920"/>
                <a:gd name="connsiteY65" fmla="*/ 731520 h 1205653"/>
                <a:gd name="connsiteX66" fmla="*/ 2120054 w 2915920"/>
                <a:gd name="connsiteY66" fmla="*/ 731520 h 1205653"/>
                <a:gd name="connsiteX67" fmla="*/ 2164080 w 2915920"/>
                <a:gd name="connsiteY67" fmla="*/ 738293 h 1205653"/>
                <a:gd name="connsiteX68" fmla="*/ 2181014 w 2915920"/>
                <a:gd name="connsiteY68" fmla="*/ 762000 h 1205653"/>
                <a:gd name="connsiteX69" fmla="*/ 2211494 w 2915920"/>
                <a:gd name="connsiteY69" fmla="*/ 789093 h 1205653"/>
                <a:gd name="connsiteX70" fmla="*/ 2231814 w 2915920"/>
                <a:gd name="connsiteY70" fmla="*/ 799253 h 1205653"/>
                <a:gd name="connsiteX71" fmla="*/ 2269067 w 2915920"/>
                <a:gd name="connsiteY71" fmla="*/ 812800 h 1205653"/>
                <a:gd name="connsiteX72" fmla="*/ 2302934 w 2915920"/>
                <a:gd name="connsiteY72" fmla="*/ 816187 h 1205653"/>
                <a:gd name="connsiteX73" fmla="*/ 2350347 w 2915920"/>
                <a:gd name="connsiteY73" fmla="*/ 846667 h 1205653"/>
                <a:gd name="connsiteX74" fmla="*/ 2377440 w 2915920"/>
                <a:gd name="connsiteY74" fmla="*/ 860213 h 1205653"/>
                <a:gd name="connsiteX75" fmla="*/ 2411307 w 2915920"/>
                <a:gd name="connsiteY75" fmla="*/ 877147 h 1205653"/>
                <a:gd name="connsiteX76" fmla="*/ 2468880 w 2915920"/>
                <a:gd name="connsiteY76" fmla="*/ 883920 h 1205653"/>
                <a:gd name="connsiteX77" fmla="*/ 2509520 w 2915920"/>
                <a:gd name="connsiteY77" fmla="*/ 890693 h 1205653"/>
                <a:gd name="connsiteX78" fmla="*/ 2556934 w 2915920"/>
                <a:gd name="connsiteY78" fmla="*/ 958427 h 1205653"/>
                <a:gd name="connsiteX79" fmla="*/ 2580640 w 2915920"/>
                <a:gd name="connsiteY79" fmla="*/ 988907 h 1205653"/>
                <a:gd name="connsiteX80" fmla="*/ 2604347 w 2915920"/>
                <a:gd name="connsiteY80" fmla="*/ 1029547 h 1205653"/>
                <a:gd name="connsiteX81" fmla="*/ 2634827 w 2915920"/>
                <a:gd name="connsiteY81" fmla="*/ 1049867 h 1205653"/>
                <a:gd name="connsiteX82" fmla="*/ 2665307 w 2915920"/>
                <a:gd name="connsiteY82" fmla="*/ 1056640 h 1205653"/>
                <a:gd name="connsiteX83" fmla="*/ 2705947 w 2915920"/>
                <a:gd name="connsiteY83" fmla="*/ 1036320 h 1205653"/>
                <a:gd name="connsiteX84" fmla="*/ 2703010 w 2915920"/>
                <a:gd name="connsiteY84" fmla="*/ 997790 h 1205653"/>
                <a:gd name="connsiteX85" fmla="*/ 2705947 w 2915920"/>
                <a:gd name="connsiteY85" fmla="*/ 978747 h 1205653"/>
                <a:gd name="connsiteX86" fmla="*/ 2705947 w 2915920"/>
                <a:gd name="connsiteY86" fmla="*/ 944880 h 1205653"/>
                <a:gd name="connsiteX87" fmla="*/ 2702560 w 2915920"/>
                <a:gd name="connsiteY87" fmla="*/ 927947 h 1205653"/>
                <a:gd name="connsiteX88" fmla="*/ 2699174 w 2915920"/>
                <a:gd name="connsiteY88" fmla="*/ 900853 h 1205653"/>
                <a:gd name="connsiteX89" fmla="*/ 2695787 w 2915920"/>
                <a:gd name="connsiteY89" fmla="*/ 887307 h 1205653"/>
                <a:gd name="connsiteX90" fmla="*/ 2689014 w 2915920"/>
                <a:gd name="connsiteY90" fmla="*/ 866987 h 1205653"/>
                <a:gd name="connsiteX91" fmla="*/ 2682240 w 2915920"/>
                <a:gd name="connsiteY91" fmla="*/ 846667 h 1205653"/>
                <a:gd name="connsiteX92" fmla="*/ 2678854 w 2915920"/>
                <a:gd name="connsiteY92" fmla="*/ 826347 h 1205653"/>
                <a:gd name="connsiteX93" fmla="*/ 2672080 w 2915920"/>
                <a:gd name="connsiteY93" fmla="*/ 816187 h 1205653"/>
                <a:gd name="connsiteX94" fmla="*/ 2678854 w 2915920"/>
                <a:gd name="connsiteY94" fmla="*/ 802640 h 1205653"/>
                <a:gd name="connsiteX95" fmla="*/ 2699174 w 2915920"/>
                <a:gd name="connsiteY95" fmla="*/ 795867 h 1205653"/>
                <a:gd name="connsiteX96" fmla="*/ 2729654 w 2915920"/>
                <a:gd name="connsiteY96" fmla="*/ 795867 h 1205653"/>
                <a:gd name="connsiteX97" fmla="*/ 2770294 w 2915920"/>
                <a:gd name="connsiteY97" fmla="*/ 802640 h 1205653"/>
                <a:gd name="connsiteX98" fmla="*/ 2783840 w 2915920"/>
                <a:gd name="connsiteY98" fmla="*/ 806027 h 1205653"/>
                <a:gd name="connsiteX99" fmla="*/ 2804160 w 2915920"/>
                <a:gd name="connsiteY99" fmla="*/ 819573 h 1205653"/>
                <a:gd name="connsiteX100" fmla="*/ 2827867 w 2915920"/>
                <a:gd name="connsiteY100" fmla="*/ 802640 h 1205653"/>
                <a:gd name="connsiteX101" fmla="*/ 2827867 w 2915920"/>
                <a:gd name="connsiteY101" fmla="*/ 778933 h 1205653"/>
                <a:gd name="connsiteX102" fmla="*/ 2817707 w 2915920"/>
                <a:gd name="connsiteY102" fmla="*/ 758613 h 1205653"/>
                <a:gd name="connsiteX103" fmla="*/ 2810934 w 2915920"/>
                <a:gd name="connsiteY103" fmla="*/ 745067 h 1205653"/>
                <a:gd name="connsiteX104" fmla="*/ 2817707 w 2915920"/>
                <a:gd name="connsiteY104" fmla="*/ 724747 h 1205653"/>
                <a:gd name="connsiteX105" fmla="*/ 2844800 w 2915920"/>
                <a:gd name="connsiteY105" fmla="*/ 707813 h 1205653"/>
                <a:gd name="connsiteX106" fmla="*/ 2868507 w 2915920"/>
                <a:gd name="connsiteY106" fmla="*/ 694267 h 1205653"/>
                <a:gd name="connsiteX107" fmla="*/ 2892214 w 2915920"/>
                <a:gd name="connsiteY107" fmla="*/ 690880 h 1205653"/>
                <a:gd name="connsiteX108" fmla="*/ 2912534 w 2915920"/>
                <a:gd name="connsiteY108" fmla="*/ 677333 h 1205653"/>
                <a:gd name="connsiteX109" fmla="*/ 2915920 w 2915920"/>
                <a:gd name="connsiteY109" fmla="*/ 663787 h 1205653"/>
                <a:gd name="connsiteX110" fmla="*/ 2898987 w 2915920"/>
                <a:gd name="connsiteY110" fmla="*/ 633307 h 1205653"/>
                <a:gd name="connsiteX111" fmla="*/ 2898987 w 2915920"/>
                <a:gd name="connsiteY111" fmla="*/ 602827 h 1205653"/>
                <a:gd name="connsiteX112" fmla="*/ 2895600 w 2915920"/>
                <a:gd name="connsiteY112" fmla="*/ 585893 h 1205653"/>
                <a:gd name="connsiteX113" fmla="*/ 2885440 w 2915920"/>
                <a:gd name="connsiteY113" fmla="*/ 562187 h 1205653"/>
                <a:gd name="connsiteX114" fmla="*/ 2821094 w 2915920"/>
                <a:gd name="connsiteY114" fmla="*/ 548640 h 1205653"/>
                <a:gd name="connsiteX115" fmla="*/ 2783840 w 2915920"/>
                <a:gd name="connsiteY115" fmla="*/ 531707 h 1205653"/>
                <a:gd name="connsiteX116" fmla="*/ 2760134 w 2915920"/>
                <a:gd name="connsiteY116" fmla="*/ 494453 h 1205653"/>
                <a:gd name="connsiteX117" fmla="*/ 2729654 w 2915920"/>
                <a:gd name="connsiteY117" fmla="*/ 480907 h 1205653"/>
                <a:gd name="connsiteX118" fmla="*/ 2695787 w 2915920"/>
                <a:gd name="connsiteY118" fmla="*/ 426720 h 1205653"/>
                <a:gd name="connsiteX119" fmla="*/ 2692400 w 2915920"/>
                <a:gd name="connsiteY119" fmla="*/ 372533 h 1205653"/>
                <a:gd name="connsiteX120" fmla="*/ 2682240 w 2915920"/>
                <a:gd name="connsiteY120" fmla="*/ 345440 h 1205653"/>
                <a:gd name="connsiteX121" fmla="*/ 2675467 w 2915920"/>
                <a:gd name="connsiteY121" fmla="*/ 328507 h 1205653"/>
                <a:gd name="connsiteX122" fmla="*/ 2661920 w 2915920"/>
                <a:gd name="connsiteY122" fmla="*/ 314960 h 1205653"/>
                <a:gd name="connsiteX123" fmla="*/ 2661920 w 2915920"/>
                <a:gd name="connsiteY123" fmla="*/ 277707 h 1205653"/>
                <a:gd name="connsiteX124" fmla="*/ 2658534 w 2915920"/>
                <a:gd name="connsiteY124" fmla="*/ 254000 h 1205653"/>
                <a:gd name="connsiteX125" fmla="*/ 2628054 w 2915920"/>
                <a:gd name="connsiteY125" fmla="*/ 223520 h 1205653"/>
                <a:gd name="connsiteX126" fmla="*/ 2584027 w 2915920"/>
                <a:gd name="connsiteY126" fmla="*/ 199813 h 1205653"/>
                <a:gd name="connsiteX127" fmla="*/ 2499360 w 2915920"/>
                <a:gd name="connsiteY127" fmla="*/ 199813 h 1205653"/>
                <a:gd name="connsiteX128" fmla="*/ 2472267 w 2915920"/>
                <a:gd name="connsiteY128" fmla="*/ 209973 h 1205653"/>
                <a:gd name="connsiteX129" fmla="*/ 2448560 w 2915920"/>
                <a:gd name="connsiteY129" fmla="*/ 199813 h 1205653"/>
                <a:gd name="connsiteX130" fmla="*/ 2424854 w 2915920"/>
                <a:gd name="connsiteY130" fmla="*/ 199813 h 1205653"/>
                <a:gd name="connsiteX131" fmla="*/ 2394374 w 2915920"/>
                <a:gd name="connsiteY131" fmla="*/ 186267 h 1205653"/>
                <a:gd name="connsiteX132" fmla="*/ 2367280 w 2915920"/>
                <a:gd name="connsiteY132" fmla="*/ 179493 h 1205653"/>
                <a:gd name="connsiteX133" fmla="*/ 2350347 w 2915920"/>
                <a:gd name="connsiteY133" fmla="*/ 155787 h 1205653"/>
                <a:gd name="connsiteX134" fmla="*/ 2330027 w 2915920"/>
                <a:gd name="connsiteY134" fmla="*/ 135467 h 1205653"/>
                <a:gd name="connsiteX135" fmla="*/ 2286000 w 2915920"/>
                <a:gd name="connsiteY135" fmla="*/ 128693 h 1205653"/>
                <a:gd name="connsiteX136" fmla="*/ 2252134 w 2915920"/>
                <a:gd name="connsiteY136" fmla="*/ 132080 h 1205653"/>
                <a:gd name="connsiteX137" fmla="*/ 2238587 w 2915920"/>
                <a:gd name="connsiteY137" fmla="*/ 128693 h 1205653"/>
                <a:gd name="connsiteX138" fmla="*/ 2211494 w 2915920"/>
                <a:gd name="connsiteY138" fmla="*/ 111760 h 1205653"/>
                <a:gd name="connsiteX139" fmla="*/ 2177627 w 2915920"/>
                <a:gd name="connsiteY139" fmla="*/ 121920 h 1205653"/>
                <a:gd name="connsiteX140" fmla="*/ 2153920 w 2915920"/>
                <a:gd name="connsiteY140" fmla="*/ 121920 h 1205653"/>
                <a:gd name="connsiteX141" fmla="*/ 2136987 w 2915920"/>
                <a:gd name="connsiteY141" fmla="*/ 121920 h 1205653"/>
                <a:gd name="connsiteX142" fmla="*/ 2109894 w 2915920"/>
                <a:gd name="connsiteY142" fmla="*/ 94827 h 1205653"/>
                <a:gd name="connsiteX143" fmla="*/ 2099734 w 2915920"/>
                <a:gd name="connsiteY143" fmla="*/ 77893 h 1205653"/>
                <a:gd name="connsiteX144" fmla="*/ 2069254 w 2915920"/>
                <a:gd name="connsiteY144" fmla="*/ 60960 h 1205653"/>
                <a:gd name="connsiteX145" fmla="*/ 2035387 w 2915920"/>
                <a:gd name="connsiteY145" fmla="*/ 60960 h 1205653"/>
                <a:gd name="connsiteX146" fmla="*/ 1960880 w 2915920"/>
                <a:gd name="connsiteY146" fmla="*/ 47413 h 1205653"/>
                <a:gd name="connsiteX147" fmla="*/ 1930400 w 2915920"/>
                <a:gd name="connsiteY147" fmla="*/ 47413 h 1205653"/>
                <a:gd name="connsiteX148" fmla="*/ 1899920 w 2915920"/>
                <a:gd name="connsiteY148" fmla="*/ 50800 h 1205653"/>
                <a:gd name="connsiteX149" fmla="*/ 1855894 w 2915920"/>
                <a:gd name="connsiteY149" fmla="*/ 33867 h 1205653"/>
                <a:gd name="connsiteX150" fmla="*/ 1825414 w 2915920"/>
                <a:gd name="connsiteY150" fmla="*/ 27093 h 1205653"/>
                <a:gd name="connsiteX151" fmla="*/ 1781387 w 2915920"/>
                <a:gd name="connsiteY151" fmla="*/ 10160 h 1205653"/>
                <a:gd name="connsiteX152" fmla="*/ 1747520 w 2915920"/>
                <a:gd name="connsiteY152" fmla="*/ 0 h 1205653"/>
                <a:gd name="connsiteX153" fmla="*/ 1700107 w 2915920"/>
                <a:gd name="connsiteY153" fmla="*/ 0 h 1205653"/>
                <a:gd name="connsiteX154" fmla="*/ 1662854 w 2915920"/>
                <a:gd name="connsiteY154" fmla="*/ 23707 h 1205653"/>
                <a:gd name="connsiteX155" fmla="*/ 1628987 w 2915920"/>
                <a:gd name="connsiteY155" fmla="*/ 44027 h 1205653"/>
                <a:gd name="connsiteX156" fmla="*/ 1622214 w 2915920"/>
                <a:gd name="connsiteY156" fmla="*/ 67733 h 1205653"/>
                <a:gd name="connsiteX157" fmla="*/ 1615440 w 2915920"/>
                <a:gd name="connsiteY157" fmla="*/ 111760 h 1205653"/>
                <a:gd name="connsiteX158" fmla="*/ 1618827 w 2915920"/>
                <a:gd name="connsiteY158" fmla="*/ 132080 h 1205653"/>
                <a:gd name="connsiteX159" fmla="*/ 1625600 w 2915920"/>
                <a:gd name="connsiteY159" fmla="*/ 149013 h 1205653"/>
                <a:gd name="connsiteX160" fmla="*/ 1615440 w 2915920"/>
                <a:gd name="connsiteY160" fmla="*/ 169333 h 1205653"/>
                <a:gd name="connsiteX161" fmla="*/ 1584960 w 2915920"/>
                <a:gd name="connsiteY161" fmla="*/ 186267 h 1205653"/>
                <a:gd name="connsiteX162" fmla="*/ 1540934 w 2915920"/>
                <a:gd name="connsiteY162" fmla="*/ 250613 h 1205653"/>
                <a:gd name="connsiteX163" fmla="*/ 1507067 w 2915920"/>
                <a:gd name="connsiteY163" fmla="*/ 260773 h 1205653"/>
                <a:gd name="connsiteX164" fmla="*/ 1513840 w 2915920"/>
                <a:gd name="connsiteY164" fmla="*/ 318347 h 1205653"/>
                <a:gd name="connsiteX165" fmla="*/ 1486747 w 2915920"/>
                <a:gd name="connsiteY165" fmla="*/ 348827 h 1205653"/>
                <a:gd name="connsiteX166" fmla="*/ 1486747 w 2915920"/>
                <a:gd name="connsiteY166" fmla="*/ 348827 h 1205653"/>
                <a:gd name="connsiteX167" fmla="*/ 1422400 w 2915920"/>
                <a:gd name="connsiteY167" fmla="*/ 382693 h 1205653"/>
                <a:gd name="connsiteX168" fmla="*/ 1405467 w 2915920"/>
                <a:gd name="connsiteY168" fmla="*/ 409787 h 1205653"/>
                <a:gd name="connsiteX169" fmla="*/ 1405467 w 2915920"/>
                <a:gd name="connsiteY169" fmla="*/ 409787 h 1205653"/>
                <a:gd name="connsiteX170" fmla="*/ 1398694 w 2915920"/>
                <a:gd name="connsiteY170" fmla="*/ 447040 h 1205653"/>
                <a:gd name="connsiteX171" fmla="*/ 1395307 w 2915920"/>
                <a:gd name="connsiteY171" fmla="*/ 470747 h 1205653"/>
                <a:gd name="connsiteX172" fmla="*/ 1371600 w 2915920"/>
                <a:gd name="connsiteY172" fmla="*/ 491067 h 1205653"/>
                <a:gd name="connsiteX173" fmla="*/ 1347894 w 2915920"/>
                <a:gd name="connsiteY173" fmla="*/ 514773 h 1205653"/>
                <a:gd name="connsiteX174" fmla="*/ 1337734 w 2915920"/>
                <a:gd name="connsiteY174" fmla="*/ 535093 h 1205653"/>
                <a:gd name="connsiteX175" fmla="*/ 1334347 w 2915920"/>
                <a:gd name="connsiteY175" fmla="*/ 572347 h 1205653"/>
                <a:gd name="connsiteX176" fmla="*/ 1344507 w 2915920"/>
                <a:gd name="connsiteY176" fmla="*/ 606213 h 1205653"/>
                <a:gd name="connsiteX177" fmla="*/ 1368214 w 2915920"/>
                <a:gd name="connsiteY177" fmla="*/ 636693 h 1205653"/>
                <a:gd name="connsiteX178" fmla="*/ 1378374 w 2915920"/>
                <a:gd name="connsiteY178" fmla="*/ 657013 h 1205653"/>
                <a:gd name="connsiteX179" fmla="*/ 1374987 w 2915920"/>
                <a:gd name="connsiteY179" fmla="*/ 677333 h 1205653"/>
                <a:gd name="connsiteX180" fmla="*/ 1361440 w 2915920"/>
                <a:gd name="connsiteY180" fmla="*/ 694267 h 1205653"/>
                <a:gd name="connsiteX181" fmla="*/ 1341120 w 2915920"/>
                <a:gd name="connsiteY181" fmla="*/ 697653 h 1205653"/>
                <a:gd name="connsiteX182" fmla="*/ 1320800 w 2915920"/>
                <a:gd name="connsiteY182" fmla="*/ 704427 h 1205653"/>
                <a:gd name="connsiteX183" fmla="*/ 1290320 w 2915920"/>
                <a:gd name="connsiteY183" fmla="*/ 701040 h 1205653"/>
                <a:gd name="connsiteX184" fmla="*/ 1259840 w 2915920"/>
                <a:gd name="connsiteY184" fmla="*/ 680720 h 1205653"/>
                <a:gd name="connsiteX185" fmla="*/ 1239520 w 2915920"/>
                <a:gd name="connsiteY185" fmla="*/ 670560 h 1205653"/>
                <a:gd name="connsiteX186" fmla="*/ 1205654 w 2915920"/>
                <a:gd name="connsiteY186" fmla="*/ 667173 h 1205653"/>
                <a:gd name="connsiteX187" fmla="*/ 1185334 w 2915920"/>
                <a:gd name="connsiteY187" fmla="*/ 663787 h 1205653"/>
                <a:gd name="connsiteX188" fmla="*/ 1158240 w 2915920"/>
                <a:gd name="connsiteY188" fmla="*/ 657013 h 1205653"/>
                <a:gd name="connsiteX189" fmla="*/ 1124374 w 2915920"/>
                <a:gd name="connsiteY189" fmla="*/ 660400 h 1205653"/>
                <a:gd name="connsiteX190" fmla="*/ 1107440 w 2915920"/>
                <a:gd name="connsiteY190" fmla="*/ 697653 h 1205653"/>
                <a:gd name="connsiteX191" fmla="*/ 1090507 w 2915920"/>
                <a:gd name="connsiteY191" fmla="*/ 707813 h 1205653"/>
                <a:gd name="connsiteX192" fmla="*/ 1060027 w 2915920"/>
                <a:gd name="connsiteY192" fmla="*/ 711200 h 1205653"/>
                <a:gd name="connsiteX193" fmla="*/ 1019387 w 2915920"/>
                <a:gd name="connsiteY193" fmla="*/ 711200 h 1205653"/>
                <a:gd name="connsiteX194" fmla="*/ 982134 w 2915920"/>
                <a:gd name="connsiteY194" fmla="*/ 711200 h 1205653"/>
                <a:gd name="connsiteX195" fmla="*/ 951654 w 2915920"/>
                <a:gd name="connsiteY195" fmla="*/ 714587 h 1205653"/>
                <a:gd name="connsiteX196" fmla="*/ 924560 w 2915920"/>
                <a:gd name="connsiteY196" fmla="*/ 741680 h 1205653"/>
                <a:gd name="connsiteX197" fmla="*/ 900854 w 2915920"/>
                <a:gd name="connsiteY197" fmla="*/ 772160 h 1205653"/>
                <a:gd name="connsiteX198" fmla="*/ 890694 w 2915920"/>
                <a:gd name="connsiteY198" fmla="*/ 799253 h 1205653"/>
                <a:gd name="connsiteX199" fmla="*/ 850054 w 2915920"/>
                <a:gd name="connsiteY199" fmla="*/ 829733 h 1205653"/>
                <a:gd name="connsiteX200" fmla="*/ 802640 w 2915920"/>
                <a:gd name="connsiteY200" fmla="*/ 860213 h 1205653"/>
                <a:gd name="connsiteX201" fmla="*/ 785707 w 2915920"/>
                <a:gd name="connsiteY201" fmla="*/ 880533 h 1205653"/>
                <a:gd name="connsiteX202" fmla="*/ 778934 w 2915920"/>
                <a:gd name="connsiteY202" fmla="*/ 931333 h 1205653"/>
                <a:gd name="connsiteX203" fmla="*/ 775547 w 2915920"/>
                <a:gd name="connsiteY203" fmla="*/ 944880 h 1205653"/>
                <a:gd name="connsiteX204" fmla="*/ 755227 w 2915920"/>
                <a:gd name="connsiteY204" fmla="*/ 944880 h 1205653"/>
                <a:gd name="connsiteX205" fmla="*/ 738294 w 2915920"/>
                <a:gd name="connsiteY205" fmla="*/ 924560 h 1205653"/>
                <a:gd name="connsiteX206" fmla="*/ 738294 w 2915920"/>
                <a:gd name="connsiteY206" fmla="*/ 924560 h 1205653"/>
                <a:gd name="connsiteX207" fmla="*/ 714587 w 2915920"/>
                <a:gd name="connsiteY207" fmla="*/ 907627 h 1205653"/>
                <a:gd name="connsiteX208" fmla="*/ 721360 w 2915920"/>
                <a:gd name="connsiteY208" fmla="*/ 870373 h 1205653"/>
                <a:gd name="connsiteX209" fmla="*/ 721360 w 2915920"/>
                <a:gd name="connsiteY209" fmla="*/ 846667 h 1205653"/>
                <a:gd name="connsiteX210" fmla="*/ 721360 w 2915920"/>
                <a:gd name="connsiteY210" fmla="*/ 826347 h 1205653"/>
                <a:gd name="connsiteX211" fmla="*/ 717974 w 2915920"/>
                <a:gd name="connsiteY211" fmla="*/ 795867 h 1205653"/>
                <a:gd name="connsiteX212" fmla="*/ 707814 w 2915920"/>
                <a:gd name="connsiteY212" fmla="*/ 772160 h 1205653"/>
                <a:gd name="connsiteX213" fmla="*/ 711200 w 2915920"/>
                <a:gd name="connsiteY213" fmla="*/ 741680 h 1205653"/>
                <a:gd name="connsiteX214" fmla="*/ 707814 w 2915920"/>
                <a:gd name="connsiteY214" fmla="*/ 721360 h 1205653"/>
                <a:gd name="connsiteX215" fmla="*/ 697654 w 2915920"/>
                <a:gd name="connsiteY215" fmla="*/ 694267 h 1205653"/>
                <a:gd name="connsiteX216" fmla="*/ 687494 w 2915920"/>
                <a:gd name="connsiteY216" fmla="*/ 687493 h 1205653"/>
                <a:gd name="connsiteX217" fmla="*/ 657014 w 2915920"/>
                <a:gd name="connsiteY217" fmla="*/ 677333 h 1205653"/>
                <a:gd name="connsiteX218" fmla="*/ 602827 w 2915920"/>
                <a:gd name="connsiteY218" fmla="*/ 677333 h 1205653"/>
                <a:gd name="connsiteX219" fmla="*/ 565574 w 2915920"/>
                <a:gd name="connsiteY219" fmla="*/ 673947 h 1205653"/>
                <a:gd name="connsiteX220" fmla="*/ 538480 w 2915920"/>
                <a:gd name="connsiteY220" fmla="*/ 670560 h 1205653"/>
                <a:gd name="connsiteX221" fmla="*/ 538480 w 2915920"/>
                <a:gd name="connsiteY221" fmla="*/ 670560 h 1205653"/>
                <a:gd name="connsiteX222" fmla="*/ 494454 w 2915920"/>
                <a:gd name="connsiteY222" fmla="*/ 650240 h 1205653"/>
                <a:gd name="connsiteX223" fmla="*/ 474134 w 2915920"/>
                <a:gd name="connsiteY223" fmla="*/ 633307 h 1205653"/>
                <a:gd name="connsiteX224" fmla="*/ 467360 w 2915920"/>
                <a:gd name="connsiteY224" fmla="*/ 623147 h 1205653"/>
                <a:gd name="connsiteX225" fmla="*/ 423334 w 2915920"/>
                <a:gd name="connsiteY225" fmla="*/ 616373 h 1205653"/>
                <a:gd name="connsiteX226" fmla="*/ 389467 w 2915920"/>
                <a:gd name="connsiteY226" fmla="*/ 626533 h 1205653"/>
                <a:gd name="connsiteX227" fmla="*/ 362374 w 2915920"/>
                <a:gd name="connsiteY227" fmla="*/ 623147 h 1205653"/>
                <a:gd name="connsiteX228" fmla="*/ 335280 w 2915920"/>
                <a:gd name="connsiteY228" fmla="*/ 599440 h 1205653"/>
                <a:gd name="connsiteX229" fmla="*/ 308187 w 2915920"/>
                <a:gd name="connsiteY229" fmla="*/ 589280 h 1205653"/>
                <a:gd name="connsiteX230" fmla="*/ 274320 w 2915920"/>
                <a:gd name="connsiteY230" fmla="*/ 565573 h 1205653"/>
                <a:gd name="connsiteX231" fmla="*/ 264160 w 2915920"/>
                <a:gd name="connsiteY231" fmla="*/ 535093 h 1205653"/>
                <a:gd name="connsiteX232" fmla="*/ 243840 w 2915920"/>
                <a:gd name="connsiteY232" fmla="*/ 524933 h 1205653"/>
                <a:gd name="connsiteX233" fmla="*/ 223520 w 2915920"/>
                <a:gd name="connsiteY233" fmla="*/ 508000 h 1205653"/>
                <a:gd name="connsiteX234" fmla="*/ 203200 w 2915920"/>
                <a:gd name="connsiteY234" fmla="*/ 477520 h 1205653"/>
                <a:gd name="connsiteX235" fmla="*/ 203200 w 2915920"/>
                <a:gd name="connsiteY235" fmla="*/ 477520 h 1205653"/>
                <a:gd name="connsiteX236" fmla="*/ 172720 w 2915920"/>
                <a:gd name="connsiteY236" fmla="*/ 426720 h 1205653"/>
                <a:gd name="connsiteX237" fmla="*/ 152400 w 2915920"/>
                <a:gd name="connsiteY237" fmla="*/ 416560 h 1205653"/>
                <a:gd name="connsiteX238" fmla="*/ 135467 w 2915920"/>
                <a:gd name="connsiteY238" fmla="*/ 379307 h 1205653"/>
                <a:gd name="connsiteX239" fmla="*/ 125307 w 2915920"/>
                <a:gd name="connsiteY239" fmla="*/ 355600 h 1205653"/>
                <a:gd name="connsiteX240" fmla="*/ 111760 w 2915920"/>
                <a:gd name="connsiteY240" fmla="*/ 342053 h 1205653"/>
                <a:gd name="connsiteX241" fmla="*/ 84667 w 2915920"/>
                <a:gd name="connsiteY241" fmla="*/ 325120 h 1205653"/>
                <a:gd name="connsiteX242" fmla="*/ 64347 w 2915920"/>
                <a:gd name="connsiteY242" fmla="*/ 314960 h 1205653"/>
                <a:gd name="connsiteX243" fmla="*/ 47414 w 2915920"/>
                <a:gd name="connsiteY243" fmla="*/ 314960 h 1205653"/>
                <a:gd name="connsiteX244" fmla="*/ 37254 w 2915920"/>
                <a:gd name="connsiteY244" fmla="*/ 321733 h 1205653"/>
                <a:gd name="connsiteX245" fmla="*/ 30480 w 2915920"/>
                <a:gd name="connsiteY245" fmla="*/ 335280 h 1205653"/>
                <a:gd name="connsiteX246" fmla="*/ 27094 w 2915920"/>
                <a:gd name="connsiteY246" fmla="*/ 362373 h 1205653"/>
                <a:gd name="connsiteX247" fmla="*/ 16934 w 2915920"/>
                <a:gd name="connsiteY247" fmla="*/ 379307 h 1205653"/>
                <a:gd name="connsiteX248" fmla="*/ 6774 w 2915920"/>
                <a:gd name="connsiteY248" fmla="*/ 389467 h 1205653"/>
                <a:gd name="connsiteX249" fmla="*/ 3387 w 2915920"/>
                <a:gd name="connsiteY249" fmla="*/ 403013 h 1205653"/>
                <a:gd name="connsiteX250" fmla="*/ 0 w 2915920"/>
                <a:gd name="connsiteY250" fmla="*/ 416560 h 1205653"/>
                <a:gd name="connsiteX251" fmla="*/ 0 w 2915920"/>
                <a:gd name="connsiteY251" fmla="*/ 436880 h 1205653"/>
                <a:gd name="connsiteX252" fmla="*/ 0 w 2915920"/>
                <a:gd name="connsiteY252" fmla="*/ 460587 h 1205653"/>
                <a:gd name="connsiteX253" fmla="*/ 0 w 2915920"/>
                <a:gd name="connsiteY253" fmla="*/ 467360 h 1205653"/>
                <a:gd name="connsiteX254" fmla="*/ 13547 w 2915920"/>
                <a:gd name="connsiteY254" fmla="*/ 480907 h 1205653"/>
                <a:gd name="connsiteX255" fmla="*/ 13547 w 2915920"/>
                <a:gd name="connsiteY255" fmla="*/ 484293 h 1205653"/>
                <a:gd name="connsiteX256" fmla="*/ 20320 w 2915920"/>
                <a:gd name="connsiteY256" fmla="*/ 494453 h 1205653"/>
                <a:gd name="connsiteX257" fmla="*/ 13547 w 2915920"/>
                <a:gd name="connsiteY257" fmla="*/ 501227 h 1205653"/>
                <a:gd name="connsiteX258" fmla="*/ 16934 w 2915920"/>
                <a:gd name="connsiteY258" fmla="*/ 524933 h 1205653"/>
                <a:gd name="connsiteX259" fmla="*/ 13547 w 2915920"/>
                <a:gd name="connsiteY259" fmla="*/ 538480 h 1205653"/>
                <a:gd name="connsiteX260" fmla="*/ 10160 w 2915920"/>
                <a:gd name="connsiteY260" fmla="*/ 548640 h 1205653"/>
                <a:gd name="connsiteX261" fmla="*/ 6774 w 2915920"/>
                <a:gd name="connsiteY261" fmla="*/ 562187 h 1205653"/>
                <a:gd name="connsiteX262" fmla="*/ 3387 w 2915920"/>
                <a:gd name="connsiteY262" fmla="*/ 572347 h 1205653"/>
                <a:gd name="connsiteX263" fmla="*/ 16934 w 2915920"/>
                <a:gd name="connsiteY263" fmla="*/ 575733 h 1205653"/>
                <a:gd name="connsiteX264" fmla="*/ 20320 w 2915920"/>
                <a:gd name="connsiteY264" fmla="*/ 582507 h 1205653"/>
                <a:gd name="connsiteX265" fmla="*/ 23707 w 2915920"/>
                <a:gd name="connsiteY265" fmla="*/ 589280 h 1205653"/>
                <a:gd name="connsiteX266" fmla="*/ 30480 w 2915920"/>
                <a:gd name="connsiteY266" fmla="*/ 592667 h 1205653"/>
                <a:gd name="connsiteX267" fmla="*/ 40640 w 2915920"/>
                <a:gd name="connsiteY267" fmla="*/ 606213 h 1205653"/>
                <a:gd name="connsiteX268" fmla="*/ 47414 w 2915920"/>
                <a:gd name="connsiteY268" fmla="*/ 606213 h 1205653"/>
                <a:gd name="connsiteX269" fmla="*/ 54187 w 2915920"/>
                <a:gd name="connsiteY269" fmla="*/ 596053 h 1205653"/>
                <a:gd name="connsiteX270" fmla="*/ 71120 w 2915920"/>
                <a:gd name="connsiteY270" fmla="*/ 592667 h 1205653"/>
                <a:gd name="connsiteX271" fmla="*/ 88054 w 2915920"/>
                <a:gd name="connsiteY271" fmla="*/ 592667 h 1205653"/>
                <a:gd name="connsiteX272" fmla="*/ 98214 w 2915920"/>
                <a:gd name="connsiteY272" fmla="*/ 592667 h 1205653"/>
                <a:gd name="connsiteX273" fmla="*/ 115147 w 2915920"/>
                <a:gd name="connsiteY273" fmla="*/ 596053 h 1205653"/>
                <a:gd name="connsiteX274" fmla="*/ 128694 w 2915920"/>
                <a:gd name="connsiteY274" fmla="*/ 602827 h 1205653"/>
                <a:gd name="connsiteX275" fmla="*/ 138854 w 2915920"/>
                <a:gd name="connsiteY275" fmla="*/ 612987 h 1205653"/>
                <a:gd name="connsiteX276" fmla="*/ 135467 w 2915920"/>
                <a:gd name="connsiteY276" fmla="*/ 623147 h 1205653"/>
                <a:gd name="connsiteX277" fmla="*/ 132080 w 2915920"/>
                <a:gd name="connsiteY277" fmla="*/ 636693 h 1205653"/>
                <a:gd name="connsiteX278" fmla="*/ 132080 w 2915920"/>
                <a:gd name="connsiteY278" fmla="*/ 636693 h 1205653"/>
                <a:gd name="connsiteX279" fmla="*/ 125307 w 2915920"/>
                <a:gd name="connsiteY279" fmla="*/ 657013 h 1205653"/>
                <a:gd name="connsiteX280" fmla="*/ 135467 w 2915920"/>
                <a:gd name="connsiteY280" fmla="*/ 684107 h 1205653"/>
                <a:gd name="connsiteX281" fmla="*/ 142240 w 2915920"/>
                <a:gd name="connsiteY281" fmla="*/ 687493 h 1205653"/>
                <a:gd name="connsiteX282" fmla="*/ 155787 w 2915920"/>
                <a:gd name="connsiteY282" fmla="*/ 687493 h 1205653"/>
                <a:gd name="connsiteX283" fmla="*/ 172720 w 2915920"/>
                <a:gd name="connsiteY283" fmla="*/ 687493 h 1205653"/>
                <a:gd name="connsiteX284" fmla="*/ 186267 w 2915920"/>
                <a:gd name="connsiteY284" fmla="*/ 673947 h 1205653"/>
                <a:gd name="connsiteX285" fmla="*/ 193040 w 2915920"/>
                <a:gd name="connsiteY285" fmla="*/ 667173 h 1205653"/>
                <a:gd name="connsiteX286" fmla="*/ 193040 w 2915920"/>
                <a:gd name="connsiteY286" fmla="*/ 663787 h 1205653"/>
                <a:gd name="connsiteX287" fmla="*/ 203200 w 2915920"/>
                <a:gd name="connsiteY287" fmla="*/ 663787 h 1205653"/>
                <a:gd name="connsiteX288" fmla="*/ 216747 w 2915920"/>
                <a:gd name="connsiteY288" fmla="*/ 663787 h 1205653"/>
                <a:gd name="connsiteX289" fmla="*/ 220134 w 2915920"/>
                <a:gd name="connsiteY289" fmla="*/ 670560 h 1205653"/>
                <a:gd name="connsiteX290" fmla="*/ 240454 w 2915920"/>
                <a:gd name="connsiteY290" fmla="*/ 677333 h 1205653"/>
                <a:gd name="connsiteX291" fmla="*/ 240454 w 2915920"/>
                <a:gd name="connsiteY291" fmla="*/ 687493 h 1205653"/>
                <a:gd name="connsiteX292" fmla="*/ 240454 w 2915920"/>
                <a:gd name="connsiteY292" fmla="*/ 697653 h 1205653"/>
                <a:gd name="connsiteX293" fmla="*/ 243840 w 2915920"/>
                <a:gd name="connsiteY293" fmla="*/ 707813 h 1205653"/>
                <a:gd name="connsiteX294" fmla="*/ 254000 w 2915920"/>
                <a:gd name="connsiteY294" fmla="*/ 724747 h 1205653"/>
                <a:gd name="connsiteX295" fmla="*/ 267547 w 2915920"/>
                <a:gd name="connsiteY295" fmla="*/ 734907 h 1205653"/>
                <a:gd name="connsiteX296" fmla="*/ 284480 w 2915920"/>
                <a:gd name="connsiteY296" fmla="*/ 745067 h 1205653"/>
                <a:gd name="connsiteX297" fmla="*/ 287867 w 2915920"/>
                <a:gd name="connsiteY297" fmla="*/ 755227 h 1205653"/>
                <a:gd name="connsiteX298" fmla="*/ 291254 w 2915920"/>
                <a:gd name="connsiteY298" fmla="*/ 762000 h 1205653"/>
                <a:gd name="connsiteX299" fmla="*/ 301414 w 2915920"/>
                <a:gd name="connsiteY299" fmla="*/ 765387 h 1205653"/>
                <a:gd name="connsiteX300" fmla="*/ 318347 w 2915920"/>
                <a:gd name="connsiteY300" fmla="*/ 765387 h 1205653"/>
                <a:gd name="connsiteX301" fmla="*/ 338667 w 2915920"/>
                <a:gd name="connsiteY301" fmla="*/ 778933 h 1205653"/>
                <a:gd name="connsiteX302" fmla="*/ 338667 w 2915920"/>
                <a:gd name="connsiteY302" fmla="*/ 795867 h 1205653"/>
                <a:gd name="connsiteX303" fmla="*/ 338667 w 2915920"/>
                <a:gd name="connsiteY303" fmla="*/ 795867 h 1205653"/>
                <a:gd name="connsiteX304" fmla="*/ 335280 w 2915920"/>
                <a:gd name="connsiteY304" fmla="*/ 829733 h 1205653"/>
                <a:gd name="connsiteX305" fmla="*/ 335280 w 2915920"/>
                <a:gd name="connsiteY305" fmla="*/ 850053 h 1205653"/>
                <a:gd name="connsiteX306" fmla="*/ 338667 w 2915920"/>
                <a:gd name="connsiteY306" fmla="*/ 860213 h 1205653"/>
                <a:gd name="connsiteX307" fmla="*/ 348827 w 2915920"/>
                <a:gd name="connsiteY307" fmla="*/ 863600 h 1205653"/>
                <a:gd name="connsiteX308" fmla="*/ 372534 w 2915920"/>
                <a:gd name="connsiteY308" fmla="*/ 863600 h 1205653"/>
                <a:gd name="connsiteX309" fmla="*/ 396240 w 2915920"/>
                <a:gd name="connsiteY309" fmla="*/ 866987 h 1205653"/>
                <a:gd name="connsiteX310" fmla="*/ 433494 w 2915920"/>
                <a:gd name="connsiteY310" fmla="*/ 877147 h 1205653"/>
                <a:gd name="connsiteX311" fmla="*/ 440267 w 2915920"/>
                <a:gd name="connsiteY311" fmla="*/ 890693 h 1205653"/>
                <a:gd name="connsiteX312" fmla="*/ 447040 w 2915920"/>
                <a:gd name="connsiteY312" fmla="*/ 911013 h 1205653"/>
                <a:gd name="connsiteX313" fmla="*/ 467360 w 2915920"/>
                <a:gd name="connsiteY313" fmla="*/ 938107 h 1205653"/>
                <a:gd name="connsiteX314" fmla="*/ 480907 w 2915920"/>
                <a:gd name="connsiteY314" fmla="*/ 965200 h 1205653"/>
                <a:gd name="connsiteX315" fmla="*/ 491067 w 2915920"/>
                <a:gd name="connsiteY315" fmla="*/ 978747 h 1205653"/>
                <a:gd name="connsiteX316" fmla="*/ 491067 w 2915920"/>
                <a:gd name="connsiteY316" fmla="*/ 995680 h 1205653"/>
                <a:gd name="connsiteX317" fmla="*/ 511387 w 2915920"/>
                <a:gd name="connsiteY317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079414 w 2915920"/>
                <a:gd name="connsiteY65" fmla="*/ 731520 h 1205653"/>
                <a:gd name="connsiteX66" fmla="*/ 2120054 w 2915920"/>
                <a:gd name="connsiteY66" fmla="*/ 731520 h 1205653"/>
                <a:gd name="connsiteX67" fmla="*/ 2164080 w 2915920"/>
                <a:gd name="connsiteY67" fmla="*/ 738293 h 1205653"/>
                <a:gd name="connsiteX68" fmla="*/ 2181014 w 2915920"/>
                <a:gd name="connsiteY68" fmla="*/ 762000 h 1205653"/>
                <a:gd name="connsiteX69" fmla="*/ 2211494 w 2915920"/>
                <a:gd name="connsiteY69" fmla="*/ 789093 h 1205653"/>
                <a:gd name="connsiteX70" fmla="*/ 2231814 w 2915920"/>
                <a:gd name="connsiteY70" fmla="*/ 799253 h 1205653"/>
                <a:gd name="connsiteX71" fmla="*/ 2269067 w 2915920"/>
                <a:gd name="connsiteY71" fmla="*/ 812800 h 1205653"/>
                <a:gd name="connsiteX72" fmla="*/ 2302934 w 2915920"/>
                <a:gd name="connsiteY72" fmla="*/ 816187 h 1205653"/>
                <a:gd name="connsiteX73" fmla="*/ 2350347 w 2915920"/>
                <a:gd name="connsiteY73" fmla="*/ 846667 h 1205653"/>
                <a:gd name="connsiteX74" fmla="*/ 2377440 w 2915920"/>
                <a:gd name="connsiteY74" fmla="*/ 860213 h 1205653"/>
                <a:gd name="connsiteX75" fmla="*/ 2411307 w 2915920"/>
                <a:gd name="connsiteY75" fmla="*/ 877147 h 1205653"/>
                <a:gd name="connsiteX76" fmla="*/ 2468880 w 2915920"/>
                <a:gd name="connsiteY76" fmla="*/ 883920 h 1205653"/>
                <a:gd name="connsiteX77" fmla="*/ 2509520 w 2915920"/>
                <a:gd name="connsiteY77" fmla="*/ 890693 h 1205653"/>
                <a:gd name="connsiteX78" fmla="*/ 2556934 w 2915920"/>
                <a:gd name="connsiteY78" fmla="*/ 958427 h 1205653"/>
                <a:gd name="connsiteX79" fmla="*/ 2580640 w 2915920"/>
                <a:gd name="connsiteY79" fmla="*/ 988907 h 1205653"/>
                <a:gd name="connsiteX80" fmla="*/ 2604347 w 2915920"/>
                <a:gd name="connsiteY80" fmla="*/ 1029547 h 1205653"/>
                <a:gd name="connsiteX81" fmla="*/ 2634827 w 2915920"/>
                <a:gd name="connsiteY81" fmla="*/ 1049867 h 1205653"/>
                <a:gd name="connsiteX82" fmla="*/ 2665307 w 2915920"/>
                <a:gd name="connsiteY82" fmla="*/ 1056640 h 1205653"/>
                <a:gd name="connsiteX83" fmla="*/ 2705947 w 2915920"/>
                <a:gd name="connsiteY83" fmla="*/ 1036320 h 1205653"/>
                <a:gd name="connsiteX84" fmla="*/ 2703010 w 2915920"/>
                <a:gd name="connsiteY84" fmla="*/ 997790 h 1205653"/>
                <a:gd name="connsiteX85" fmla="*/ 2705947 w 2915920"/>
                <a:gd name="connsiteY85" fmla="*/ 944880 h 1205653"/>
                <a:gd name="connsiteX86" fmla="*/ 2702560 w 2915920"/>
                <a:gd name="connsiteY86" fmla="*/ 927947 h 1205653"/>
                <a:gd name="connsiteX87" fmla="*/ 2699174 w 2915920"/>
                <a:gd name="connsiteY87" fmla="*/ 900853 h 1205653"/>
                <a:gd name="connsiteX88" fmla="*/ 2695787 w 2915920"/>
                <a:gd name="connsiteY88" fmla="*/ 887307 h 1205653"/>
                <a:gd name="connsiteX89" fmla="*/ 2689014 w 2915920"/>
                <a:gd name="connsiteY89" fmla="*/ 866987 h 1205653"/>
                <a:gd name="connsiteX90" fmla="*/ 2682240 w 2915920"/>
                <a:gd name="connsiteY90" fmla="*/ 846667 h 1205653"/>
                <a:gd name="connsiteX91" fmla="*/ 2678854 w 2915920"/>
                <a:gd name="connsiteY91" fmla="*/ 826347 h 1205653"/>
                <a:gd name="connsiteX92" fmla="*/ 2672080 w 2915920"/>
                <a:gd name="connsiteY92" fmla="*/ 816187 h 1205653"/>
                <a:gd name="connsiteX93" fmla="*/ 2678854 w 2915920"/>
                <a:gd name="connsiteY93" fmla="*/ 802640 h 1205653"/>
                <a:gd name="connsiteX94" fmla="*/ 2699174 w 2915920"/>
                <a:gd name="connsiteY94" fmla="*/ 795867 h 1205653"/>
                <a:gd name="connsiteX95" fmla="*/ 2729654 w 2915920"/>
                <a:gd name="connsiteY95" fmla="*/ 795867 h 1205653"/>
                <a:gd name="connsiteX96" fmla="*/ 2770294 w 2915920"/>
                <a:gd name="connsiteY96" fmla="*/ 802640 h 1205653"/>
                <a:gd name="connsiteX97" fmla="*/ 2783840 w 2915920"/>
                <a:gd name="connsiteY97" fmla="*/ 806027 h 1205653"/>
                <a:gd name="connsiteX98" fmla="*/ 2804160 w 2915920"/>
                <a:gd name="connsiteY98" fmla="*/ 819573 h 1205653"/>
                <a:gd name="connsiteX99" fmla="*/ 2827867 w 2915920"/>
                <a:gd name="connsiteY99" fmla="*/ 802640 h 1205653"/>
                <a:gd name="connsiteX100" fmla="*/ 2827867 w 2915920"/>
                <a:gd name="connsiteY100" fmla="*/ 778933 h 1205653"/>
                <a:gd name="connsiteX101" fmla="*/ 2817707 w 2915920"/>
                <a:gd name="connsiteY101" fmla="*/ 758613 h 1205653"/>
                <a:gd name="connsiteX102" fmla="*/ 2810934 w 2915920"/>
                <a:gd name="connsiteY102" fmla="*/ 745067 h 1205653"/>
                <a:gd name="connsiteX103" fmla="*/ 2817707 w 2915920"/>
                <a:gd name="connsiteY103" fmla="*/ 724747 h 1205653"/>
                <a:gd name="connsiteX104" fmla="*/ 2844800 w 2915920"/>
                <a:gd name="connsiteY104" fmla="*/ 707813 h 1205653"/>
                <a:gd name="connsiteX105" fmla="*/ 2868507 w 2915920"/>
                <a:gd name="connsiteY105" fmla="*/ 694267 h 1205653"/>
                <a:gd name="connsiteX106" fmla="*/ 2892214 w 2915920"/>
                <a:gd name="connsiteY106" fmla="*/ 690880 h 1205653"/>
                <a:gd name="connsiteX107" fmla="*/ 2912534 w 2915920"/>
                <a:gd name="connsiteY107" fmla="*/ 677333 h 1205653"/>
                <a:gd name="connsiteX108" fmla="*/ 2915920 w 2915920"/>
                <a:gd name="connsiteY108" fmla="*/ 663787 h 1205653"/>
                <a:gd name="connsiteX109" fmla="*/ 2898987 w 2915920"/>
                <a:gd name="connsiteY109" fmla="*/ 633307 h 1205653"/>
                <a:gd name="connsiteX110" fmla="*/ 2898987 w 2915920"/>
                <a:gd name="connsiteY110" fmla="*/ 602827 h 1205653"/>
                <a:gd name="connsiteX111" fmla="*/ 2895600 w 2915920"/>
                <a:gd name="connsiteY111" fmla="*/ 585893 h 1205653"/>
                <a:gd name="connsiteX112" fmla="*/ 2885440 w 2915920"/>
                <a:gd name="connsiteY112" fmla="*/ 562187 h 1205653"/>
                <a:gd name="connsiteX113" fmla="*/ 2821094 w 2915920"/>
                <a:gd name="connsiteY113" fmla="*/ 548640 h 1205653"/>
                <a:gd name="connsiteX114" fmla="*/ 2783840 w 2915920"/>
                <a:gd name="connsiteY114" fmla="*/ 531707 h 1205653"/>
                <a:gd name="connsiteX115" fmla="*/ 2760134 w 2915920"/>
                <a:gd name="connsiteY115" fmla="*/ 494453 h 1205653"/>
                <a:gd name="connsiteX116" fmla="*/ 2729654 w 2915920"/>
                <a:gd name="connsiteY116" fmla="*/ 480907 h 1205653"/>
                <a:gd name="connsiteX117" fmla="*/ 2695787 w 2915920"/>
                <a:gd name="connsiteY117" fmla="*/ 426720 h 1205653"/>
                <a:gd name="connsiteX118" fmla="*/ 2692400 w 2915920"/>
                <a:gd name="connsiteY118" fmla="*/ 372533 h 1205653"/>
                <a:gd name="connsiteX119" fmla="*/ 2682240 w 2915920"/>
                <a:gd name="connsiteY119" fmla="*/ 345440 h 1205653"/>
                <a:gd name="connsiteX120" fmla="*/ 2675467 w 2915920"/>
                <a:gd name="connsiteY120" fmla="*/ 328507 h 1205653"/>
                <a:gd name="connsiteX121" fmla="*/ 2661920 w 2915920"/>
                <a:gd name="connsiteY121" fmla="*/ 314960 h 1205653"/>
                <a:gd name="connsiteX122" fmla="*/ 2661920 w 2915920"/>
                <a:gd name="connsiteY122" fmla="*/ 277707 h 1205653"/>
                <a:gd name="connsiteX123" fmla="*/ 2658534 w 2915920"/>
                <a:gd name="connsiteY123" fmla="*/ 254000 h 1205653"/>
                <a:gd name="connsiteX124" fmla="*/ 2628054 w 2915920"/>
                <a:gd name="connsiteY124" fmla="*/ 223520 h 1205653"/>
                <a:gd name="connsiteX125" fmla="*/ 2584027 w 2915920"/>
                <a:gd name="connsiteY125" fmla="*/ 199813 h 1205653"/>
                <a:gd name="connsiteX126" fmla="*/ 2499360 w 2915920"/>
                <a:gd name="connsiteY126" fmla="*/ 199813 h 1205653"/>
                <a:gd name="connsiteX127" fmla="*/ 2472267 w 2915920"/>
                <a:gd name="connsiteY127" fmla="*/ 209973 h 1205653"/>
                <a:gd name="connsiteX128" fmla="*/ 2448560 w 2915920"/>
                <a:gd name="connsiteY128" fmla="*/ 199813 h 1205653"/>
                <a:gd name="connsiteX129" fmla="*/ 2424854 w 2915920"/>
                <a:gd name="connsiteY129" fmla="*/ 199813 h 1205653"/>
                <a:gd name="connsiteX130" fmla="*/ 2394374 w 2915920"/>
                <a:gd name="connsiteY130" fmla="*/ 186267 h 1205653"/>
                <a:gd name="connsiteX131" fmla="*/ 2367280 w 2915920"/>
                <a:gd name="connsiteY131" fmla="*/ 179493 h 1205653"/>
                <a:gd name="connsiteX132" fmla="*/ 2350347 w 2915920"/>
                <a:gd name="connsiteY132" fmla="*/ 155787 h 1205653"/>
                <a:gd name="connsiteX133" fmla="*/ 2330027 w 2915920"/>
                <a:gd name="connsiteY133" fmla="*/ 135467 h 1205653"/>
                <a:gd name="connsiteX134" fmla="*/ 2286000 w 2915920"/>
                <a:gd name="connsiteY134" fmla="*/ 128693 h 1205653"/>
                <a:gd name="connsiteX135" fmla="*/ 2252134 w 2915920"/>
                <a:gd name="connsiteY135" fmla="*/ 132080 h 1205653"/>
                <a:gd name="connsiteX136" fmla="*/ 2238587 w 2915920"/>
                <a:gd name="connsiteY136" fmla="*/ 128693 h 1205653"/>
                <a:gd name="connsiteX137" fmla="*/ 2211494 w 2915920"/>
                <a:gd name="connsiteY137" fmla="*/ 111760 h 1205653"/>
                <a:gd name="connsiteX138" fmla="*/ 2177627 w 2915920"/>
                <a:gd name="connsiteY138" fmla="*/ 121920 h 1205653"/>
                <a:gd name="connsiteX139" fmla="*/ 2153920 w 2915920"/>
                <a:gd name="connsiteY139" fmla="*/ 121920 h 1205653"/>
                <a:gd name="connsiteX140" fmla="*/ 2136987 w 2915920"/>
                <a:gd name="connsiteY140" fmla="*/ 121920 h 1205653"/>
                <a:gd name="connsiteX141" fmla="*/ 2109894 w 2915920"/>
                <a:gd name="connsiteY141" fmla="*/ 94827 h 1205653"/>
                <a:gd name="connsiteX142" fmla="*/ 2099734 w 2915920"/>
                <a:gd name="connsiteY142" fmla="*/ 77893 h 1205653"/>
                <a:gd name="connsiteX143" fmla="*/ 2069254 w 2915920"/>
                <a:gd name="connsiteY143" fmla="*/ 60960 h 1205653"/>
                <a:gd name="connsiteX144" fmla="*/ 2035387 w 2915920"/>
                <a:gd name="connsiteY144" fmla="*/ 60960 h 1205653"/>
                <a:gd name="connsiteX145" fmla="*/ 1960880 w 2915920"/>
                <a:gd name="connsiteY145" fmla="*/ 47413 h 1205653"/>
                <a:gd name="connsiteX146" fmla="*/ 1930400 w 2915920"/>
                <a:gd name="connsiteY146" fmla="*/ 47413 h 1205653"/>
                <a:gd name="connsiteX147" fmla="*/ 1899920 w 2915920"/>
                <a:gd name="connsiteY147" fmla="*/ 50800 h 1205653"/>
                <a:gd name="connsiteX148" fmla="*/ 1855894 w 2915920"/>
                <a:gd name="connsiteY148" fmla="*/ 33867 h 1205653"/>
                <a:gd name="connsiteX149" fmla="*/ 1825414 w 2915920"/>
                <a:gd name="connsiteY149" fmla="*/ 27093 h 1205653"/>
                <a:gd name="connsiteX150" fmla="*/ 1781387 w 2915920"/>
                <a:gd name="connsiteY150" fmla="*/ 10160 h 1205653"/>
                <a:gd name="connsiteX151" fmla="*/ 1747520 w 2915920"/>
                <a:gd name="connsiteY151" fmla="*/ 0 h 1205653"/>
                <a:gd name="connsiteX152" fmla="*/ 1700107 w 2915920"/>
                <a:gd name="connsiteY152" fmla="*/ 0 h 1205653"/>
                <a:gd name="connsiteX153" fmla="*/ 1662854 w 2915920"/>
                <a:gd name="connsiteY153" fmla="*/ 23707 h 1205653"/>
                <a:gd name="connsiteX154" fmla="*/ 1628987 w 2915920"/>
                <a:gd name="connsiteY154" fmla="*/ 44027 h 1205653"/>
                <a:gd name="connsiteX155" fmla="*/ 1622214 w 2915920"/>
                <a:gd name="connsiteY155" fmla="*/ 67733 h 1205653"/>
                <a:gd name="connsiteX156" fmla="*/ 1615440 w 2915920"/>
                <a:gd name="connsiteY156" fmla="*/ 111760 h 1205653"/>
                <a:gd name="connsiteX157" fmla="*/ 1618827 w 2915920"/>
                <a:gd name="connsiteY157" fmla="*/ 132080 h 1205653"/>
                <a:gd name="connsiteX158" fmla="*/ 1625600 w 2915920"/>
                <a:gd name="connsiteY158" fmla="*/ 149013 h 1205653"/>
                <a:gd name="connsiteX159" fmla="*/ 1615440 w 2915920"/>
                <a:gd name="connsiteY159" fmla="*/ 169333 h 1205653"/>
                <a:gd name="connsiteX160" fmla="*/ 1584960 w 2915920"/>
                <a:gd name="connsiteY160" fmla="*/ 186267 h 1205653"/>
                <a:gd name="connsiteX161" fmla="*/ 1540934 w 2915920"/>
                <a:gd name="connsiteY161" fmla="*/ 250613 h 1205653"/>
                <a:gd name="connsiteX162" fmla="*/ 1507067 w 2915920"/>
                <a:gd name="connsiteY162" fmla="*/ 260773 h 1205653"/>
                <a:gd name="connsiteX163" fmla="*/ 1513840 w 2915920"/>
                <a:gd name="connsiteY163" fmla="*/ 318347 h 1205653"/>
                <a:gd name="connsiteX164" fmla="*/ 1486747 w 2915920"/>
                <a:gd name="connsiteY164" fmla="*/ 348827 h 1205653"/>
                <a:gd name="connsiteX165" fmla="*/ 1486747 w 2915920"/>
                <a:gd name="connsiteY165" fmla="*/ 348827 h 1205653"/>
                <a:gd name="connsiteX166" fmla="*/ 1422400 w 2915920"/>
                <a:gd name="connsiteY166" fmla="*/ 382693 h 1205653"/>
                <a:gd name="connsiteX167" fmla="*/ 1405467 w 2915920"/>
                <a:gd name="connsiteY167" fmla="*/ 409787 h 1205653"/>
                <a:gd name="connsiteX168" fmla="*/ 1405467 w 2915920"/>
                <a:gd name="connsiteY168" fmla="*/ 409787 h 1205653"/>
                <a:gd name="connsiteX169" fmla="*/ 1398694 w 2915920"/>
                <a:gd name="connsiteY169" fmla="*/ 447040 h 1205653"/>
                <a:gd name="connsiteX170" fmla="*/ 1395307 w 2915920"/>
                <a:gd name="connsiteY170" fmla="*/ 470747 h 1205653"/>
                <a:gd name="connsiteX171" fmla="*/ 1371600 w 2915920"/>
                <a:gd name="connsiteY171" fmla="*/ 491067 h 1205653"/>
                <a:gd name="connsiteX172" fmla="*/ 1347894 w 2915920"/>
                <a:gd name="connsiteY172" fmla="*/ 514773 h 1205653"/>
                <a:gd name="connsiteX173" fmla="*/ 1337734 w 2915920"/>
                <a:gd name="connsiteY173" fmla="*/ 535093 h 1205653"/>
                <a:gd name="connsiteX174" fmla="*/ 1334347 w 2915920"/>
                <a:gd name="connsiteY174" fmla="*/ 572347 h 1205653"/>
                <a:gd name="connsiteX175" fmla="*/ 1344507 w 2915920"/>
                <a:gd name="connsiteY175" fmla="*/ 606213 h 1205653"/>
                <a:gd name="connsiteX176" fmla="*/ 1368214 w 2915920"/>
                <a:gd name="connsiteY176" fmla="*/ 636693 h 1205653"/>
                <a:gd name="connsiteX177" fmla="*/ 1378374 w 2915920"/>
                <a:gd name="connsiteY177" fmla="*/ 657013 h 1205653"/>
                <a:gd name="connsiteX178" fmla="*/ 1374987 w 2915920"/>
                <a:gd name="connsiteY178" fmla="*/ 677333 h 1205653"/>
                <a:gd name="connsiteX179" fmla="*/ 1361440 w 2915920"/>
                <a:gd name="connsiteY179" fmla="*/ 694267 h 1205653"/>
                <a:gd name="connsiteX180" fmla="*/ 1341120 w 2915920"/>
                <a:gd name="connsiteY180" fmla="*/ 697653 h 1205653"/>
                <a:gd name="connsiteX181" fmla="*/ 1320800 w 2915920"/>
                <a:gd name="connsiteY181" fmla="*/ 704427 h 1205653"/>
                <a:gd name="connsiteX182" fmla="*/ 1290320 w 2915920"/>
                <a:gd name="connsiteY182" fmla="*/ 701040 h 1205653"/>
                <a:gd name="connsiteX183" fmla="*/ 1259840 w 2915920"/>
                <a:gd name="connsiteY183" fmla="*/ 680720 h 1205653"/>
                <a:gd name="connsiteX184" fmla="*/ 1239520 w 2915920"/>
                <a:gd name="connsiteY184" fmla="*/ 670560 h 1205653"/>
                <a:gd name="connsiteX185" fmla="*/ 1205654 w 2915920"/>
                <a:gd name="connsiteY185" fmla="*/ 667173 h 1205653"/>
                <a:gd name="connsiteX186" fmla="*/ 1185334 w 2915920"/>
                <a:gd name="connsiteY186" fmla="*/ 663787 h 1205653"/>
                <a:gd name="connsiteX187" fmla="*/ 1158240 w 2915920"/>
                <a:gd name="connsiteY187" fmla="*/ 657013 h 1205653"/>
                <a:gd name="connsiteX188" fmla="*/ 1124374 w 2915920"/>
                <a:gd name="connsiteY188" fmla="*/ 660400 h 1205653"/>
                <a:gd name="connsiteX189" fmla="*/ 1107440 w 2915920"/>
                <a:gd name="connsiteY189" fmla="*/ 697653 h 1205653"/>
                <a:gd name="connsiteX190" fmla="*/ 1090507 w 2915920"/>
                <a:gd name="connsiteY190" fmla="*/ 707813 h 1205653"/>
                <a:gd name="connsiteX191" fmla="*/ 1060027 w 2915920"/>
                <a:gd name="connsiteY191" fmla="*/ 711200 h 1205653"/>
                <a:gd name="connsiteX192" fmla="*/ 1019387 w 2915920"/>
                <a:gd name="connsiteY192" fmla="*/ 711200 h 1205653"/>
                <a:gd name="connsiteX193" fmla="*/ 982134 w 2915920"/>
                <a:gd name="connsiteY193" fmla="*/ 711200 h 1205653"/>
                <a:gd name="connsiteX194" fmla="*/ 951654 w 2915920"/>
                <a:gd name="connsiteY194" fmla="*/ 714587 h 1205653"/>
                <a:gd name="connsiteX195" fmla="*/ 924560 w 2915920"/>
                <a:gd name="connsiteY195" fmla="*/ 741680 h 1205653"/>
                <a:gd name="connsiteX196" fmla="*/ 900854 w 2915920"/>
                <a:gd name="connsiteY196" fmla="*/ 772160 h 1205653"/>
                <a:gd name="connsiteX197" fmla="*/ 890694 w 2915920"/>
                <a:gd name="connsiteY197" fmla="*/ 799253 h 1205653"/>
                <a:gd name="connsiteX198" fmla="*/ 850054 w 2915920"/>
                <a:gd name="connsiteY198" fmla="*/ 829733 h 1205653"/>
                <a:gd name="connsiteX199" fmla="*/ 802640 w 2915920"/>
                <a:gd name="connsiteY199" fmla="*/ 860213 h 1205653"/>
                <a:gd name="connsiteX200" fmla="*/ 785707 w 2915920"/>
                <a:gd name="connsiteY200" fmla="*/ 880533 h 1205653"/>
                <a:gd name="connsiteX201" fmla="*/ 778934 w 2915920"/>
                <a:gd name="connsiteY201" fmla="*/ 931333 h 1205653"/>
                <a:gd name="connsiteX202" fmla="*/ 775547 w 2915920"/>
                <a:gd name="connsiteY202" fmla="*/ 944880 h 1205653"/>
                <a:gd name="connsiteX203" fmla="*/ 755227 w 2915920"/>
                <a:gd name="connsiteY203" fmla="*/ 944880 h 1205653"/>
                <a:gd name="connsiteX204" fmla="*/ 738294 w 2915920"/>
                <a:gd name="connsiteY204" fmla="*/ 924560 h 1205653"/>
                <a:gd name="connsiteX205" fmla="*/ 738294 w 2915920"/>
                <a:gd name="connsiteY205" fmla="*/ 924560 h 1205653"/>
                <a:gd name="connsiteX206" fmla="*/ 714587 w 2915920"/>
                <a:gd name="connsiteY206" fmla="*/ 907627 h 1205653"/>
                <a:gd name="connsiteX207" fmla="*/ 721360 w 2915920"/>
                <a:gd name="connsiteY207" fmla="*/ 870373 h 1205653"/>
                <a:gd name="connsiteX208" fmla="*/ 721360 w 2915920"/>
                <a:gd name="connsiteY208" fmla="*/ 846667 h 1205653"/>
                <a:gd name="connsiteX209" fmla="*/ 721360 w 2915920"/>
                <a:gd name="connsiteY209" fmla="*/ 826347 h 1205653"/>
                <a:gd name="connsiteX210" fmla="*/ 717974 w 2915920"/>
                <a:gd name="connsiteY210" fmla="*/ 795867 h 1205653"/>
                <a:gd name="connsiteX211" fmla="*/ 707814 w 2915920"/>
                <a:gd name="connsiteY211" fmla="*/ 772160 h 1205653"/>
                <a:gd name="connsiteX212" fmla="*/ 711200 w 2915920"/>
                <a:gd name="connsiteY212" fmla="*/ 741680 h 1205653"/>
                <a:gd name="connsiteX213" fmla="*/ 707814 w 2915920"/>
                <a:gd name="connsiteY213" fmla="*/ 721360 h 1205653"/>
                <a:gd name="connsiteX214" fmla="*/ 697654 w 2915920"/>
                <a:gd name="connsiteY214" fmla="*/ 694267 h 1205653"/>
                <a:gd name="connsiteX215" fmla="*/ 687494 w 2915920"/>
                <a:gd name="connsiteY215" fmla="*/ 687493 h 1205653"/>
                <a:gd name="connsiteX216" fmla="*/ 657014 w 2915920"/>
                <a:gd name="connsiteY216" fmla="*/ 677333 h 1205653"/>
                <a:gd name="connsiteX217" fmla="*/ 602827 w 2915920"/>
                <a:gd name="connsiteY217" fmla="*/ 677333 h 1205653"/>
                <a:gd name="connsiteX218" fmla="*/ 565574 w 2915920"/>
                <a:gd name="connsiteY218" fmla="*/ 673947 h 1205653"/>
                <a:gd name="connsiteX219" fmla="*/ 538480 w 2915920"/>
                <a:gd name="connsiteY219" fmla="*/ 670560 h 1205653"/>
                <a:gd name="connsiteX220" fmla="*/ 538480 w 2915920"/>
                <a:gd name="connsiteY220" fmla="*/ 670560 h 1205653"/>
                <a:gd name="connsiteX221" fmla="*/ 494454 w 2915920"/>
                <a:gd name="connsiteY221" fmla="*/ 650240 h 1205653"/>
                <a:gd name="connsiteX222" fmla="*/ 474134 w 2915920"/>
                <a:gd name="connsiteY222" fmla="*/ 633307 h 1205653"/>
                <a:gd name="connsiteX223" fmla="*/ 467360 w 2915920"/>
                <a:gd name="connsiteY223" fmla="*/ 623147 h 1205653"/>
                <a:gd name="connsiteX224" fmla="*/ 423334 w 2915920"/>
                <a:gd name="connsiteY224" fmla="*/ 616373 h 1205653"/>
                <a:gd name="connsiteX225" fmla="*/ 389467 w 2915920"/>
                <a:gd name="connsiteY225" fmla="*/ 626533 h 1205653"/>
                <a:gd name="connsiteX226" fmla="*/ 362374 w 2915920"/>
                <a:gd name="connsiteY226" fmla="*/ 623147 h 1205653"/>
                <a:gd name="connsiteX227" fmla="*/ 335280 w 2915920"/>
                <a:gd name="connsiteY227" fmla="*/ 599440 h 1205653"/>
                <a:gd name="connsiteX228" fmla="*/ 308187 w 2915920"/>
                <a:gd name="connsiteY228" fmla="*/ 589280 h 1205653"/>
                <a:gd name="connsiteX229" fmla="*/ 274320 w 2915920"/>
                <a:gd name="connsiteY229" fmla="*/ 565573 h 1205653"/>
                <a:gd name="connsiteX230" fmla="*/ 264160 w 2915920"/>
                <a:gd name="connsiteY230" fmla="*/ 535093 h 1205653"/>
                <a:gd name="connsiteX231" fmla="*/ 243840 w 2915920"/>
                <a:gd name="connsiteY231" fmla="*/ 524933 h 1205653"/>
                <a:gd name="connsiteX232" fmla="*/ 223520 w 2915920"/>
                <a:gd name="connsiteY232" fmla="*/ 508000 h 1205653"/>
                <a:gd name="connsiteX233" fmla="*/ 203200 w 2915920"/>
                <a:gd name="connsiteY233" fmla="*/ 477520 h 1205653"/>
                <a:gd name="connsiteX234" fmla="*/ 203200 w 2915920"/>
                <a:gd name="connsiteY234" fmla="*/ 477520 h 1205653"/>
                <a:gd name="connsiteX235" fmla="*/ 172720 w 2915920"/>
                <a:gd name="connsiteY235" fmla="*/ 426720 h 1205653"/>
                <a:gd name="connsiteX236" fmla="*/ 152400 w 2915920"/>
                <a:gd name="connsiteY236" fmla="*/ 416560 h 1205653"/>
                <a:gd name="connsiteX237" fmla="*/ 135467 w 2915920"/>
                <a:gd name="connsiteY237" fmla="*/ 379307 h 1205653"/>
                <a:gd name="connsiteX238" fmla="*/ 125307 w 2915920"/>
                <a:gd name="connsiteY238" fmla="*/ 355600 h 1205653"/>
                <a:gd name="connsiteX239" fmla="*/ 111760 w 2915920"/>
                <a:gd name="connsiteY239" fmla="*/ 342053 h 1205653"/>
                <a:gd name="connsiteX240" fmla="*/ 84667 w 2915920"/>
                <a:gd name="connsiteY240" fmla="*/ 325120 h 1205653"/>
                <a:gd name="connsiteX241" fmla="*/ 64347 w 2915920"/>
                <a:gd name="connsiteY241" fmla="*/ 314960 h 1205653"/>
                <a:gd name="connsiteX242" fmla="*/ 47414 w 2915920"/>
                <a:gd name="connsiteY242" fmla="*/ 314960 h 1205653"/>
                <a:gd name="connsiteX243" fmla="*/ 37254 w 2915920"/>
                <a:gd name="connsiteY243" fmla="*/ 321733 h 1205653"/>
                <a:gd name="connsiteX244" fmla="*/ 30480 w 2915920"/>
                <a:gd name="connsiteY244" fmla="*/ 335280 h 1205653"/>
                <a:gd name="connsiteX245" fmla="*/ 27094 w 2915920"/>
                <a:gd name="connsiteY245" fmla="*/ 362373 h 1205653"/>
                <a:gd name="connsiteX246" fmla="*/ 16934 w 2915920"/>
                <a:gd name="connsiteY246" fmla="*/ 379307 h 1205653"/>
                <a:gd name="connsiteX247" fmla="*/ 6774 w 2915920"/>
                <a:gd name="connsiteY247" fmla="*/ 389467 h 1205653"/>
                <a:gd name="connsiteX248" fmla="*/ 3387 w 2915920"/>
                <a:gd name="connsiteY248" fmla="*/ 403013 h 1205653"/>
                <a:gd name="connsiteX249" fmla="*/ 0 w 2915920"/>
                <a:gd name="connsiteY249" fmla="*/ 416560 h 1205653"/>
                <a:gd name="connsiteX250" fmla="*/ 0 w 2915920"/>
                <a:gd name="connsiteY250" fmla="*/ 436880 h 1205653"/>
                <a:gd name="connsiteX251" fmla="*/ 0 w 2915920"/>
                <a:gd name="connsiteY251" fmla="*/ 460587 h 1205653"/>
                <a:gd name="connsiteX252" fmla="*/ 0 w 2915920"/>
                <a:gd name="connsiteY252" fmla="*/ 467360 h 1205653"/>
                <a:gd name="connsiteX253" fmla="*/ 13547 w 2915920"/>
                <a:gd name="connsiteY253" fmla="*/ 480907 h 1205653"/>
                <a:gd name="connsiteX254" fmla="*/ 13547 w 2915920"/>
                <a:gd name="connsiteY254" fmla="*/ 484293 h 1205653"/>
                <a:gd name="connsiteX255" fmla="*/ 20320 w 2915920"/>
                <a:gd name="connsiteY255" fmla="*/ 494453 h 1205653"/>
                <a:gd name="connsiteX256" fmla="*/ 13547 w 2915920"/>
                <a:gd name="connsiteY256" fmla="*/ 501227 h 1205653"/>
                <a:gd name="connsiteX257" fmla="*/ 16934 w 2915920"/>
                <a:gd name="connsiteY257" fmla="*/ 524933 h 1205653"/>
                <a:gd name="connsiteX258" fmla="*/ 13547 w 2915920"/>
                <a:gd name="connsiteY258" fmla="*/ 538480 h 1205653"/>
                <a:gd name="connsiteX259" fmla="*/ 10160 w 2915920"/>
                <a:gd name="connsiteY259" fmla="*/ 548640 h 1205653"/>
                <a:gd name="connsiteX260" fmla="*/ 6774 w 2915920"/>
                <a:gd name="connsiteY260" fmla="*/ 562187 h 1205653"/>
                <a:gd name="connsiteX261" fmla="*/ 3387 w 2915920"/>
                <a:gd name="connsiteY261" fmla="*/ 572347 h 1205653"/>
                <a:gd name="connsiteX262" fmla="*/ 16934 w 2915920"/>
                <a:gd name="connsiteY262" fmla="*/ 575733 h 1205653"/>
                <a:gd name="connsiteX263" fmla="*/ 20320 w 2915920"/>
                <a:gd name="connsiteY263" fmla="*/ 582507 h 1205653"/>
                <a:gd name="connsiteX264" fmla="*/ 23707 w 2915920"/>
                <a:gd name="connsiteY264" fmla="*/ 589280 h 1205653"/>
                <a:gd name="connsiteX265" fmla="*/ 30480 w 2915920"/>
                <a:gd name="connsiteY265" fmla="*/ 592667 h 1205653"/>
                <a:gd name="connsiteX266" fmla="*/ 40640 w 2915920"/>
                <a:gd name="connsiteY266" fmla="*/ 606213 h 1205653"/>
                <a:gd name="connsiteX267" fmla="*/ 47414 w 2915920"/>
                <a:gd name="connsiteY267" fmla="*/ 606213 h 1205653"/>
                <a:gd name="connsiteX268" fmla="*/ 54187 w 2915920"/>
                <a:gd name="connsiteY268" fmla="*/ 596053 h 1205653"/>
                <a:gd name="connsiteX269" fmla="*/ 71120 w 2915920"/>
                <a:gd name="connsiteY269" fmla="*/ 592667 h 1205653"/>
                <a:gd name="connsiteX270" fmla="*/ 88054 w 2915920"/>
                <a:gd name="connsiteY270" fmla="*/ 592667 h 1205653"/>
                <a:gd name="connsiteX271" fmla="*/ 98214 w 2915920"/>
                <a:gd name="connsiteY271" fmla="*/ 592667 h 1205653"/>
                <a:gd name="connsiteX272" fmla="*/ 115147 w 2915920"/>
                <a:gd name="connsiteY272" fmla="*/ 596053 h 1205653"/>
                <a:gd name="connsiteX273" fmla="*/ 128694 w 2915920"/>
                <a:gd name="connsiteY273" fmla="*/ 602827 h 1205653"/>
                <a:gd name="connsiteX274" fmla="*/ 138854 w 2915920"/>
                <a:gd name="connsiteY274" fmla="*/ 612987 h 1205653"/>
                <a:gd name="connsiteX275" fmla="*/ 135467 w 2915920"/>
                <a:gd name="connsiteY275" fmla="*/ 623147 h 1205653"/>
                <a:gd name="connsiteX276" fmla="*/ 132080 w 2915920"/>
                <a:gd name="connsiteY276" fmla="*/ 636693 h 1205653"/>
                <a:gd name="connsiteX277" fmla="*/ 132080 w 2915920"/>
                <a:gd name="connsiteY277" fmla="*/ 636693 h 1205653"/>
                <a:gd name="connsiteX278" fmla="*/ 125307 w 2915920"/>
                <a:gd name="connsiteY278" fmla="*/ 657013 h 1205653"/>
                <a:gd name="connsiteX279" fmla="*/ 135467 w 2915920"/>
                <a:gd name="connsiteY279" fmla="*/ 684107 h 1205653"/>
                <a:gd name="connsiteX280" fmla="*/ 142240 w 2915920"/>
                <a:gd name="connsiteY280" fmla="*/ 687493 h 1205653"/>
                <a:gd name="connsiteX281" fmla="*/ 155787 w 2915920"/>
                <a:gd name="connsiteY281" fmla="*/ 687493 h 1205653"/>
                <a:gd name="connsiteX282" fmla="*/ 172720 w 2915920"/>
                <a:gd name="connsiteY282" fmla="*/ 687493 h 1205653"/>
                <a:gd name="connsiteX283" fmla="*/ 186267 w 2915920"/>
                <a:gd name="connsiteY283" fmla="*/ 673947 h 1205653"/>
                <a:gd name="connsiteX284" fmla="*/ 193040 w 2915920"/>
                <a:gd name="connsiteY284" fmla="*/ 667173 h 1205653"/>
                <a:gd name="connsiteX285" fmla="*/ 193040 w 2915920"/>
                <a:gd name="connsiteY285" fmla="*/ 663787 h 1205653"/>
                <a:gd name="connsiteX286" fmla="*/ 203200 w 2915920"/>
                <a:gd name="connsiteY286" fmla="*/ 663787 h 1205653"/>
                <a:gd name="connsiteX287" fmla="*/ 216747 w 2915920"/>
                <a:gd name="connsiteY287" fmla="*/ 663787 h 1205653"/>
                <a:gd name="connsiteX288" fmla="*/ 220134 w 2915920"/>
                <a:gd name="connsiteY288" fmla="*/ 670560 h 1205653"/>
                <a:gd name="connsiteX289" fmla="*/ 240454 w 2915920"/>
                <a:gd name="connsiteY289" fmla="*/ 677333 h 1205653"/>
                <a:gd name="connsiteX290" fmla="*/ 240454 w 2915920"/>
                <a:gd name="connsiteY290" fmla="*/ 687493 h 1205653"/>
                <a:gd name="connsiteX291" fmla="*/ 240454 w 2915920"/>
                <a:gd name="connsiteY291" fmla="*/ 697653 h 1205653"/>
                <a:gd name="connsiteX292" fmla="*/ 243840 w 2915920"/>
                <a:gd name="connsiteY292" fmla="*/ 707813 h 1205653"/>
                <a:gd name="connsiteX293" fmla="*/ 254000 w 2915920"/>
                <a:gd name="connsiteY293" fmla="*/ 724747 h 1205653"/>
                <a:gd name="connsiteX294" fmla="*/ 267547 w 2915920"/>
                <a:gd name="connsiteY294" fmla="*/ 734907 h 1205653"/>
                <a:gd name="connsiteX295" fmla="*/ 284480 w 2915920"/>
                <a:gd name="connsiteY295" fmla="*/ 745067 h 1205653"/>
                <a:gd name="connsiteX296" fmla="*/ 287867 w 2915920"/>
                <a:gd name="connsiteY296" fmla="*/ 755227 h 1205653"/>
                <a:gd name="connsiteX297" fmla="*/ 291254 w 2915920"/>
                <a:gd name="connsiteY297" fmla="*/ 762000 h 1205653"/>
                <a:gd name="connsiteX298" fmla="*/ 301414 w 2915920"/>
                <a:gd name="connsiteY298" fmla="*/ 765387 h 1205653"/>
                <a:gd name="connsiteX299" fmla="*/ 318347 w 2915920"/>
                <a:gd name="connsiteY299" fmla="*/ 765387 h 1205653"/>
                <a:gd name="connsiteX300" fmla="*/ 338667 w 2915920"/>
                <a:gd name="connsiteY300" fmla="*/ 778933 h 1205653"/>
                <a:gd name="connsiteX301" fmla="*/ 338667 w 2915920"/>
                <a:gd name="connsiteY301" fmla="*/ 795867 h 1205653"/>
                <a:gd name="connsiteX302" fmla="*/ 338667 w 2915920"/>
                <a:gd name="connsiteY302" fmla="*/ 795867 h 1205653"/>
                <a:gd name="connsiteX303" fmla="*/ 335280 w 2915920"/>
                <a:gd name="connsiteY303" fmla="*/ 829733 h 1205653"/>
                <a:gd name="connsiteX304" fmla="*/ 335280 w 2915920"/>
                <a:gd name="connsiteY304" fmla="*/ 850053 h 1205653"/>
                <a:gd name="connsiteX305" fmla="*/ 338667 w 2915920"/>
                <a:gd name="connsiteY305" fmla="*/ 860213 h 1205653"/>
                <a:gd name="connsiteX306" fmla="*/ 348827 w 2915920"/>
                <a:gd name="connsiteY306" fmla="*/ 863600 h 1205653"/>
                <a:gd name="connsiteX307" fmla="*/ 372534 w 2915920"/>
                <a:gd name="connsiteY307" fmla="*/ 863600 h 1205653"/>
                <a:gd name="connsiteX308" fmla="*/ 396240 w 2915920"/>
                <a:gd name="connsiteY308" fmla="*/ 866987 h 1205653"/>
                <a:gd name="connsiteX309" fmla="*/ 433494 w 2915920"/>
                <a:gd name="connsiteY309" fmla="*/ 877147 h 1205653"/>
                <a:gd name="connsiteX310" fmla="*/ 440267 w 2915920"/>
                <a:gd name="connsiteY310" fmla="*/ 890693 h 1205653"/>
                <a:gd name="connsiteX311" fmla="*/ 447040 w 2915920"/>
                <a:gd name="connsiteY311" fmla="*/ 911013 h 1205653"/>
                <a:gd name="connsiteX312" fmla="*/ 467360 w 2915920"/>
                <a:gd name="connsiteY312" fmla="*/ 938107 h 1205653"/>
                <a:gd name="connsiteX313" fmla="*/ 480907 w 2915920"/>
                <a:gd name="connsiteY313" fmla="*/ 965200 h 1205653"/>
                <a:gd name="connsiteX314" fmla="*/ 491067 w 2915920"/>
                <a:gd name="connsiteY314" fmla="*/ 978747 h 1205653"/>
                <a:gd name="connsiteX315" fmla="*/ 491067 w 2915920"/>
                <a:gd name="connsiteY315" fmla="*/ 995680 h 1205653"/>
                <a:gd name="connsiteX316" fmla="*/ 511387 w 2915920"/>
                <a:gd name="connsiteY316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60134 w 2915920"/>
                <a:gd name="connsiteY114" fmla="*/ 494453 h 1205653"/>
                <a:gd name="connsiteX115" fmla="*/ 2729654 w 2915920"/>
                <a:gd name="connsiteY115" fmla="*/ 480907 h 1205653"/>
                <a:gd name="connsiteX116" fmla="*/ 2695787 w 2915920"/>
                <a:gd name="connsiteY116" fmla="*/ 426720 h 1205653"/>
                <a:gd name="connsiteX117" fmla="*/ 2692400 w 2915920"/>
                <a:gd name="connsiteY117" fmla="*/ 372533 h 1205653"/>
                <a:gd name="connsiteX118" fmla="*/ 2682240 w 2915920"/>
                <a:gd name="connsiteY118" fmla="*/ 345440 h 1205653"/>
                <a:gd name="connsiteX119" fmla="*/ 2675467 w 2915920"/>
                <a:gd name="connsiteY119" fmla="*/ 328507 h 1205653"/>
                <a:gd name="connsiteX120" fmla="*/ 2661920 w 2915920"/>
                <a:gd name="connsiteY120" fmla="*/ 314960 h 1205653"/>
                <a:gd name="connsiteX121" fmla="*/ 2661920 w 2915920"/>
                <a:gd name="connsiteY121" fmla="*/ 277707 h 1205653"/>
                <a:gd name="connsiteX122" fmla="*/ 2658534 w 2915920"/>
                <a:gd name="connsiteY122" fmla="*/ 254000 h 1205653"/>
                <a:gd name="connsiteX123" fmla="*/ 2628054 w 2915920"/>
                <a:gd name="connsiteY123" fmla="*/ 223520 h 1205653"/>
                <a:gd name="connsiteX124" fmla="*/ 2584027 w 2915920"/>
                <a:gd name="connsiteY124" fmla="*/ 199813 h 1205653"/>
                <a:gd name="connsiteX125" fmla="*/ 2499360 w 2915920"/>
                <a:gd name="connsiteY125" fmla="*/ 199813 h 1205653"/>
                <a:gd name="connsiteX126" fmla="*/ 2472267 w 2915920"/>
                <a:gd name="connsiteY126" fmla="*/ 209973 h 1205653"/>
                <a:gd name="connsiteX127" fmla="*/ 2448560 w 2915920"/>
                <a:gd name="connsiteY127" fmla="*/ 199813 h 1205653"/>
                <a:gd name="connsiteX128" fmla="*/ 2424854 w 2915920"/>
                <a:gd name="connsiteY128" fmla="*/ 199813 h 1205653"/>
                <a:gd name="connsiteX129" fmla="*/ 2394374 w 2915920"/>
                <a:gd name="connsiteY129" fmla="*/ 186267 h 1205653"/>
                <a:gd name="connsiteX130" fmla="*/ 2367280 w 2915920"/>
                <a:gd name="connsiteY130" fmla="*/ 179493 h 1205653"/>
                <a:gd name="connsiteX131" fmla="*/ 2350347 w 2915920"/>
                <a:gd name="connsiteY131" fmla="*/ 155787 h 1205653"/>
                <a:gd name="connsiteX132" fmla="*/ 2330027 w 2915920"/>
                <a:gd name="connsiteY132" fmla="*/ 135467 h 1205653"/>
                <a:gd name="connsiteX133" fmla="*/ 2286000 w 2915920"/>
                <a:gd name="connsiteY133" fmla="*/ 128693 h 1205653"/>
                <a:gd name="connsiteX134" fmla="*/ 2252134 w 2915920"/>
                <a:gd name="connsiteY134" fmla="*/ 132080 h 1205653"/>
                <a:gd name="connsiteX135" fmla="*/ 2238587 w 2915920"/>
                <a:gd name="connsiteY135" fmla="*/ 128693 h 1205653"/>
                <a:gd name="connsiteX136" fmla="*/ 2211494 w 2915920"/>
                <a:gd name="connsiteY136" fmla="*/ 111760 h 1205653"/>
                <a:gd name="connsiteX137" fmla="*/ 2177627 w 2915920"/>
                <a:gd name="connsiteY137" fmla="*/ 121920 h 1205653"/>
                <a:gd name="connsiteX138" fmla="*/ 2153920 w 2915920"/>
                <a:gd name="connsiteY138" fmla="*/ 121920 h 1205653"/>
                <a:gd name="connsiteX139" fmla="*/ 2136987 w 2915920"/>
                <a:gd name="connsiteY139" fmla="*/ 121920 h 1205653"/>
                <a:gd name="connsiteX140" fmla="*/ 2109894 w 2915920"/>
                <a:gd name="connsiteY140" fmla="*/ 94827 h 1205653"/>
                <a:gd name="connsiteX141" fmla="*/ 2099734 w 2915920"/>
                <a:gd name="connsiteY141" fmla="*/ 77893 h 1205653"/>
                <a:gd name="connsiteX142" fmla="*/ 2069254 w 2915920"/>
                <a:gd name="connsiteY142" fmla="*/ 60960 h 1205653"/>
                <a:gd name="connsiteX143" fmla="*/ 2035387 w 2915920"/>
                <a:gd name="connsiteY143" fmla="*/ 60960 h 1205653"/>
                <a:gd name="connsiteX144" fmla="*/ 1960880 w 2915920"/>
                <a:gd name="connsiteY144" fmla="*/ 47413 h 1205653"/>
                <a:gd name="connsiteX145" fmla="*/ 1930400 w 2915920"/>
                <a:gd name="connsiteY145" fmla="*/ 47413 h 1205653"/>
                <a:gd name="connsiteX146" fmla="*/ 1899920 w 2915920"/>
                <a:gd name="connsiteY146" fmla="*/ 50800 h 1205653"/>
                <a:gd name="connsiteX147" fmla="*/ 1855894 w 2915920"/>
                <a:gd name="connsiteY147" fmla="*/ 33867 h 1205653"/>
                <a:gd name="connsiteX148" fmla="*/ 1825414 w 2915920"/>
                <a:gd name="connsiteY148" fmla="*/ 27093 h 1205653"/>
                <a:gd name="connsiteX149" fmla="*/ 1781387 w 2915920"/>
                <a:gd name="connsiteY149" fmla="*/ 10160 h 1205653"/>
                <a:gd name="connsiteX150" fmla="*/ 1747520 w 2915920"/>
                <a:gd name="connsiteY150" fmla="*/ 0 h 1205653"/>
                <a:gd name="connsiteX151" fmla="*/ 1700107 w 2915920"/>
                <a:gd name="connsiteY151" fmla="*/ 0 h 1205653"/>
                <a:gd name="connsiteX152" fmla="*/ 1662854 w 2915920"/>
                <a:gd name="connsiteY152" fmla="*/ 23707 h 1205653"/>
                <a:gd name="connsiteX153" fmla="*/ 1628987 w 2915920"/>
                <a:gd name="connsiteY153" fmla="*/ 44027 h 1205653"/>
                <a:gd name="connsiteX154" fmla="*/ 1622214 w 2915920"/>
                <a:gd name="connsiteY154" fmla="*/ 67733 h 1205653"/>
                <a:gd name="connsiteX155" fmla="*/ 1615440 w 2915920"/>
                <a:gd name="connsiteY155" fmla="*/ 111760 h 1205653"/>
                <a:gd name="connsiteX156" fmla="*/ 1618827 w 2915920"/>
                <a:gd name="connsiteY156" fmla="*/ 132080 h 1205653"/>
                <a:gd name="connsiteX157" fmla="*/ 1625600 w 2915920"/>
                <a:gd name="connsiteY157" fmla="*/ 149013 h 1205653"/>
                <a:gd name="connsiteX158" fmla="*/ 1615440 w 2915920"/>
                <a:gd name="connsiteY158" fmla="*/ 169333 h 1205653"/>
                <a:gd name="connsiteX159" fmla="*/ 1584960 w 2915920"/>
                <a:gd name="connsiteY159" fmla="*/ 186267 h 1205653"/>
                <a:gd name="connsiteX160" fmla="*/ 1540934 w 2915920"/>
                <a:gd name="connsiteY160" fmla="*/ 250613 h 1205653"/>
                <a:gd name="connsiteX161" fmla="*/ 1507067 w 2915920"/>
                <a:gd name="connsiteY161" fmla="*/ 260773 h 1205653"/>
                <a:gd name="connsiteX162" fmla="*/ 1513840 w 2915920"/>
                <a:gd name="connsiteY162" fmla="*/ 318347 h 1205653"/>
                <a:gd name="connsiteX163" fmla="*/ 1486747 w 2915920"/>
                <a:gd name="connsiteY163" fmla="*/ 348827 h 1205653"/>
                <a:gd name="connsiteX164" fmla="*/ 1486747 w 2915920"/>
                <a:gd name="connsiteY164" fmla="*/ 348827 h 1205653"/>
                <a:gd name="connsiteX165" fmla="*/ 1422400 w 2915920"/>
                <a:gd name="connsiteY165" fmla="*/ 382693 h 1205653"/>
                <a:gd name="connsiteX166" fmla="*/ 1405467 w 2915920"/>
                <a:gd name="connsiteY166" fmla="*/ 409787 h 1205653"/>
                <a:gd name="connsiteX167" fmla="*/ 1405467 w 2915920"/>
                <a:gd name="connsiteY167" fmla="*/ 409787 h 1205653"/>
                <a:gd name="connsiteX168" fmla="*/ 1398694 w 2915920"/>
                <a:gd name="connsiteY168" fmla="*/ 447040 h 1205653"/>
                <a:gd name="connsiteX169" fmla="*/ 1395307 w 2915920"/>
                <a:gd name="connsiteY169" fmla="*/ 470747 h 1205653"/>
                <a:gd name="connsiteX170" fmla="*/ 1371600 w 2915920"/>
                <a:gd name="connsiteY170" fmla="*/ 491067 h 1205653"/>
                <a:gd name="connsiteX171" fmla="*/ 1347894 w 2915920"/>
                <a:gd name="connsiteY171" fmla="*/ 514773 h 1205653"/>
                <a:gd name="connsiteX172" fmla="*/ 1337734 w 2915920"/>
                <a:gd name="connsiteY172" fmla="*/ 535093 h 1205653"/>
                <a:gd name="connsiteX173" fmla="*/ 1334347 w 2915920"/>
                <a:gd name="connsiteY173" fmla="*/ 572347 h 1205653"/>
                <a:gd name="connsiteX174" fmla="*/ 1344507 w 2915920"/>
                <a:gd name="connsiteY174" fmla="*/ 606213 h 1205653"/>
                <a:gd name="connsiteX175" fmla="*/ 1368214 w 2915920"/>
                <a:gd name="connsiteY175" fmla="*/ 636693 h 1205653"/>
                <a:gd name="connsiteX176" fmla="*/ 1378374 w 2915920"/>
                <a:gd name="connsiteY176" fmla="*/ 657013 h 1205653"/>
                <a:gd name="connsiteX177" fmla="*/ 1374987 w 2915920"/>
                <a:gd name="connsiteY177" fmla="*/ 677333 h 1205653"/>
                <a:gd name="connsiteX178" fmla="*/ 1361440 w 2915920"/>
                <a:gd name="connsiteY178" fmla="*/ 694267 h 1205653"/>
                <a:gd name="connsiteX179" fmla="*/ 1341120 w 2915920"/>
                <a:gd name="connsiteY179" fmla="*/ 697653 h 1205653"/>
                <a:gd name="connsiteX180" fmla="*/ 1320800 w 2915920"/>
                <a:gd name="connsiteY180" fmla="*/ 704427 h 1205653"/>
                <a:gd name="connsiteX181" fmla="*/ 1290320 w 2915920"/>
                <a:gd name="connsiteY181" fmla="*/ 701040 h 1205653"/>
                <a:gd name="connsiteX182" fmla="*/ 1259840 w 2915920"/>
                <a:gd name="connsiteY182" fmla="*/ 680720 h 1205653"/>
                <a:gd name="connsiteX183" fmla="*/ 1239520 w 2915920"/>
                <a:gd name="connsiteY183" fmla="*/ 670560 h 1205653"/>
                <a:gd name="connsiteX184" fmla="*/ 1205654 w 2915920"/>
                <a:gd name="connsiteY184" fmla="*/ 667173 h 1205653"/>
                <a:gd name="connsiteX185" fmla="*/ 1185334 w 2915920"/>
                <a:gd name="connsiteY185" fmla="*/ 663787 h 1205653"/>
                <a:gd name="connsiteX186" fmla="*/ 1158240 w 2915920"/>
                <a:gd name="connsiteY186" fmla="*/ 657013 h 1205653"/>
                <a:gd name="connsiteX187" fmla="*/ 1124374 w 2915920"/>
                <a:gd name="connsiteY187" fmla="*/ 660400 h 1205653"/>
                <a:gd name="connsiteX188" fmla="*/ 1107440 w 2915920"/>
                <a:gd name="connsiteY188" fmla="*/ 697653 h 1205653"/>
                <a:gd name="connsiteX189" fmla="*/ 1090507 w 2915920"/>
                <a:gd name="connsiteY189" fmla="*/ 707813 h 1205653"/>
                <a:gd name="connsiteX190" fmla="*/ 1060027 w 2915920"/>
                <a:gd name="connsiteY190" fmla="*/ 711200 h 1205653"/>
                <a:gd name="connsiteX191" fmla="*/ 1019387 w 2915920"/>
                <a:gd name="connsiteY191" fmla="*/ 711200 h 1205653"/>
                <a:gd name="connsiteX192" fmla="*/ 982134 w 2915920"/>
                <a:gd name="connsiteY192" fmla="*/ 711200 h 1205653"/>
                <a:gd name="connsiteX193" fmla="*/ 951654 w 2915920"/>
                <a:gd name="connsiteY193" fmla="*/ 714587 h 1205653"/>
                <a:gd name="connsiteX194" fmla="*/ 924560 w 2915920"/>
                <a:gd name="connsiteY194" fmla="*/ 741680 h 1205653"/>
                <a:gd name="connsiteX195" fmla="*/ 900854 w 2915920"/>
                <a:gd name="connsiteY195" fmla="*/ 772160 h 1205653"/>
                <a:gd name="connsiteX196" fmla="*/ 890694 w 2915920"/>
                <a:gd name="connsiteY196" fmla="*/ 799253 h 1205653"/>
                <a:gd name="connsiteX197" fmla="*/ 850054 w 2915920"/>
                <a:gd name="connsiteY197" fmla="*/ 829733 h 1205653"/>
                <a:gd name="connsiteX198" fmla="*/ 802640 w 2915920"/>
                <a:gd name="connsiteY198" fmla="*/ 860213 h 1205653"/>
                <a:gd name="connsiteX199" fmla="*/ 785707 w 2915920"/>
                <a:gd name="connsiteY199" fmla="*/ 880533 h 1205653"/>
                <a:gd name="connsiteX200" fmla="*/ 778934 w 2915920"/>
                <a:gd name="connsiteY200" fmla="*/ 931333 h 1205653"/>
                <a:gd name="connsiteX201" fmla="*/ 775547 w 2915920"/>
                <a:gd name="connsiteY201" fmla="*/ 944880 h 1205653"/>
                <a:gd name="connsiteX202" fmla="*/ 755227 w 2915920"/>
                <a:gd name="connsiteY202" fmla="*/ 944880 h 1205653"/>
                <a:gd name="connsiteX203" fmla="*/ 738294 w 2915920"/>
                <a:gd name="connsiteY203" fmla="*/ 924560 h 1205653"/>
                <a:gd name="connsiteX204" fmla="*/ 738294 w 2915920"/>
                <a:gd name="connsiteY204" fmla="*/ 924560 h 1205653"/>
                <a:gd name="connsiteX205" fmla="*/ 714587 w 2915920"/>
                <a:gd name="connsiteY205" fmla="*/ 907627 h 1205653"/>
                <a:gd name="connsiteX206" fmla="*/ 721360 w 2915920"/>
                <a:gd name="connsiteY206" fmla="*/ 870373 h 1205653"/>
                <a:gd name="connsiteX207" fmla="*/ 721360 w 2915920"/>
                <a:gd name="connsiteY207" fmla="*/ 846667 h 1205653"/>
                <a:gd name="connsiteX208" fmla="*/ 721360 w 2915920"/>
                <a:gd name="connsiteY208" fmla="*/ 826347 h 1205653"/>
                <a:gd name="connsiteX209" fmla="*/ 717974 w 2915920"/>
                <a:gd name="connsiteY209" fmla="*/ 795867 h 1205653"/>
                <a:gd name="connsiteX210" fmla="*/ 707814 w 2915920"/>
                <a:gd name="connsiteY210" fmla="*/ 772160 h 1205653"/>
                <a:gd name="connsiteX211" fmla="*/ 711200 w 2915920"/>
                <a:gd name="connsiteY211" fmla="*/ 741680 h 1205653"/>
                <a:gd name="connsiteX212" fmla="*/ 707814 w 2915920"/>
                <a:gd name="connsiteY212" fmla="*/ 721360 h 1205653"/>
                <a:gd name="connsiteX213" fmla="*/ 697654 w 2915920"/>
                <a:gd name="connsiteY213" fmla="*/ 694267 h 1205653"/>
                <a:gd name="connsiteX214" fmla="*/ 687494 w 2915920"/>
                <a:gd name="connsiteY214" fmla="*/ 687493 h 1205653"/>
                <a:gd name="connsiteX215" fmla="*/ 657014 w 2915920"/>
                <a:gd name="connsiteY215" fmla="*/ 677333 h 1205653"/>
                <a:gd name="connsiteX216" fmla="*/ 602827 w 2915920"/>
                <a:gd name="connsiteY216" fmla="*/ 677333 h 1205653"/>
                <a:gd name="connsiteX217" fmla="*/ 565574 w 2915920"/>
                <a:gd name="connsiteY217" fmla="*/ 673947 h 1205653"/>
                <a:gd name="connsiteX218" fmla="*/ 538480 w 2915920"/>
                <a:gd name="connsiteY218" fmla="*/ 670560 h 1205653"/>
                <a:gd name="connsiteX219" fmla="*/ 538480 w 2915920"/>
                <a:gd name="connsiteY219" fmla="*/ 670560 h 1205653"/>
                <a:gd name="connsiteX220" fmla="*/ 494454 w 2915920"/>
                <a:gd name="connsiteY220" fmla="*/ 650240 h 1205653"/>
                <a:gd name="connsiteX221" fmla="*/ 474134 w 2915920"/>
                <a:gd name="connsiteY221" fmla="*/ 633307 h 1205653"/>
                <a:gd name="connsiteX222" fmla="*/ 467360 w 2915920"/>
                <a:gd name="connsiteY222" fmla="*/ 623147 h 1205653"/>
                <a:gd name="connsiteX223" fmla="*/ 423334 w 2915920"/>
                <a:gd name="connsiteY223" fmla="*/ 616373 h 1205653"/>
                <a:gd name="connsiteX224" fmla="*/ 389467 w 2915920"/>
                <a:gd name="connsiteY224" fmla="*/ 626533 h 1205653"/>
                <a:gd name="connsiteX225" fmla="*/ 362374 w 2915920"/>
                <a:gd name="connsiteY225" fmla="*/ 623147 h 1205653"/>
                <a:gd name="connsiteX226" fmla="*/ 335280 w 2915920"/>
                <a:gd name="connsiteY226" fmla="*/ 599440 h 1205653"/>
                <a:gd name="connsiteX227" fmla="*/ 308187 w 2915920"/>
                <a:gd name="connsiteY227" fmla="*/ 589280 h 1205653"/>
                <a:gd name="connsiteX228" fmla="*/ 274320 w 2915920"/>
                <a:gd name="connsiteY228" fmla="*/ 565573 h 1205653"/>
                <a:gd name="connsiteX229" fmla="*/ 264160 w 2915920"/>
                <a:gd name="connsiteY229" fmla="*/ 535093 h 1205653"/>
                <a:gd name="connsiteX230" fmla="*/ 243840 w 2915920"/>
                <a:gd name="connsiteY230" fmla="*/ 524933 h 1205653"/>
                <a:gd name="connsiteX231" fmla="*/ 223520 w 2915920"/>
                <a:gd name="connsiteY231" fmla="*/ 508000 h 1205653"/>
                <a:gd name="connsiteX232" fmla="*/ 203200 w 2915920"/>
                <a:gd name="connsiteY232" fmla="*/ 477520 h 1205653"/>
                <a:gd name="connsiteX233" fmla="*/ 203200 w 2915920"/>
                <a:gd name="connsiteY233" fmla="*/ 477520 h 1205653"/>
                <a:gd name="connsiteX234" fmla="*/ 172720 w 2915920"/>
                <a:gd name="connsiteY234" fmla="*/ 426720 h 1205653"/>
                <a:gd name="connsiteX235" fmla="*/ 152400 w 2915920"/>
                <a:gd name="connsiteY235" fmla="*/ 416560 h 1205653"/>
                <a:gd name="connsiteX236" fmla="*/ 135467 w 2915920"/>
                <a:gd name="connsiteY236" fmla="*/ 379307 h 1205653"/>
                <a:gd name="connsiteX237" fmla="*/ 125307 w 2915920"/>
                <a:gd name="connsiteY237" fmla="*/ 355600 h 1205653"/>
                <a:gd name="connsiteX238" fmla="*/ 111760 w 2915920"/>
                <a:gd name="connsiteY238" fmla="*/ 342053 h 1205653"/>
                <a:gd name="connsiteX239" fmla="*/ 84667 w 2915920"/>
                <a:gd name="connsiteY239" fmla="*/ 325120 h 1205653"/>
                <a:gd name="connsiteX240" fmla="*/ 64347 w 2915920"/>
                <a:gd name="connsiteY240" fmla="*/ 314960 h 1205653"/>
                <a:gd name="connsiteX241" fmla="*/ 47414 w 2915920"/>
                <a:gd name="connsiteY241" fmla="*/ 314960 h 1205653"/>
                <a:gd name="connsiteX242" fmla="*/ 37254 w 2915920"/>
                <a:gd name="connsiteY242" fmla="*/ 321733 h 1205653"/>
                <a:gd name="connsiteX243" fmla="*/ 30480 w 2915920"/>
                <a:gd name="connsiteY243" fmla="*/ 335280 h 1205653"/>
                <a:gd name="connsiteX244" fmla="*/ 27094 w 2915920"/>
                <a:gd name="connsiteY244" fmla="*/ 362373 h 1205653"/>
                <a:gd name="connsiteX245" fmla="*/ 16934 w 2915920"/>
                <a:gd name="connsiteY245" fmla="*/ 379307 h 1205653"/>
                <a:gd name="connsiteX246" fmla="*/ 6774 w 2915920"/>
                <a:gd name="connsiteY246" fmla="*/ 389467 h 1205653"/>
                <a:gd name="connsiteX247" fmla="*/ 3387 w 2915920"/>
                <a:gd name="connsiteY247" fmla="*/ 403013 h 1205653"/>
                <a:gd name="connsiteX248" fmla="*/ 0 w 2915920"/>
                <a:gd name="connsiteY248" fmla="*/ 416560 h 1205653"/>
                <a:gd name="connsiteX249" fmla="*/ 0 w 2915920"/>
                <a:gd name="connsiteY249" fmla="*/ 436880 h 1205653"/>
                <a:gd name="connsiteX250" fmla="*/ 0 w 2915920"/>
                <a:gd name="connsiteY250" fmla="*/ 460587 h 1205653"/>
                <a:gd name="connsiteX251" fmla="*/ 0 w 2915920"/>
                <a:gd name="connsiteY251" fmla="*/ 467360 h 1205653"/>
                <a:gd name="connsiteX252" fmla="*/ 13547 w 2915920"/>
                <a:gd name="connsiteY252" fmla="*/ 480907 h 1205653"/>
                <a:gd name="connsiteX253" fmla="*/ 13547 w 2915920"/>
                <a:gd name="connsiteY253" fmla="*/ 484293 h 1205653"/>
                <a:gd name="connsiteX254" fmla="*/ 20320 w 2915920"/>
                <a:gd name="connsiteY254" fmla="*/ 494453 h 1205653"/>
                <a:gd name="connsiteX255" fmla="*/ 13547 w 2915920"/>
                <a:gd name="connsiteY255" fmla="*/ 501227 h 1205653"/>
                <a:gd name="connsiteX256" fmla="*/ 16934 w 2915920"/>
                <a:gd name="connsiteY256" fmla="*/ 524933 h 1205653"/>
                <a:gd name="connsiteX257" fmla="*/ 13547 w 2915920"/>
                <a:gd name="connsiteY257" fmla="*/ 538480 h 1205653"/>
                <a:gd name="connsiteX258" fmla="*/ 10160 w 2915920"/>
                <a:gd name="connsiteY258" fmla="*/ 548640 h 1205653"/>
                <a:gd name="connsiteX259" fmla="*/ 6774 w 2915920"/>
                <a:gd name="connsiteY259" fmla="*/ 562187 h 1205653"/>
                <a:gd name="connsiteX260" fmla="*/ 3387 w 2915920"/>
                <a:gd name="connsiteY260" fmla="*/ 572347 h 1205653"/>
                <a:gd name="connsiteX261" fmla="*/ 16934 w 2915920"/>
                <a:gd name="connsiteY261" fmla="*/ 575733 h 1205653"/>
                <a:gd name="connsiteX262" fmla="*/ 20320 w 2915920"/>
                <a:gd name="connsiteY262" fmla="*/ 582507 h 1205653"/>
                <a:gd name="connsiteX263" fmla="*/ 23707 w 2915920"/>
                <a:gd name="connsiteY263" fmla="*/ 589280 h 1205653"/>
                <a:gd name="connsiteX264" fmla="*/ 30480 w 2915920"/>
                <a:gd name="connsiteY264" fmla="*/ 592667 h 1205653"/>
                <a:gd name="connsiteX265" fmla="*/ 40640 w 2915920"/>
                <a:gd name="connsiteY265" fmla="*/ 606213 h 1205653"/>
                <a:gd name="connsiteX266" fmla="*/ 47414 w 2915920"/>
                <a:gd name="connsiteY266" fmla="*/ 606213 h 1205653"/>
                <a:gd name="connsiteX267" fmla="*/ 54187 w 2915920"/>
                <a:gd name="connsiteY267" fmla="*/ 596053 h 1205653"/>
                <a:gd name="connsiteX268" fmla="*/ 71120 w 2915920"/>
                <a:gd name="connsiteY268" fmla="*/ 592667 h 1205653"/>
                <a:gd name="connsiteX269" fmla="*/ 88054 w 2915920"/>
                <a:gd name="connsiteY269" fmla="*/ 592667 h 1205653"/>
                <a:gd name="connsiteX270" fmla="*/ 98214 w 2915920"/>
                <a:gd name="connsiteY270" fmla="*/ 592667 h 1205653"/>
                <a:gd name="connsiteX271" fmla="*/ 115147 w 2915920"/>
                <a:gd name="connsiteY271" fmla="*/ 596053 h 1205653"/>
                <a:gd name="connsiteX272" fmla="*/ 128694 w 2915920"/>
                <a:gd name="connsiteY272" fmla="*/ 602827 h 1205653"/>
                <a:gd name="connsiteX273" fmla="*/ 138854 w 2915920"/>
                <a:gd name="connsiteY273" fmla="*/ 612987 h 1205653"/>
                <a:gd name="connsiteX274" fmla="*/ 135467 w 2915920"/>
                <a:gd name="connsiteY274" fmla="*/ 623147 h 1205653"/>
                <a:gd name="connsiteX275" fmla="*/ 132080 w 2915920"/>
                <a:gd name="connsiteY275" fmla="*/ 636693 h 1205653"/>
                <a:gd name="connsiteX276" fmla="*/ 132080 w 2915920"/>
                <a:gd name="connsiteY276" fmla="*/ 636693 h 1205653"/>
                <a:gd name="connsiteX277" fmla="*/ 125307 w 2915920"/>
                <a:gd name="connsiteY277" fmla="*/ 657013 h 1205653"/>
                <a:gd name="connsiteX278" fmla="*/ 135467 w 2915920"/>
                <a:gd name="connsiteY278" fmla="*/ 684107 h 1205653"/>
                <a:gd name="connsiteX279" fmla="*/ 142240 w 2915920"/>
                <a:gd name="connsiteY279" fmla="*/ 687493 h 1205653"/>
                <a:gd name="connsiteX280" fmla="*/ 155787 w 2915920"/>
                <a:gd name="connsiteY280" fmla="*/ 687493 h 1205653"/>
                <a:gd name="connsiteX281" fmla="*/ 172720 w 2915920"/>
                <a:gd name="connsiteY281" fmla="*/ 687493 h 1205653"/>
                <a:gd name="connsiteX282" fmla="*/ 186267 w 2915920"/>
                <a:gd name="connsiteY282" fmla="*/ 673947 h 1205653"/>
                <a:gd name="connsiteX283" fmla="*/ 193040 w 2915920"/>
                <a:gd name="connsiteY283" fmla="*/ 667173 h 1205653"/>
                <a:gd name="connsiteX284" fmla="*/ 193040 w 2915920"/>
                <a:gd name="connsiteY284" fmla="*/ 663787 h 1205653"/>
                <a:gd name="connsiteX285" fmla="*/ 203200 w 2915920"/>
                <a:gd name="connsiteY285" fmla="*/ 663787 h 1205653"/>
                <a:gd name="connsiteX286" fmla="*/ 216747 w 2915920"/>
                <a:gd name="connsiteY286" fmla="*/ 663787 h 1205653"/>
                <a:gd name="connsiteX287" fmla="*/ 220134 w 2915920"/>
                <a:gd name="connsiteY287" fmla="*/ 670560 h 1205653"/>
                <a:gd name="connsiteX288" fmla="*/ 240454 w 2915920"/>
                <a:gd name="connsiteY288" fmla="*/ 677333 h 1205653"/>
                <a:gd name="connsiteX289" fmla="*/ 240454 w 2915920"/>
                <a:gd name="connsiteY289" fmla="*/ 687493 h 1205653"/>
                <a:gd name="connsiteX290" fmla="*/ 240454 w 2915920"/>
                <a:gd name="connsiteY290" fmla="*/ 697653 h 1205653"/>
                <a:gd name="connsiteX291" fmla="*/ 243840 w 2915920"/>
                <a:gd name="connsiteY291" fmla="*/ 707813 h 1205653"/>
                <a:gd name="connsiteX292" fmla="*/ 254000 w 2915920"/>
                <a:gd name="connsiteY292" fmla="*/ 724747 h 1205653"/>
                <a:gd name="connsiteX293" fmla="*/ 267547 w 2915920"/>
                <a:gd name="connsiteY293" fmla="*/ 734907 h 1205653"/>
                <a:gd name="connsiteX294" fmla="*/ 284480 w 2915920"/>
                <a:gd name="connsiteY294" fmla="*/ 745067 h 1205653"/>
                <a:gd name="connsiteX295" fmla="*/ 287867 w 2915920"/>
                <a:gd name="connsiteY295" fmla="*/ 755227 h 1205653"/>
                <a:gd name="connsiteX296" fmla="*/ 291254 w 2915920"/>
                <a:gd name="connsiteY296" fmla="*/ 762000 h 1205653"/>
                <a:gd name="connsiteX297" fmla="*/ 301414 w 2915920"/>
                <a:gd name="connsiteY297" fmla="*/ 765387 h 1205653"/>
                <a:gd name="connsiteX298" fmla="*/ 318347 w 2915920"/>
                <a:gd name="connsiteY298" fmla="*/ 765387 h 1205653"/>
                <a:gd name="connsiteX299" fmla="*/ 338667 w 2915920"/>
                <a:gd name="connsiteY299" fmla="*/ 778933 h 1205653"/>
                <a:gd name="connsiteX300" fmla="*/ 338667 w 2915920"/>
                <a:gd name="connsiteY300" fmla="*/ 795867 h 1205653"/>
                <a:gd name="connsiteX301" fmla="*/ 338667 w 2915920"/>
                <a:gd name="connsiteY301" fmla="*/ 795867 h 1205653"/>
                <a:gd name="connsiteX302" fmla="*/ 335280 w 2915920"/>
                <a:gd name="connsiteY302" fmla="*/ 829733 h 1205653"/>
                <a:gd name="connsiteX303" fmla="*/ 335280 w 2915920"/>
                <a:gd name="connsiteY303" fmla="*/ 850053 h 1205653"/>
                <a:gd name="connsiteX304" fmla="*/ 338667 w 2915920"/>
                <a:gd name="connsiteY304" fmla="*/ 860213 h 1205653"/>
                <a:gd name="connsiteX305" fmla="*/ 348827 w 2915920"/>
                <a:gd name="connsiteY305" fmla="*/ 863600 h 1205653"/>
                <a:gd name="connsiteX306" fmla="*/ 372534 w 2915920"/>
                <a:gd name="connsiteY306" fmla="*/ 863600 h 1205653"/>
                <a:gd name="connsiteX307" fmla="*/ 396240 w 2915920"/>
                <a:gd name="connsiteY307" fmla="*/ 866987 h 1205653"/>
                <a:gd name="connsiteX308" fmla="*/ 433494 w 2915920"/>
                <a:gd name="connsiteY308" fmla="*/ 877147 h 1205653"/>
                <a:gd name="connsiteX309" fmla="*/ 440267 w 2915920"/>
                <a:gd name="connsiteY309" fmla="*/ 890693 h 1205653"/>
                <a:gd name="connsiteX310" fmla="*/ 447040 w 2915920"/>
                <a:gd name="connsiteY310" fmla="*/ 911013 h 1205653"/>
                <a:gd name="connsiteX311" fmla="*/ 467360 w 2915920"/>
                <a:gd name="connsiteY311" fmla="*/ 938107 h 1205653"/>
                <a:gd name="connsiteX312" fmla="*/ 480907 w 2915920"/>
                <a:gd name="connsiteY312" fmla="*/ 965200 h 1205653"/>
                <a:gd name="connsiteX313" fmla="*/ 491067 w 2915920"/>
                <a:gd name="connsiteY313" fmla="*/ 978747 h 1205653"/>
                <a:gd name="connsiteX314" fmla="*/ 491067 w 2915920"/>
                <a:gd name="connsiteY314" fmla="*/ 995680 h 1205653"/>
                <a:gd name="connsiteX315" fmla="*/ 511387 w 2915920"/>
                <a:gd name="connsiteY315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29654 w 2915920"/>
                <a:gd name="connsiteY114" fmla="*/ 480907 h 1205653"/>
                <a:gd name="connsiteX115" fmla="*/ 2695787 w 2915920"/>
                <a:gd name="connsiteY115" fmla="*/ 426720 h 1205653"/>
                <a:gd name="connsiteX116" fmla="*/ 2692400 w 2915920"/>
                <a:gd name="connsiteY116" fmla="*/ 372533 h 1205653"/>
                <a:gd name="connsiteX117" fmla="*/ 2682240 w 2915920"/>
                <a:gd name="connsiteY117" fmla="*/ 345440 h 1205653"/>
                <a:gd name="connsiteX118" fmla="*/ 2675467 w 2915920"/>
                <a:gd name="connsiteY118" fmla="*/ 328507 h 1205653"/>
                <a:gd name="connsiteX119" fmla="*/ 2661920 w 2915920"/>
                <a:gd name="connsiteY119" fmla="*/ 314960 h 1205653"/>
                <a:gd name="connsiteX120" fmla="*/ 2661920 w 2915920"/>
                <a:gd name="connsiteY120" fmla="*/ 277707 h 1205653"/>
                <a:gd name="connsiteX121" fmla="*/ 2658534 w 2915920"/>
                <a:gd name="connsiteY121" fmla="*/ 254000 h 1205653"/>
                <a:gd name="connsiteX122" fmla="*/ 2628054 w 2915920"/>
                <a:gd name="connsiteY122" fmla="*/ 223520 h 1205653"/>
                <a:gd name="connsiteX123" fmla="*/ 2584027 w 2915920"/>
                <a:gd name="connsiteY123" fmla="*/ 199813 h 1205653"/>
                <a:gd name="connsiteX124" fmla="*/ 2499360 w 2915920"/>
                <a:gd name="connsiteY124" fmla="*/ 199813 h 1205653"/>
                <a:gd name="connsiteX125" fmla="*/ 2472267 w 2915920"/>
                <a:gd name="connsiteY125" fmla="*/ 209973 h 1205653"/>
                <a:gd name="connsiteX126" fmla="*/ 2448560 w 2915920"/>
                <a:gd name="connsiteY126" fmla="*/ 199813 h 1205653"/>
                <a:gd name="connsiteX127" fmla="*/ 2424854 w 2915920"/>
                <a:gd name="connsiteY127" fmla="*/ 199813 h 1205653"/>
                <a:gd name="connsiteX128" fmla="*/ 2394374 w 2915920"/>
                <a:gd name="connsiteY128" fmla="*/ 186267 h 1205653"/>
                <a:gd name="connsiteX129" fmla="*/ 2367280 w 2915920"/>
                <a:gd name="connsiteY129" fmla="*/ 179493 h 1205653"/>
                <a:gd name="connsiteX130" fmla="*/ 2350347 w 2915920"/>
                <a:gd name="connsiteY130" fmla="*/ 155787 h 1205653"/>
                <a:gd name="connsiteX131" fmla="*/ 2330027 w 2915920"/>
                <a:gd name="connsiteY131" fmla="*/ 135467 h 1205653"/>
                <a:gd name="connsiteX132" fmla="*/ 2286000 w 2915920"/>
                <a:gd name="connsiteY132" fmla="*/ 128693 h 1205653"/>
                <a:gd name="connsiteX133" fmla="*/ 2252134 w 2915920"/>
                <a:gd name="connsiteY133" fmla="*/ 132080 h 1205653"/>
                <a:gd name="connsiteX134" fmla="*/ 2238587 w 2915920"/>
                <a:gd name="connsiteY134" fmla="*/ 128693 h 1205653"/>
                <a:gd name="connsiteX135" fmla="*/ 2211494 w 2915920"/>
                <a:gd name="connsiteY135" fmla="*/ 111760 h 1205653"/>
                <a:gd name="connsiteX136" fmla="*/ 2177627 w 2915920"/>
                <a:gd name="connsiteY136" fmla="*/ 121920 h 1205653"/>
                <a:gd name="connsiteX137" fmla="*/ 2153920 w 2915920"/>
                <a:gd name="connsiteY137" fmla="*/ 121920 h 1205653"/>
                <a:gd name="connsiteX138" fmla="*/ 2136987 w 2915920"/>
                <a:gd name="connsiteY138" fmla="*/ 121920 h 1205653"/>
                <a:gd name="connsiteX139" fmla="*/ 2109894 w 2915920"/>
                <a:gd name="connsiteY139" fmla="*/ 94827 h 1205653"/>
                <a:gd name="connsiteX140" fmla="*/ 2099734 w 2915920"/>
                <a:gd name="connsiteY140" fmla="*/ 77893 h 1205653"/>
                <a:gd name="connsiteX141" fmla="*/ 2069254 w 2915920"/>
                <a:gd name="connsiteY141" fmla="*/ 60960 h 1205653"/>
                <a:gd name="connsiteX142" fmla="*/ 2035387 w 2915920"/>
                <a:gd name="connsiteY142" fmla="*/ 60960 h 1205653"/>
                <a:gd name="connsiteX143" fmla="*/ 1960880 w 2915920"/>
                <a:gd name="connsiteY143" fmla="*/ 47413 h 1205653"/>
                <a:gd name="connsiteX144" fmla="*/ 1930400 w 2915920"/>
                <a:gd name="connsiteY144" fmla="*/ 47413 h 1205653"/>
                <a:gd name="connsiteX145" fmla="*/ 1899920 w 2915920"/>
                <a:gd name="connsiteY145" fmla="*/ 50800 h 1205653"/>
                <a:gd name="connsiteX146" fmla="*/ 1855894 w 2915920"/>
                <a:gd name="connsiteY146" fmla="*/ 33867 h 1205653"/>
                <a:gd name="connsiteX147" fmla="*/ 1825414 w 2915920"/>
                <a:gd name="connsiteY147" fmla="*/ 27093 h 1205653"/>
                <a:gd name="connsiteX148" fmla="*/ 1781387 w 2915920"/>
                <a:gd name="connsiteY148" fmla="*/ 10160 h 1205653"/>
                <a:gd name="connsiteX149" fmla="*/ 1747520 w 2915920"/>
                <a:gd name="connsiteY149" fmla="*/ 0 h 1205653"/>
                <a:gd name="connsiteX150" fmla="*/ 1700107 w 2915920"/>
                <a:gd name="connsiteY150" fmla="*/ 0 h 1205653"/>
                <a:gd name="connsiteX151" fmla="*/ 1662854 w 2915920"/>
                <a:gd name="connsiteY151" fmla="*/ 23707 h 1205653"/>
                <a:gd name="connsiteX152" fmla="*/ 1628987 w 2915920"/>
                <a:gd name="connsiteY152" fmla="*/ 44027 h 1205653"/>
                <a:gd name="connsiteX153" fmla="*/ 1622214 w 2915920"/>
                <a:gd name="connsiteY153" fmla="*/ 67733 h 1205653"/>
                <a:gd name="connsiteX154" fmla="*/ 1615440 w 2915920"/>
                <a:gd name="connsiteY154" fmla="*/ 111760 h 1205653"/>
                <a:gd name="connsiteX155" fmla="*/ 1618827 w 2915920"/>
                <a:gd name="connsiteY155" fmla="*/ 132080 h 1205653"/>
                <a:gd name="connsiteX156" fmla="*/ 1625600 w 2915920"/>
                <a:gd name="connsiteY156" fmla="*/ 149013 h 1205653"/>
                <a:gd name="connsiteX157" fmla="*/ 1615440 w 2915920"/>
                <a:gd name="connsiteY157" fmla="*/ 169333 h 1205653"/>
                <a:gd name="connsiteX158" fmla="*/ 1584960 w 2915920"/>
                <a:gd name="connsiteY158" fmla="*/ 186267 h 1205653"/>
                <a:gd name="connsiteX159" fmla="*/ 1540934 w 2915920"/>
                <a:gd name="connsiteY159" fmla="*/ 250613 h 1205653"/>
                <a:gd name="connsiteX160" fmla="*/ 1507067 w 2915920"/>
                <a:gd name="connsiteY160" fmla="*/ 260773 h 1205653"/>
                <a:gd name="connsiteX161" fmla="*/ 1513840 w 2915920"/>
                <a:gd name="connsiteY161" fmla="*/ 318347 h 1205653"/>
                <a:gd name="connsiteX162" fmla="*/ 1486747 w 2915920"/>
                <a:gd name="connsiteY162" fmla="*/ 348827 h 1205653"/>
                <a:gd name="connsiteX163" fmla="*/ 1486747 w 2915920"/>
                <a:gd name="connsiteY163" fmla="*/ 348827 h 1205653"/>
                <a:gd name="connsiteX164" fmla="*/ 1422400 w 2915920"/>
                <a:gd name="connsiteY164" fmla="*/ 382693 h 1205653"/>
                <a:gd name="connsiteX165" fmla="*/ 1405467 w 2915920"/>
                <a:gd name="connsiteY165" fmla="*/ 409787 h 1205653"/>
                <a:gd name="connsiteX166" fmla="*/ 1405467 w 2915920"/>
                <a:gd name="connsiteY166" fmla="*/ 409787 h 1205653"/>
                <a:gd name="connsiteX167" fmla="*/ 1398694 w 2915920"/>
                <a:gd name="connsiteY167" fmla="*/ 447040 h 1205653"/>
                <a:gd name="connsiteX168" fmla="*/ 1395307 w 2915920"/>
                <a:gd name="connsiteY168" fmla="*/ 470747 h 1205653"/>
                <a:gd name="connsiteX169" fmla="*/ 1371600 w 2915920"/>
                <a:gd name="connsiteY169" fmla="*/ 491067 h 1205653"/>
                <a:gd name="connsiteX170" fmla="*/ 1347894 w 2915920"/>
                <a:gd name="connsiteY170" fmla="*/ 514773 h 1205653"/>
                <a:gd name="connsiteX171" fmla="*/ 1337734 w 2915920"/>
                <a:gd name="connsiteY171" fmla="*/ 535093 h 1205653"/>
                <a:gd name="connsiteX172" fmla="*/ 1334347 w 2915920"/>
                <a:gd name="connsiteY172" fmla="*/ 572347 h 1205653"/>
                <a:gd name="connsiteX173" fmla="*/ 1344507 w 2915920"/>
                <a:gd name="connsiteY173" fmla="*/ 606213 h 1205653"/>
                <a:gd name="connsiteX174" fmla="*/ 1368214 w 2915920"/>
                <a:gd name="connsiteY174" fmla="*/ 636693 h 1205653"/>
                <a:gd name="connsiteX175" fmla="*/ 1378374 w 2915920"/>
                <a:gd name="connsiteY175" fmla="*/ 657013 h 1205653"/>
                <a:gd name="connsiteX176" fmla="*/ 1374987 w 2915920"/>
                <a:gd name="connsiteY176" fmla="*/ 677333 h 1205653"/>
                <a:gd name="connsiteX177" fmla="*/ 1361440 w 2915920"/>
                <a:gd name="connsiteY177" fmla="*/ 694267 h 1205653"/>
                <a:gd name="connsiteX178" fmla="*/ 1341120 w 2915920"/>
                <a:gd name="connsiteY178" fmla="*/ 697653 h 1205653"/>
                <a:gd name="connsiteX179" fmla="*/ 1320800 w 2915920"/>
                <a:gd name="connsiteY179" fmla="*/ 704427 h 1205653"/>
                <a:gd name="connsiteX180" fmla="*/ 1290320 w 2915920"/>
                <a:gd name="connsiteY180" fmla="*/ 701040 h 1205653"/>
                <a:gd name="connsiteX181" fmla="*/ 1259840 w 2915920"/>
                <a:gd name="connsiteY181" fmla="*/ 680720 h 1205653"/>
                <a:gd name="connsiteX182" fmla="*/ 1239520 w 2915920"/>
                <a:gd name="connsiteY182" fmla="*/ 670560 h 1205653"/>
                <a:gd name="connsiteX183" fmla="*/ 1205654 w 2915920"/>
                <a:gd name="connsiteY183" fmla="*/ 667173 h 1205653"/>
                <a:gd name="connsiteX184" fmla="*/ 1185334 w 2915920"/>
                <a:gd name="connsiteY184" fmla="*/ 663787 h 1205653"/>
                <a:gd name="connsiteX185" fmla="*/ 1158240 w 2915920"/>
                <a:gd name="connsiteY185" fmla="*/ 657013 h 1205653"/>
                <a:gd name="connsiteX186" fmla="*/ 1124374 w 2915920"/>
                <a:gd name="connsiteY186" fmla="*/ 660400 h 1205653"/>
                <a:gd name="connsiteX187" fmla="*/ 1107440 w 2915920"/>
                <a:gd name="connsiteY187" fmla="*/ 697653 h 1205653"/>
                <a:gd name="connsiteX188" fmla="*/ 1090507 w 2915920"/>
                <a:gd name="connsiteY188" fmla="*/ 707813 h 1205653"/>
                <a:gd name="connsiteX189" fmla="*/ 1060027 w 2915920"/>
                <a:gd name="connsiteY189" fmla="*/ 711200 h 1205653"/>
                <a:gd name="connsiteX190" fmla="*/ 1019387 w 2915920"/>
                <a:gd name="connsiteY190" fmla="*/ 711200 h 1205653"/>
                <a:gd name="connsiteX191" fmla="*/ 982134 w 2915920"/>
                <a:gd name="connsiteY191" fmla="*/ 711200 h 1205653"/>
                <a:gd name="connsiteX192" fmla="*/ 951654 w 2915920"/>
                <a:gd name="connsiteY192" fmla="*/ 714587 h 1205653"/>
                <a:gd name="connsiteX193" fmla="*/ 924560 w 2915920"/>
                <a:gd name="connsiteY193" fmla="*/ 741680 h 1205653"/>
                <a:gd name="connsiteX194" fmla="*/ 900854 w 2915920"/>
                <a:gd name="connsiteY194" fmla="*/ 772160 h 1205653"/>
                <a:gd name="connsiteX195" fmla="*/ 890694 w 2915920"/>
                <a:gd name="connsiteY195" fmla="*/ 799253 h 1205653"/>
                <a:gd name="connsiteX196" fmla="*/ 850054 w 2915920"/>
                <a:gd name="connsiteY196" fmla="*/ 829733 h 1205653"/>
                <a:gd name="connsiteX197" fmla="*/ 802640 w 2915920"/>
                <a:gd name="connsiteY197" fmla="*/ 860213 h 1205653"/>
                <a:gd name="connsiteX198" fmla="*/ 785707 w 2915920"/>
                <a:gd name="connsiteY198" fmla="*/ 880533 h 1205653"/>
                <a:gd name="connsiteX199" fmla="*/ 778934 w 2915920"/>
                <a:gd name="connsiteY199" fmla="*/ 931333 h 1205653"/>
                <a:gd name="connsiteX200" fmla="*/ 775547 w 2915920"/>
                <a:gd name="connsiteY200" fmla="*/ 944880 h 1205653"/>
                <a:gd name="connsiteX201" fmla="*/ 755227 w 2915920"/>
                <a:gd name="connsiteY201" fmla="*/ 944880 h 1205653"/>
                <a:gd name="connsiteX202" fmla="*/ 738294 w 2915920"/>
                <a:gd name="connsiteY202" fmla="*/ 924560 h 1205653"/>
                <a:gd name="connsiteX203" fmla="*/ 738294 w 2915920"/>
                <a:gd name="connsiteY203" fmla="*/ 924560 h 1205653"/>
                <a:gd name="connsiteX204" fmla="*/ 714587 w 2915920"/>
                <a:gd name="connsiteY204" fmla="*/ 907627 h 1205653"/>
                <a:gd name="connsiteX205" fmla="*/ 721360 w 2915920"/>
                <a:gd name="connsiteY205" fmla="*/ 870373 h 1205653"/>
                <a:gd name="connsiteX206" fmla="*/ 721360 w 2915920"/>
                <a:gd name="connsiteY206" fmla="*/ 846667 h 1205653"/>
                <a:gd name="connsiteX207" fmla="*/ 721360 w 2915920"/>
                <a:gd name="connsiteY207" fmla="*/ 826347 h 1205653"/>
                <a:gd name="connsiteX208" fmla="*/ 717974 w 2915920"/>
                <a:gd name="connsiteY208" fmla="*/ 795867 h 1205653"/>
                <a:gd name="connsiteX209" fmla="*/ 707814 w 2915920"/>
                <a:gd name="connsiteY209" fmla="*/ 772160 h 1205653"/>
                <a:gd name="connsiteX210" fmla="*/ 711200 w 2915920"/>
                <a:gd name="connsiteY210" fmla="*/ 741680 h 1205653"/>
                <a:gd name="connsiteX211" fmla="*/ 707814 w 2915920"/>
                <a:gd name="connsiteY211" fmla="*/ 721360 h 1205653"/>
                <a:gd name="connsiteX212" fmla="*/ 697654 w 2915920"/>
                <a:gd name="connsiteY212" fmla="*/ 694267 h 1205653"/>
                <a:gd name="connsiteX213" fmla="*/ 687494 w 2915920"/>
                <a:gd name="connsiteY213" fmla="*/ 687493 h 1205653"/>
                <a:gd name="connsiteX214" fmla="*/ 657014 w 2915920"/>
                <a:gd name="connsiteY214" fmla="*/ 677333 h 1205653"/>
                <a:gd name="connsiteX215" fmla="*/ 602827 w 2915920"/>
                <a:gd name="connsiteY215" fmla="*/ 677333 h 1205653"/>
                <a:gd name="connsiteX216" fmla="*/ 565574 w 2915920"/>
                <a:gd name="connsiteY216" fmla="*/ 673947 h 1205653"/>
                <a:gd name="connsiteX217" fmla="*/ 538480 w 2915920"/>
                <a:gd name="connsiteY217" fmla="*/ 670560 h 1205653"/>
                <a:gd name="connsiteX218" fmla="*/ 538480 w 2915920"/>
                <a:gd name="connsiteY218" fmla="*/ 670560 h 1205653"/>
                <a:gd name="connsiteX219" fmla="*/ 494454 w 2915920"/>
                <a:gd name="connsiteY219" fmla="*/ 650240 h 1205653"/>
                <a:gd name="connsiteX220" fmla="*/ 474134 w 2915920"/>
                <a:gd name="connsiteY220" fmla="*/ 633307 h 1205653"/>
                <a:gd name="connsiteX221" fmla="*/ 467360 w 2915920"/>
                <a:gd name="connsiteY221" fmla="*/ 623147 h 1205653"/>
                <a:gd name="connsiteX222" fmla="*/ 423334 w 2915920"/>
                <a:gd name="connsiteY222" fmla="*/ 616373 h 1205653"/>
                <a:gd name="connsiteX223" fmla="*/ 389467 w 2915920"/>
                <a:gd name="connsiteY223" fmla="*/ 626533 h 1205653"/>
                <a:gd name="connsiteX224" fmla="*/ 362374 w 2915920"/>
                <a:gd name="connsiteY224" fmla="*/ 623147 h 1205653"/>
                <a:gd name="connsiteX225" fmla="*/ 335280 w 2915920"/>
                <a:gd name="connsiteY225" fmla="*/ 599440 h 1205653"/>
                <a:gd name="connsiteX226" fmla="*/ 308187 w 2915920"/>
                <a:gd name="connsiteY226" fmla="*/ 589280 h 1205653"/>
                <a:gd name="connsiteX227" fmla="*/ 274320 w 2915920"/>
                <a:gd name="connsiteY227" fmla="*/ 565573 h 1205653"/>
                <a:gd name="connsiteX228" fmla="*/ 264160 w 2915920"/>
                <a:gd name="connsiteY228" fmla="*/ 535093 h 1205653"/>
                <a:gd name="connsiteX229" fmla="*/ 243840 w 2915920"/>
                <a:gd name="connsiteY229" fmla="*/ 524933 h 1205653"/>
                <a:gd name="connsiteX230" fmla="*/ 223520 w 2915920"/>
                <a:gd name="connsiteY230" fmla="*/ 508000 h 1205653"/>
                <a:gd name="connsiteX231" fmla="*/ 203200 w 2915920"/>
                <a:gd name="connsiteY231" fmla="*/ 477520 h 1205653"/>
                <a:gd name="connsiteX232" fmla="*/ 203200 w 2915920"/>
                <a:gd name="connsiteY232" fmla="*/ 477520 h 1205653"/>
                <a:gd name="connsiteX233" fmla="*/ 172720 w 2915920"/>
                <a:gd name="connsiteY233" fmla="*/ 426720 h 1205653"/>
                <a:gd name="connsiteX234" fmla="*/ 152400 w 2915920"/>
                <a:gd name="connsiteY234" fmla="*/ 416560 h 1205653"/>
                <a:gd name="connsiteX235" fmla="*/ 135467 w 2915920"/>
                <a:gd name="connsiteY235" fmla="*/ 379307 h 1205653"/>
                <a:gd name="connsiteX236" fmla="*/ 125307 w 2915920"/>
                <a:gd name="connsiteY236" fmla="*/ 355600 h 1205653"/>
                <a:gd name="connsiteX237" fmla="*/ 111760 w 2915920"/>
                <a:gd name="connsiteY237" fmla="*/ 342053 h 1205653"/>
                <a:gd name="connsiteX238" fmla="*/ 84667 w 2915920"/>
                <a:gd name="connsiteY238" fmla="*/ 325120 h 1205653"/>
                <a:gd name="connsiteX239" fmla="*/ 64347 w 2915920"/>
                <a:gd name="connsiteY239" fmla="*/ 314960 h 1205653"/>
                <a:gd name="connsiteX240" fmla="*/ 47414 w 2915920"/>
                <a:gd name="connsiteY240" fmla="*/ 314960 h 1205653"/>
                <a:gd name="connsiteX241" fmla="*/ 37254 w 2915920"/>
                <a:gd name="connsiteY241" fmla="*/ 321733 h 1205653"/>
                <a:gd name="connsiteX242" fmla="*/ 30480 w 2915920"/>
                <a:gd name="connsiteY242" fmla="*/ 335280 h 1205653"/>
                <a:gd name="connsiteX243" fmla="*/ 27094 w 2915920"/>
                <a:gd name="connsiteY243" fmla="*/ 362373 h 1205653"/>
                <a:gd name="connsiteX244" fmla="*/ 16934 w 2915920"/>
                <a:gd name="connsiteY244" fmla="*/ 379307 h 1205653"/>
                <a:gd name="connsiteX245" fmla="*/ 6774 w 2915920"/>
                <a:gd name="connsiteY245" fmla="*/ 389467 h 1205653"/>
                <a:gd name="connsiteX246" fmla="*/ 3387 w 2915920"/>
                <a:gd name="connsiteY246" fmla="*/ 403013 h 1205653"/>
                <a:gd name="connsiteX247" fmla="*/ 0 w 2915920"/>
                <a:gd name="connsiteY247" fmla="*/ 416560 h 1205653"/>
                <a:gd name="connsiteX248" fmla="*/ 0 w 2915920"/>
                <a:gd name="connsiteY248" fmla="*/ 436880 h 1205653"/>
                <a:gd name="connsiteX249" fmla="*/ 0 w 2915920"/>
                <a:gd name="connsiteY249" fmla="*/ 460587 h 1205653"/>
                <a:gd name="connsiteX250" fmla="*/ 0 w 2915920"/>
                <a:gd name="connsiteY250" fmla="*/ 467360 h 1205653"/>
                <a:gd name="connsiteX251" fmla="*/ 13547 w 2915920"/>
                <a:gd name="connsiteY251" fmla="*/ 480907 h 1205653"/>
                <a:gd name="connsiteX252" fmla="*/ 13547 w 2915920"/>
                <a:gd name="connsiteY252" fmla="*/ 484293 h 1205653"/>
                <a:gd name="connsiteX253" fmla="*/ 20320 w 2915920"/>
                <a:gd name="connsiteY253" fmla="*/ 494453 h 1205653"/>
                <a:gd name="connsiteX254" fmla="*/ 13547 w 2915920"/>
                <a:gd name="connsiteY254" fmla="*/ 501227 h 1205653"/>
                <a:gd name="connsiteX255" fmla="*/ 16934 w 2915920"/>
                <a:gd name="connsiteY255" fmla="*/ 524933 h 1205653"/>
                <a:gd name="connsiteX256" fmla="*/ 13547 w 2915920"/>
                <a:gd name="connsiteY256" fmla="*/ 538480 h 1205653"/>
                <a:gd name="connsiteX257" fmla="*/ 10160 w 2915920"/>
                <a:gd name="connsiteY257" fmla="*/ 548640 h 1205653"/>
                <a:gd name="connsiteX258" fmla="*/ 6774 w 2915920"/>
                <a:gd name="connsiteY258" fmla="*/ 562187 h 1205653"/>
                <a:gd name="connsiteX259" fmla="*/ 3387 w 2915920"/>
                <a:gd name="connsiteY259" fmla="*/ 572347 h 1205653"/>
                <a:gd name="connsiteX260" fmla="*/ 16934 w 2915920"/>
                <a:gd name="connsiteY260" fmla="*/ 575733 h 1205653"/>
                <a:gd name="connsiteX261" fmla="*/ 20320 w 2915920"/>
                <a:gd name="connsiteY261" fmla="*/ 582507 h 1205653"/>
                <a:gd name="connsiteX262" fmla="*/ 23707 w 2915920"/>
                <a:gd name="connsiteY262" fmla="*/ 589280 h 1205653"/>
                <a:gd name="connsiteX263" fmla="*/ 30480 w 2915920"/>
                <a:gd name="connsiteY263" fmla="*/ 592667 h 1205653"/>
                <a:gd name="connsiteX264" fmla="*/ 40640 w 2915920"/>
                <a:gd name="connsiteY264" fmla="*/ 606213 h 1205653"/>
                <a:gd name="connsiteX265" fmla="*/ 47414 w 2915920"/>
                <a:gd name="connsiteY265" fmla="*/ 606213 h 1205653"/>
                <a:gd name="connsiteX266" fmla="*/ 54187 w 2915920"/>
                <a:gd name="connsiteY266" fmla="*/ 596053 h 1205653"/>
                <a:gd name="connsiteX267" fmla="*/ 71120 w 2915920"/>
                <a:gd name="connsiteY267" fmla="*/ 592667 h 1205653"/>
                <a:gd name="connsiteX268" fmla="*/ 88054 w 2915920"/>
                <a:gd name="connsiteY268" fmla="*/ 592667 h 1205653"/>
                <a:gd name="connsiteX269" fmla="*/ 98214 w 2915920"/>
                <a:gd name="connsiteY269" fmla="*/ 592667 h 1205653"/>
                <a:gd name="connsiteX270" fmla="*/ 115147 w 2915920"/>
                <a:gd name="connsiteY270" fmla="*/ 596053 h 1205653"/>
                <a:gd name="connsiteX271" fmla="*/ 128694 w 2915920"/>
                <a:gd name="connsiteY271" fmla="*/ 602827 h 1205653"/>
                <a:gd name="connsiteX272" fmla="*/ 138854 w 2915920"/>
                <a:gd name="connsiteY272" fmla="*/ 612987 h 1205653"/>
                <a:gd name="connsiteX273" fmla="*/ 135467 w 2915920"/>
                <a:gd name="connsiteY273" fmla="*/ 623147 h 1205653"/>
                <a:gd name="connsiteX274" fmla="*/ 132080 w 2915920"/>
                <a:gd name="connsiteY274" fmla="*/ 636693 h 1205653"/>
                <a:gd name="connsiteX275" fmla="*/ 132080 w 2915920"/>
                <a:gd name="connsiteY275" fmla="*/ 636693 h 1205653"/>
                <a:gd name="connsiteX276" fmla="*/ 125307 w 2915920"/>
                <a:gd name="connsiteY276" fmla="*/ 657013 h 1205653"/>
                <a:gd name="connsiteX277" fmla="*/ 135467 w 2915920"/>
                <a:gd name="connsiteY277" fmla="*/ 684107 h 1205653"/>
                <a:gd name="connsiteX278" fmla="*/ 142240 w 2915920"/>
                <a:gd name="connsiteY278" fmla="*/ 687493 h 1205653"/>
                <a:gd name="connsiteX279" fmla="*/ 155787 w 2915920"/>
                <a:gd name="connsiteY279" fmla="*/ 687493 h 1205653"/>
                <a:gd name="connsiteX280" fmla="*/ 172720 w 2915920"/>
                <a:gd name="connsiteY280" fmla="*/ 687493 h 1205653"/>
                <a:gd name="connsiteX281" fmla="*/ 186267 w 2915920"/>
                <a:gd name="connsiteY281" fmla="*/ 673947 h 1205653"/>
                <a:gd name="connsiteX282" fmla="*/ 193040 w 2915920"/>
                <a:gd name="connsiteY282" fmla="*/ 667173 h 1205653"/>
                <a:gd name="connsiteX283" fmla="*/ 193040 w 2915920"/>
                <a:gd name="connsiteY283" fmla="*/ 663787 h 1205653"/>
                <a:gd name="connsiteX284" fmla="*/ 203200 w 2915920"/>
                <a:gd name="connsiteY284" fmla="*/ 663787 h 1205653"/>
                <a:gd name="connsiteX285" fmla="*/ 216747 w 2915920"/>
                <a:gd name="connsiteY285" fmla="*/ 663787 h 1205653"/>
                <a:gd name="connsiteX286" fmla="*/ 220134 w 2915920"/>
                <a:gd name="connsiteY286" fmla="*/ 670560 h 1205653"/>
                <a:gd name="connsiteX287" fmla="*/ 240454 w 2915920"/>
                <a:gd name="connsiteY287" fmla="*/ 677333 h 1205653"/>
                <a:gd name="connsiteX288" fmla="*/ 240454 w 2915920"/>
                <a:gd name="connsiteY288" fmla="*/ 687493 h 1205653"/>
                <a:gd name="connsiteX289" fmla="*/ 240454 w 2915920"/>
                <a:gd name="connsiteY289" fmla="*/ 697653 h 1205653"/>
                <a:gd name="connsiteX290" fmla="*/ 243840 w 2915920"/>
                <a:gd name="connsiteY290" fmla="*/ 707813 h 1205653"/>
                <a:gd name="connsiteX291" fmla="*/ 254000 w 2915920"/>
                <a:gd name="connsiteY291" fmla="*/ 724747 h 1205653"/>
                <a:gd name="connsiteX292" fmla="*/ 267547 w 2915920"/>
                <a:gd name="connsiteY292" fmla="*/ 734907 h 1205653"/>
                <a:gd name="connsiteX293" fmla="*/ 284480 w 2915920"/>
                <a:gd name="connsiteY293" fmla="*/ 745067 h 1205653"/>
                <a:gd name="connsiteX294" fmla="*/ 287867 w 2915920"/>
                <a:gd name="connsiteY294" fmla="*/ 755227 h 1205653"/>
                <a:gd name="connsiteX295" fmla="*/ 291254 w 2915920"/>
                <a:gd name="connsiteY295" fmla="*/ 762000 h 1205653"/>
                <a:gd name="connsiteX296" fmla="*/ 301414 w 2915920"/>
                <a:gd name="connsiteY296" fmla="*/ 765387 h 1205653"/>
                <a:gd name="connsiteX297" fmla="*/ 318347 w 2915920"/>
                <a:gd name="connsiteY297" fmla="*/ 765387 h 1205653"/>
                <a:gd name="connsiteX298" fmla="*/ 338667 w 2915920"/>
                <a:gd name="connsiteY298" fmla="*/ 778933 h 1205653"/>
                <a:gd name="connsiteX299" fmla="*/ 338667 w 2915920"/>
                <a:gd name="connsiteY299" fmla="*/ 795867 h 1205653"/>
                <a:gd name="connsiteX300" fmla="*/ 338667 w 2915920"/>
                <a:gd name="connsiteY300" fmla="*/ 795867 h 1205653"/>
                <a:gd name="connsiteX301" fmla="*/ 335280 w 2915920"/>
                <a:gd name="connsiteY301" fmla="*/ 829733 h 1205653"/>
                <a:gd name="connsiteX302" fmla="*/ 335280 w 2915920"/>
                <a:gd name="connsiteY302" fmla="*/ 850053 h 1205653"/>
                <a:gd name="connsiteX303" fmla="*/ 338667 w 2915920"/>
                <a:gd name="connsiteY303" fmla="*/ 860213 h 1205653"/>
                <a:gd name="connsiteX304" fmla="*/ 348827 w 2915920"/>
                <a:gd name="connsiteY304" fmla="*/ 863600 h 1205653"/>
                <a:gd name="connsiteX305" fmla="*/ 372534 w 2915920"/>
                <a:gd name="connsiteY305" fmla="*/ 863600 h 1205653"/>
                <a:gd name="connsiteX306" fmla="*/ 396240 w 2915920"/>
                <a:gd name="connsiteY306" fmla="*/ 866987 h 1205653"/>
                <a:gd name="connsiteX307" fmla="*/ 433494 w 2915920"/>
                <a:gd name="connsiteY307" fmla="*/ 877147 h 1205653"/>
                <a:gd name="connsiteX308" fmla="*/ 440267 w 2915920"/>
                <a:gd name="connsiteY308" fmla="*/ 890693 h 1205653"/>
                <a:gd name="connsiteX309" fmla="*/ 447040 w 2915920"/>
                <a:gd name="connsiteY309" fmla="*/ 911013 h 1205653"/>
                <a:gd name="connsiteX310" fmla="*/ 467360 w 2915920"/>
                <a:gd name="connsiteY310" fmla="*/ 938107 h 1205653"/>
                <a:gd name="connsiteX311" fmla="*/ 480907 w 2915920"/>
                <a:gd name="connsiteY311" fmla="*/ 965200 h 1205653"/>
                <a:gd name="connsiteX312" fmla="*/ 491067 w 2915920"/>
                <a:gd name="connsiteY312" fmla="*/ 978747 h 1205653"/>
                <a:gd name="connsiteX313" fmla="*/ 491067 w 2915920"/>
                <a:gd name="connsiteY313" fmla="*/ 995680 h 1205653"/>
                <a:gd name="connsiteX314" fmla="*/ 511387 w 2915920"/>
                <a:gd name="connsiteY314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29654 w 2915920"/>
                <a:gd name="connsiteY114" fmla="*/ 480907 h 1205653"/>
                <a:gd name="connsiteX115" fmla="*/ 2695787 w 2915920"/>
                <a:gd name="connsiteY115" fmla="*/ 426720 h 1205653"/>
                <a:gd name="connsiteX116" fmla="*/ 2692400 w 2915920"/>
                <a:gd name="connsiteY116" fmla="*/ 372533 h 1205653"/>
                <a:gd name="connsiteX117" fmla="*/ 2682240 w 2915920"/>
                <a:gd name="connsiteY117" fmla="*/ 345440 h 1205653"/>
                <a:gd name="connsiteX118" fmla="*/ 2675467 w 2915920"/>
                <a:gd name="connsiteY118" fmla="*/ 328507 h 1205653"/>
                <a:gd name="connsiteX119" fmla="*/ 2661920 w 2915920"/>
                <a:gd name="connsiteY119" fmla="*/ 314960 h 1205653"/>
                <a:gd name="connsiteX120" fmla="*/ 2661920 w 2915920"/>
                <a:gd name="connsiteY120" fmla="*/ 277707 h 1205653"/>
                <a:gd name="connsiteX121" fmla="*/ 2658534 w 2915920"/>
                <a:gd name="connsiteY121" fmla="*/ 254000 h 1205653"/>
                <a:gd name="connsiteX122" fmla="*/ 2628054 w 2915920"/>
                <a:gd name="connsiteY122" fmla="*/ 223520 h 1205653"/>
                <a:gd name="connsiteX123" fmla="*/ 2584027 w 2915920"/>
                <a:gd name="connsiteY123" fmla="*/ 199813 h 1205653"/>
                <a:gd name="connsiteX124" fmla="*/ 2499360 w 2915920"/>
                <a:gd name="connsiteY124" fmla="*/ 199813 h 1205653"/>
                <a:gd name="connsiteX125" fmla="*/ 2472267 w 2915920"/>
                <a:gd name="connsiteY125" fmla="*/ 209973 h 1205653"/>
                <a:gd name="connsiteX126" fmla="*/ 2448560 w 2915920"/>
                <a:gd name="connsiteY126" fmla="*/ 199813 h 1205653"/>
                <a:gd name="connsiteX127" fmla="*/ 2424854 w 2915920"/>
                <a:gd name="connsiteY127" fmla="*/ 199813 h 1205653"/>
                <a:gd name="connsiteX128" fmla="*/ 2394374 w 2915920"/>
                <a:gd name="connsiteY128" fmla="*/ 186267 h 1205653"/>
                <a:gd name="connsiteX129" fmla="*/ 2367280 w 2915920"/>
                <a:gd name="connsiteY129" fmla="*/ 179493 h 1205653"/>
                <a:gd name="connsiteX130" fmla="*/ 2350347 w 2915920"/>
                <a:gd name="connsiteY130" fmla="*/ 155787 h 1205653"/>
                <a:gd name="connsiteX131" fmla="*/ 2330027 w 2915920"/>
                <a:gd name="connsiteY131" fmla="*/ 135467 h 1205653"/>
                <a:gd name="connsiteX132" fmla="*/ 2286000 w 2915920"/>
                <a:gd name="connsiteY132" fmla="*/ 128693 h 1205653"/>
                <a:gd name="connsiteX133" fmla="*/ 2252134 w 2915920"/>
                <a:gd name="connsiteY133" fmla="*/ 132080 h 1205653"/>
                <a:gd name="connsiteX134" fmla="*/ 2238587 w 2915920"/>
                <a:gd name="connsiteY134" fmla="*/ 128693 h 1205653"/>
                <a:gd name="connsiteX135" fmla="*/ 2211494 w 2915920"/>
                <a:gd name="connsiteY135" fmla="*/ 111760 h 1205653"/>
                <a:gd name="connsiteX136" fmla="*/ 2177627 w 2915920"/>
                <a:gd name="connsiteY136" fmla="*/ 121920 h 1205653"/>
                <a:gd name="connsiteX137" fmla="*/ 2153920 w 2915920"/>
                <a:gd name="connsiteY137" fmla="*/ 121920 h 1205653"/>
                <a:gd name="connsiteX138" fmla="*/ 2136987 w 2915920"/>
                <a:gd name="connsiteY138" fmla="*/ 121920 h 1205653"/>
                <a:gd name="connsiteX139" fmla="*/ 2109894 w 2915920"/>
                <a:gd name="connsiteY139" fmla="*/ 94827 h 1205653"/>
                <a:gd name="connsiteX140" fmla="*/ 2099734 w 2915920"/>
                <a:gd name="connsiteY140" fmla="*/ 77893 h 1205653"/>
                <a:gd name="connsiteX141" fmla="*/ 2069254 w 2915920"/>
                <a:gd name="connsiteY141" fmla="*/ 60960 h 1205653"/>
                <a:gd name="connsiteX142" fmla="*/ 2035387 w 2915920"/>
                <a:gd name="connsiteY142" fmla="*/ 60960 h 1205653"/>
                <a:gd name="connsiteX143" fmla="*/ 1960880 w 2915920"/>
                <a:gd name="connsiteY143" fmla="*/ 47413 h 1205653"/>
                <a:gd name="connsiteX144" fmla="*/ 1930400 w 2915920"/>
                <a:gd name="connsiteY144" fmla="*/ 47413 h 1205653"/>
                <a:gd name="connsiteX145" fmla="*/ 1899920 w 2915920"/>
                <a:gd name="connsiteY145" fmla="*/ 50800 h 1205653"/>
                <a:gd name="connsiteX146" fmla="*/ 1855894 w 2915920"/>
                <a:gd name="connsiteY146" fmla="*/ 33867 h 1205653"/>
                <a:gd name="connsiteX147" fmla="*/ 1825414 w 2915920"/>
                <a:gd name="connsiteY147" fmla="*/ 27093 h 1205653"/>
                <a:gd name="connsiteX148" fmla="*/ 1781387 w 2915920"/>
                <a:gd name="connsiteY148" fmla="*/ 10160 h 1205653"/>
                <a:gd name="connsiteX149" fmla="*/ 1747520 w 2915920"/>
                <a:gd name="connsiteY149" fmla="*/ 0 h 1205653"/>
                <a:gd name="connsiteX150" fmla="*/ 1700107 w 2915920"/>
                <a:gd name="connsiteY150" fmla="*/ 0 h 1205653"/>
                <a:gd name="connsiteX151" fmla="*/ 1662854 w 2915920"/>
                <a:gd name="connsiteY151" fmla="*/ 23707 h 1205653"/>
                <a:gd name="connsiteX152" fmla="*/ 1628987 w 2915920"/>
                <a:gd name="connsiteY152" fmla="*/ 44027 h 1205653"/>
                <a:gd name="connsiteX153" fmla="*/ 1622214 w 2915920"/>
                <a:gd name="connsiteY153" fmla="*/ 67733 h 1205653"/>
                <a:gd name="connsiteX154" fmla="*/ 1699408 w 2915920"/>
                <a:gd name="connsiteY154" fmla="*/ 141980 h 1205653"/>
                <a:gd name="connsiteX155" fmla="*/ 1618827 w 2915920"/>
                <a:gd name="connsiteY155" fmla="*/ 132080 h 1205653"/>
                <a:gd name="connsiteX156" fmla="*/ 1625600 w 2915920"/>
                <a:gd name="connsiteY156" fmla="*/ 149013 h 1205653"/>
                <a:gd name="connsiteX157" fmla="*/ 1615440 w 2915920"/>
                <a:gd name="connsiteY157" fmla="*/ 169333 h 1205653"/>
                <a:gd name="connsiteX158" fmla="*/ 1584960 w 2915920"/>
                <a:gd name="connsiteY158" fmla="*/ 186267 h 1205653"/>
                <a:gd name="connsiteX159" fmla="*/ 1540934 w 2915920"/>
                <a:gd name="connsiteY159" fmla="*/ 250613 h 1205653"/>
                <a:gd name="connsiteX160" fmla="*/ 1507067 w 2915920"/>
                <a:gd name="connsiteY160" fmla="*/ 260773 h 1205653"/>
                <a:gd name="connsiteX161" fmla="*/ 1513840 w 2915920"/>
                <a:gd name="connsiteY161" fmla="*/ 318347 h 1205653"/>
                <a:gd name="connsiteX162" fmla="*/ 1486747 w 2915920"/>
                <a:gd name="connsiteY162" fmla="*/ 348827 h 1205653"/>
                <a:gd name="connsiteX163" fmla="*/ 1486747 w 2915920"/>
                <a:gd name="connsiteY163" fmla="*/ 348827 h 1205653"/>
                <a:gd name="connsiteX164" fmla="*/ 1422400 w 2915920"/>
                <a:gd name="connsiteY164" fmla="*/ 382693 h 1205653"/>
                <a:gd name="connsiteX165" fmla="*/ 1405467 w 2915920"/>
                <a:gd name="connsiteY165" fmla="*/ 409787 h 1205653"/>
                <a:gd name="connsiteX166" fmla="*/ 1405467 w 2915920"/>
                <a:gd name="connsiteY166" fmla="*/ 409787 h 1205653"/>
                <a:gd name="connsiteX167" fmla="*/ 1398694 w 2915920"/>
                <a:gd name="connsiteY167" fmla="*/ 447040 h 1205653"/>
                <a:gd name="connsiteX168" fmla="*/ 1395307 w 2915920"/>
                <a:gd name="connsiteY168" fmla="*/ 470747 h 1205653"/>
                <a:gd name="connsiteX169" fmla="*/ 1371600 w 2915920"/>
                <a:gd name="connsiteY169" fmla="*/ 491067 h 1205653"/>
                <a:gd name="connsiteX170" fmla="*/ 1347894 w 2915920"/>
                <a:gd name="connsiteY170" fmla="*/ 514773 h 1205653"/>
                <a:gd name="connsiteX171" fmla="*/ 1337734 w 2915920"/>
                <a:gd name="connsiteY171" fmla="*/ 535093 h 1205653"/>
                <a:gd name="connsiteX172" fmla="*/ 1334347 w 2915920"/>
                <a:gd name="connsiteY172" fmla="*/ 572347 h 1205653"/>
                <a:gd name="connsiteX173" fmla="*/ 1344507 w 2915920"/>
                <a:gd name="connsiteY173" fmla="*/ 606213 h 1205653"/>
                <a:gd name="connsiteX174" fmla="*/ 1368214 w 2915920"/>
                <a:gd name="connsiteY174" fmla="*/ 636693 h 1205653"/>
                <a:gd name="connsiteX175" fmla="*/ 1378374 w 2915920"/>
                <a:gd name="connsiteY175" fmla="*/ 657013 h 1205653"/>
                <a:gd name="connsiteX176" fmla="*/ 1374987 w 2915920"/>
                <a:gd name="connsiteY176" fmla="*/ 677333 h 1205653"/>
                <a:gd name="connsiteX177" fmla="*/ 1361440 w 2915920"/>
                <a:gd name="connsiteY177" fmla="*/ 694267 h 1205653"/>
                <a:gd name="connsiteX178" fmla="*/ 1341120 w 2915920"/>
                <a:gd name="connsiteY178" fmla="*/ 697653 h 1205653"/>
                <a:gd name="connsiteX179" fmla="*/ 1320800 w 2915920"/>
                <a:gd name="connsiteY179" fmla="*/ 704427 h 1205653"/>
                <a:gd name="connsiteX180" fmla="*/ 1290320 w 2915920"/>
                <a:gd name="connsiteY180" fmla="*/ 701040 h 1205653"/>
                <a:gd name="connsiteX181" fmla="*/ 1259840 w 2915920"/>
                <a:gd name="connsiteY181" fmla="*/ 680720 h 1205653"/>
                <a:gd name="connsiteX182" fmla="*/ 1239520 w 2915920"/>
                <a:gd name="connsiteY182" fmla="*/ 670560 h 1205653"/>
                <a:gd name="connsiteX183" fmla="*/ 1205654 w 2915920"/>
                <a:gd name="connsiteY183" fmla="*/ 667173 h 1205653"/>
                <a:gd name="connsiteX184" fmla="*/ 1185334 w 2915920"/>
                <a:gd name="connsiteY184" fmla="*/ 663787 h 1205653"/>
                <a:gd name="connsiteX185" fmla="*/ 1158240 w 2915920"/>
                <a:gd name="connsiteY185" fmla="*/ 657013 h 1205653"/>
                <a:gd name="connsiteX186" fmla="*/ 1124374 w 2915920"/>
                <a:gd name="connsiteY186" fmla="*/ 660400 h 1205653"/>
                <a:gd name="connsiteX187" fmla="*/ 1107440 w 2915920"/>
                <a:gd name="connsiteY187" fmla="*/ 697653 h 1205653"/>
                <a:gd name="connsiteX188" fmla="*/ 1090507 w 2915920"/>
                <a:gd name="connsiteY188" fmla="*/ 707813 h 1205653"/>
                <a:gd name="connsiteX189" fmla="*/ 1060027 w 2915920"/>
                <a:gd name="connsiteY189" fmla="*/ 711200 h 1205653"/>
                <a:gd name="connsiteX190" fmla="*/ 1019387 w 2915920"/>
                <a:gd name="connsiteY190" fmla="*/ 711200 h 1205653"/>
                <a:gd name="connsiteX191" fmla="*/ 982134 w 2915920"/>
                <a:gd name="connsiteY191" fmla="*/ 711200 h 1205653"/>
                <a:gd name="connsiteX192" fmla="*/ 951654 w 2915920"/>
                <a:gd name="connsiteY192" fmla="*/ 714587 h 1205653"/>
                <a:gd name="connsiteX193" fmla="*/ 924560 w 2915920"/>
                <a:gd name="connsiteY193" fmla="*/ 741680 h 1205653"/>
                <a:gd name="connsiteX194" fmla="*/ 900854 w 2915920"/>
                <a:gd name="connsiteY194" fmla="*/ 772160 h 1205653"/>
                <a:gd name="connsiteX195" fmla="*/ 890694 w 2915920"/>
                <a:gd name="connsiteY195" fmla="*/ 799253 h 1205653"/>
                <a:gd name="connsiteX196" fmla="*/ 850054 w 2915920"/>
                <a:gd name="connsiteY196" fmla="*/ 829733 h 1205653"/>
                <a:gd name="connsiteX197" fmla="*/ 802640 w 2915920"/>
                <a:gd name="connsiteY197" fmla="*/ 860213 h 1205653"/>
                <a:gd name="connsiteX198" fmla="*/ 785707 w 2915920"/>
                <a:gd name="connsiteY198" fmla="*/ 880533 h 1205653"/>
                <a:gd name="connsiteX199" fmla="*/ 778934 w 2915920"/>
                <a:gd name="connsiteY199" fmla="*/ 931333 h 1205653"/>
                <a:gd name="connsiteX200" fmla="*/ 775547 w 2915920"/>
                <a:gd name="connsiteY200" fmla="*/ 944880 h 1205653"/>
                <a:gd name="connsiteX201" fmla="*/ 755227 w 2915920"/>
                <a:gd name="connsiteY201" fmla="*/ 944880 h 1205653"/>
                <a:gd name="connsiteX202" fmla="*/ 738294 w 2915920"/>
                <a:gd name="connsiteY202" fmla="*/ 924560 h 1205653"/>
                <a:gd name="connsiteX203" fmla="*/ 738294 w 2915920"/>
                <a:gd name="connsiteY203" fmla="*/ 924560 h 1205653"/>
                <a:gd name="connsiteX204" fmla="*/ 714587 w 2915920"/>
                <a:gd name="connsiteY204" fmla="*/ 907627 h 1205653"/>
                <a:gd name="connsiteX205" fmla="*/ 721360 w 2915920"/>
                <a:gd name="connsiteY205" fmla="*/ 870373 h 1205653"/>
                <a:gd name="connsiteX206" fmla="*/ 721360 w 2915920"/>
                <a:gd name="connsiteY206" fmla="*/ 846667 h 1205653"/>
                <a:gd name="connsiteX207" fmla="*/ 721360 w 2915920"/>
                <a:gd name="connsiteY207" fmla="*/ 826347 h 1205653"/>
                <a:gd name="connsiteX208" fmla="*/ 717974 w 2915920"/>
                <a:gd name="connsiteY208" fmla="*/ 795867 h 1205653"/>
                <a:gd name="connsiteX209" fmla="*/ 707814 w 2915920"/>
                <a:gd name="connsiteY209" fmla="*/ 772160 h 1205653"/>
                <a:gd name="connsiteX210" fmla="*/ 711200 w 2915920"/>
                <a:gd name="connsiteY210" fmla="*/ 741680 h 1205653"/>
                <a:gd name="connsiteX211" fmla="*/ 707814 w 2915920"/>
                <a:gd name="connsiteY211" fmla="*/ 721360 h 1205653"/>
                <a:gd name="connsiteX212" fmla="*/ 697654 w 2915920"/>
                <a:gd name="connsiteY212" fmla="*/ 694267 h 1205653"/>
                <a:gd name="connsiteX213" fmla="*/ 687494 w 2915920"/>
                <a:gd name="connsiteY213" fmla="*/ 687493 h 1205653"/>
                <a:gd name="connsiteX214" fmla="*/ 657014 w 2915920"/>
                <a:gd name="connsiteY214" fmla="*/ 677333 h 1205653"/>
                <a:gd name="connsiteX215" fmla="*/ 602827 w 2915920"/>
                <a:gd name="connsiteY215" fmla="*/ 677333 h 1205653"/>
                <a:gd name="connsiteX216" fmla="*/ 565574 w 2915920"/>
                <a:gd name="connsiteY216" fmla="*/ 673947 h 1205653"/>
                <a:gd name="connsiteX217" fmla="*/ 538480 w 2915920"/>
                <a:gd name="connsiteY217" fmla="*/ 670560 h 1205653"/>
                <a:gd name="connsiteX218" fmla="*/ 538480 w 2915920"/>
                <a:gd name="connsiteY218" fmla="*/ 670560 h 1205653"/>
                <a:gd name="connsiteX219" fmla="*/ 494454 w 2915920"/>
                <a:gd name="connsiteY219" fmla="*/ 650240 h 1205653"/>
                <a:gd name="connsiteX220" fmla="*/ 474134 w 2915920"/>
                <a:gd name="connsiteY220" fmla="*/ 633307 h 1205653"/>
                <a:gd name="connsiteX221" fmla="*/ 467360 w 2915920"/>
                <a:gd name="connsiteY221" fmla="*/ 623147 h 1205653"/>
                <a:gd name="connsiteX222" fmla="*/ 423334 w 2915920"/>
                <a:gd name="connsiteY222" fmla="*/ 616373 h 1205653"/>
                <a:gd name="connsiteX223" fmla="*/ 389467 w 2915920"/>
                <a:gd name="connsiteY223" fmla="*/ 626533 h 1205653"/>
                <a:gd name="connsiteX224" fmla="*/ 362374 w 2915920"/>
                <a:gd name="connsiteY224" fmla="*/ 623147 h 1205653"/>
                <a:gd name="connsiteX225" fmla="*/ 335280 w 2915920"/>
                <a:gd name="connsiteY225" fmla="*/ 599440 h 1205653"/>
                <a:gd name="connsiteX226" fmla="*/ 308187 w 2915920"/>
                <a:gd name="connsiteY226" fmla="*/ 589280 h 1205653"/>
                <a:gd name="connsiteX227" fmla="*/ 274320 w 2915920"/>
                <a:gd name="connsiteY227" fmla="*/ 565573 h 1205653"/>
                <a:gd name="connsiteX228" fmla="*/ 264160 w 2915920"/>
                <a:gd name="connsiteY228" fmla="*/ 535093 h 1205653"/>
                <a:gd name="connsiteX229" fmla="*/ 243840 w 2915920"/>
                <a:gd name="connsiteY229" fmla="*/ 524933 h 1205653"/>
                <a:gd name="connsiteX230" fmla="*/ 223520 w 2915920"/>
                <a:gd name="connsiteY230" fmla="*/ 508000 h 1205653"/>
                <a:gd name="connsiteX231" fmla="*/ 203200 w 2915920"/>
                <a:gd name="connsiteY231" fmla="*/ 477520 h 1205653"/>
                <a:gd name="connsiteX232" fmla="*/ 203200 w 2915920"/>
                <a:gd name="connsiteY232" fmla="*/ 477520 h 1205653"/>
                <a:gd name="connsiteX233" fmla="*/ 172720 w 2915920"/>
                <a:gd name="connsiteY233" fmla="*/ 426720 h 1205653"/>
                <a:gd name="connsiteX234" fmla="*/ 152400 w 2915920"/>
                <a:gd name="connsiteY234" fmla="*/ 416560 h 1205653"/>
                <a:gd name="connsiteX235" fmla="*/ 135467 w 2915920"/>
                <a:gd name="connsiteY235" fmla="*/ 379307 h 1205653"/>
                <a:gd name="connsiteX236" fmla="*/ 125307 w 2915920"/>
                <a:gd name="connsiteY236" fmla="*/ 355600 h 1205653"/>
                <a:gd name="connsiteX237" fmla="*/ 111760 w 2915920"/>
                <a:gd name="connsiteY237" fmla="*/ 342053 h 1205653"/>
                <a:gd name="connsiteX238" fmla="*/ 84667 w 2915920"/>
                <a:gd name="connsiteY238" fmla="*/ 325120 h 1205653"/>
                <a:gd name="connsiteX239" fmla="*/ 64347 w 2915920"/>
                <a:gd name="connsiteY239" fmla="*/ 314960 h 1205653"/>
                <a:gd name="connsiteX240" fmla="*/ 47414 w 2915920"/>
                <a:gd name="connsiteY240" fmla="*/ 314960 h 1205653"/>
                <a:gd name="connsiteX241" fmla="*/ 37254 w 2915920"/>
                <a:gd name="connsiteY241" fmla="*/ 321733 h 1205653"/>
                <a:gd name="connsiteX242" fmla="*/ 30480 w 2915920"/>
                <a:gd name="connsiteY242" fmla="*/ 335280 h 1205653"/>
                <a:gd name="connsiteX243" fmla="*/ 27094 w 2915920"/>
                <a:gd name="connsiteY243" fmla="*/ 362373 h 1205653"/>
                <a:gd name="connsiteX244" fmla="*/ 16934 w 2915920"/>
                <a:gd name="connsiteY244" fmla="*/ 379307 h 1205653"/>
                <a:gd name="connsiteX245" fmla="*/ 6774 w 2915920"/>
                <a:gd name="connsiteY245" fmla="*/ 389467 h 1205653"/>
                <a:gd name="connsiteX246" fmla="*/ 3387 w 2915920"/>
                <a:gd name="connsiteY246" fmla="*/ 403013 h 1205653"/>
                <a:gd name="connsiteX247" fmla="*/ 0 w 2915920"/>
                <a:gd name="connsiteY247" fmla="*/ 416560 h 1205653"/>
                <a:gd name="connsiteX248" fmla="*/ 0 w 2915920"/>
                <a:gd name="connsiteY248" fmla="*/ 436880 h 1205653"/>
                <a:gd name="connsiteX249" fmla="*/ 0 w 2915920"/>
                <a:gd name="connsiteY249" fmla="*/ 460587 h 1205653"/>
                <a:gd name="connsiteX250" fmla="*/ 0 w 2915920"/>
                <a:gd name="connsiteY250" fmla="*/ 467360 h 1205653"/>
                <a:gd name="connsiteX251" fmla="*/ 13547 w 2915920"/>
                <a:gd name="connsiteY251" fmla="*/ 480907 h 1205653"/>
                <a:gd name="connsiteX252" fmla="*/ 13547 w 2915920"/>
                <a:gd name="connsiteY252" fmla="*/ 484293 h 1205653"/>
                <a:gd name="connsiteX253" fmla="*/ 20320 w 2915920"/>
                <a:gd name="connsiteY253" fmla="*/ 494453 h 1205653"/>
                <a:gd name="connsiteX254" fmla="*/ 13547 w 2915920"/>
                <a:gd name="connsiteY254" fmla="*/ 501227 h 1205653"/>
                <a:gd name="connsiteX255" fmla="*/ 16934 w 2915920"/>
                <a:gd name="connsiteY255" fmla="*/ 524933 h 1205653"/>
                <a:gd name="connsiteX256" fmla="*/ 13547 w 2915920"/>
                <a:gd name="connsiteY256" fmla="*/ 538480 h 1205653"/>
                <a:gd name="connsiteX257" fmla="*/ 10160 w 2915920"/>
                <a:gd name="connsiteY257" fmla="*/ 548640 h 1205653"/>
                <a:gd name="connsiteX258" fmla="*/ 6774 w 2915920"/>
                <a:gd name="connsiteY258" fmla="*/ 562187 h 1205653"/>
                <a:gd name="connsiteX259" fmla="*/ 3387 w 2915920"/>
                <a:gd name="connsiteY259" fmla="*/ 572347 h 1205653"/>
                <a:gd name="connsiteX260" fmla="*/ 16934 w 2915920"/>
                <a:gd name="connsiteY260" fmla="*/ 575733 h 1205653"/>
                <a:gd name="connsiteX261" fmla="*/ 20320 w 2915920"/>
                <a:gd name="connsiteY261" fmla="*/ 582507 h 1205653"/>
                <a:gd name="connsiteX262" fmla="*/ 23707 w 2915920"/>
                <a:gd name="connsiteY262" fmla="*/ 589280 h 1205653"/>
                <a:gd name="connsiteX263" fmla="*/ 30480 w 2915920"/>
                <a:gd name="connsiteY263" fmla="*/ 592667 h 1205653"/>
                <a:gd name="connsiteX264" fmla="*/ 40640 w 2915920"/>
                <a:gd name="connsiteY264" fmla="*/ 606213 h 1205653"/>
                <a:gd name="connsiteX265" fmla="*/ 47414 w 2915920"/>
                <a:gd name="connsiteY265" fmla="*/ 606213 h 1205653"/>
                <a:gd name="connsiteX266" fmla="*/ 54187 w 2915920"/>
                <a:gd name="connsiteY266" fmla="*/ 596053 h 1205653"/>
                <a:gd name="connsiteX267" fmla="*/ 71120 w 2915920"/>
                <a:gd name="connsiteY267" fmla="*/ 592667 h 1205653"/>
                <a:gd name="connsiteX268" fmla="*/ 88054 w 2915920"/>
                <a:gd name="connsiteY268" fmla="*/ 592667 h 1205653"/>
                <a:gd name="connsiteX269" fmla="*/ 98214 w 2915920"/>
                <a:gd name="connsiteY269" fmla="*/ 592667 h 1205653"/>
                <a:gd name="connsiteX270" fmla="*/ 115147 w 2915920"/>
                <a:gd name="connsiteY270" fmla="*/ 596053 h 1205653"/>
                <a:gd name="connsiteX271" fmla="*/ 128694 w 2915920"/>
                <a:gd name="connsiteY271" fmla="*/ 602827 h 1205653"/>
                <a:gd name="connsiteX272" fmla="*/ 138854 w 2915920"/>
                <a:gd name="connsiteY272" fmla="*/ 612987 h 1205653"/>
                <a:gd name="connsiteX273" fmla="*/ 135467 w 2915920"/>
                <a:gd name="connsiteY273" fmla="*/ 623147 h 1205653"/>
                <a:gd name="connsiteX274" fmla="*/ 132080 w 2915920"/>
                <a:gd name="connsiteY274" fmla="*/ 636693 h 1205653"/>
                <a:gd name="connsiteX275" fmla="*/ 132080 w 2915920"/>
                <a:gd name="connsiteY275" fmla="*/ 636693 h 1205653"/>
                <a:gd name="connsiteX276" fmla="*/ 125307 w 2915920"/>
                <a:gd name="connsiteY276" fmla="*/ 657013 h 1205653"/>
                <a:gd name="connsiteX277" fmla="*/ 135467 w 2915920"/>
                <a:gd name="connsiteY277" fmla="*/ 684107 h 1205653"/>
                <a:gd name="connsiteX278" fmla="*/ 142240 w 2915920"/>
                <a:gd name="connsiteY278" fmla="*/ 687493 h 1205653"/>
                <a:gd name="connsiteX279" fmla="*/ 155787 w 2915920"/>
                <a:gd name="connsiteY279" fmla="*/ 687493 h 1205653"/>
                <a:gd name="connsiteX280" fmla="*/ 172720 w 2915920"/>
                <a:gd name="connsiteY280" fmla="*/ 687493 h 1205653"/>
                <a:gd name="connsiteX281" fmla="*/ 186267 w 2915920"/>
                <a:gd name="connsiteY281" fmla="*/ 673947 h 1205653"/>
                <a:gd name="connsiteX282" fmla="*/ 193040 w 2915920"/>
                <a:gd name="connsiteY282" fmla="*/ 667173 h 1205653"/>
                <a:gd name="connsiteX283" fmla="*/ 193040 w 2915920"/>
                <a:gd name="connsiteY283" fmla="*/ 663787 h 1205653"/>
                <a:gd name="connsiteX284" fmla="*/ 203200 w 2915920"/>
                <a:gd name="connsiteY284" fmla="*/ 663787 h 1205653"/>
                <a:gd name="connsiteX285" fmla="*/ 216747 w 2915920"/>
                <a:gd name="connsiteY285" fmla="*/ 663787 h 1205653"/>
                <a:gd name="connsiteX286" fmla="*/ 220134 w 2915920"/>
                <a:gd name="connsiteY286" fmla="*/ 670560 h 1205653"/>
                <a:gd name="connsiteX287" fmla="*/ 240454 w 2915920"/>
                <a:gd name="connsiteY287" fmla="*/ 677333 h 1205653"/>
                <a:gd name="connsiteX288" fmla="*/ 240454 w 2915920"/>
                <a:gd name="connsiteY288" fmla="*/ 687493 h 1205653"/>
                <a:gd name="connsiteX289" fmla="*/ 240454 w 2915920"/>
                <a:gd name="connsiteY289" fmla="*/ 697653 h 1205653"/>
                <a:gd name="connsiteX290" fmla="*/ 243840 w 2915920"/>
                <a:gd name="connsiteY290" fmla="*/ 707813 h 1205653"/>
                <a:gd name="connsiteX291" fmla="*/ 254000 w 2915920"/>
                <a:gd name="connsiteY291" fmla="*/ 724747 h 1205653"/>
                <a:gd name="connsiteX292" fmla="*/ 267547 w 2915920"/>
                <a:gd name="connsiteY292" fmla="*/ 734907 h 1205653"/>
                <a:gd name="connsiteX293" fmla="*/ 284480 w 2915920"/>
                <a:gd name="connsiteY293" fmla="*/ 745067 h 1205653"/>
                <a:gd name="connsiteX294" fmla="*/ 287867 w 2915920"/>
                <a:gd name="connsiteY294" fmla="*/ 755227 h 1205653"/>
                <a:gd name="connsiteX295" fmla="*/ 291254 w 2915920"/>
                <a:gd name="connsiteY295" fmla="*/ 762000 h 1205653"/>
                <a:gd name="connsiteX296" fmla="*/ 301414 w 2915920"/>
                <a:gd name="connsiteY296" fmla="*/ 765387 h 1205653"/>
                <a:gd name="connsiteX297" fmla="*/ 318347 w 2915920"/>
                <a:gd name="connsiteY297" fmla="*/ 765387 h 1205653"/>
                <a:gd name="connsiteX298" fmla="*/ 338667 w 2915920"/>
                <a:gd name="connsiteY298" fmla="*/ 778933 h 1205653"/>
                <a:gd name="connsiteX299" fmla="*/ 338667 w 2915920"/>
                <a:gd name="connsiteY299" fmla="*/ 795867 h 1205653"/>
                <a:gd name="connsiteX300" fmla="*/ 338667 w 2915920"/>
                <a:gd name="connsiteY300" fmla="*/ 795867 h 1205653"/>
                <a:gd name="connsiteX301" fmla="*/ 335280 w 2915920"/>
                <a:gd name="connsiteY301" fmla="*/ 829733 h 1205653"/>
                <a:gd name="connsiteX302" fmla="*/ 335280 w 2915920"/>
                <a:gd name="connsiteY302" fmla="*/ 850053 h 1205653"/>
                <a:gd name="connsiteX303" fmla="*/ 338667 w 2915920"/>
                <a:gd name="connsiteY303" fmla="*/ 860213 h 1205653"/>
                <a:gd name="connsiteX304" fmla="*/ 348827 w 2915920"/>
                <a:gd name="connsiteY304" fmla="*/ 863600 h 1205653"/>
                <a:gd name="connsiteX305" fmla="*/ 372534 w 2915920"/>
                <a:gd name="connsiteY305" fmla="*/ 863600 h 1205653"/>
                <a:gd name="connsiteX306" fmla="*/ 396240 w 2915920"/>
                <a:gd name="connsiteY306" fmla="*/ 866987 h 1205653"/>
                <a:gd name="connsiteX307" fmla="*/ 433494 w 2915920"/>
                <a:gd name="connsiteY307" fmla="*/ 877147 h 1205653"/>
                <a:gd name="connsiteX308" fmla="*/ 440267 w 2915920"/>
                <a:gd name="connsiteY308" fmla="*/ 890693 h 1205653"/>
                <a:gd name="connsiteX309" fmla="*/ 447040 w 2915920"/>
                <a:gd name="connsiteY309" fmla="*/ 911013 h 1205653"/>
                <a:gd name="connsiteX310" fmla="*/ 467360 w 2915920"/>
                <a:gd name="connsiteY310" fmla="*/ 938107 h 1205653"/>
                <a:gd name="connsiteX311" fmla="*/ 480907 w 2915920"/>
                <a:gd name="connsiteY311" fmla="*/ 965200 h 1205653"/>
                <a:gd name="connsiteX312" fmla="*/ 491067 w 2915920"/>
                <a:gd name="connsiteY312" fmla="*/ 978747 h 1205653"/>
                <a:gd name="connsiteX313" fmla="*/ 491067 w 2915920"/>
                <a:gd name="connsiteY313" fmla="*/ 995680 h 1205653"/>
                <a:gd name="connsiteX314" fmla="*/ 511387 w 2915920"/>
                <a:gd name="connsiteY314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29654 w 2915920"/>
                <a:gd name="connsiteY114" fmla="*/ 480907 h 1205653"/>
                <a:gd name="connsiteX115" fmla="*/ 2695787 w 2915920"/>
                <a:gd name="connsiteY115" fmla="*/ 426720 h 1205653"/>
                <a:gd name="connsiteX116" fmla="*/ 2692400 w 2915920"/>
                <a:gd name="connsiteY116" fmla="*/ 372533 h 1205653"/>
                <a:gd name="connsiteX117" fmla="*/ 2682240 w 2915920"/>
                <a:gd name="connsiteY117" fmla="*/ 345440 h 1205653"/>
                <a:gd name="connsiteX118" fmla="*/ 2675467 w 2915920"/>
                <a:gd name="connsiteY118" fmla="*/ 328507 h 1205653"/>
                <a:gd name="connsiteX119" fmla="*/ 2661920 w 2915920"/>
                <a:gd name="connsiteY119" fmla="*/ 314960 h 1205653"/>
                <a:gd name="connsiteX120" fmla="*/ 2661920 w 2915920"/>
                <a:gd name="connsiteY120" fmla="*/ 277707 h 1205653"/>
                <a:gd name="connsiteX121" fmla="*/ 2658534 w 2915920"/>
                <a:gd name="connsiteY121" fmla="*/ 254000 h 1205653"/>
                <a:gd name="connsiteX122" fmla="*/ 2628054 w 2915920"/>
                <a:gd name="connsiteY122" fmla="*/ 223520 h 1205653"/>
                <a:gd name="connsiteX123" fmla="*/ 2584027 w 2915920"/>
                <a:gd name="connsiteY123" fmla="*/ 199813 h 1205653"/>
                <a:gd name="connsiteX124" fmla="*/ 2499360 w 2915920"/>
                <a:gd name="connsiteY124" fmla="*/ 199813 h 1205653"/>
                <a:gd name="connsiteX125" fmla="*/ 2472267 w 2915920"/>
                <a:gd name="connsiteY125" fmla="*/ 209973 h 1205653"/>
                <a:gd name="connsiteX126" fmla="*/ 2448560 w 2915920"/>
                <a:gd name="connsiteY126" fmla="*/ 199813 h 1205653"/>
                <a:gd name="connsiteX127" fmla="*/ 2424854 w 2915920"/>
                <a:gd name="connsiteY127" fmla="*/ 199813 h 1205653"/>
                <a:gd name="connsiteX128" fmla="*/ 2394374 w 2915920"/>
                <a:gd name="connsiteY128" fmla="*/ 186267 h 1205653"/>
                <a:gd name="connsiteX129" fmla="*/ 2367280 w 2915920"/>
                <a:gd name="connsiteY129" fmla="*/ 179493 h 1205653"/>
                <a:gd name="connsiteX130" fmla="*/ 2350347 w 2915920"/>
                <a:gd name="connsiteY130" fmla="*/ 155787 h 1205653"/>
                <a:gd name="connsiteX131" fmla="*/ 2330027 w 2915920"/>
                <a:gd name="connsiteY131" fmla="*/ 135467 h 1205653"/>
                <a:gd name="connsiteX132" fmla="*/ 2286000 w 2915920"/>
                <a:gd name="connsiteY132" fmla="*/ 128693 h 1205653"/>
                <a:gd name="connsiteX133" fmla="*/ 2252134 w 2915920"/>
                <a:gd name="connsiteY133" fmla="*/ 132080 h 1205653"/>
                <a:gd name="connsiteX134" fmla="*/ 2238587 w 2915920"/>
                <a:gd name="connsiteY134" fmla="*/ 128693 h 1205653"/>
                <a:gd name="connsiteX135" fmla="*/ 2211494 w 2915920"/>
                <a:gd name="connsiteY135" fmla="*/ 111760 h 1205653"/>
                <a:gd name="connsiteX136" fmla="*/ 2177627 w 2915920"/>
                <a:gd name="connsiteY136" fmla="*/ 121920 h 1205653"/>
                <a:gd name="connsiteX137" fmla="*/ 2153920 w 2915920"/>
                <a:gd name="connsiteY137" fmla="*/ 121920 h 1205653"/>
                <a:gd name="connsiteX138" fmla="*/ 2136987 w 2915920"/>
                <a:gd name="connsiteY138" fmla="*/ 121920 h 1205653"/>
                <a:gd name="connsiteX139" fmla="*/ 2109894 w 2915920"/>
                <a:gd name="connsiteY139" fmla="*/ 94827 h 1205653"/>
                <a:gd name="connsiteX140" fmla="*/ 2099734 w 2915920"/>
                <a:gd name="connsiteY140" fmla="*/ 77893 h 1205653"/>
                <a:gd name="connsiteX141" fmla="*/ 2069254 w 2915920"/>
                <a:gd name="connsiteY141" fmla="*/ 60960 h 1205653"/>
                <a:gd name="connsiteX142" fmla="*/ 2035387 w 2915920"/>
                <a:gd name="connsiteY142" fmla="*/ 60960 h 1205653"/>
                <a:gd name="connsiteX143" fmla="*/ 1960880 w 2915920"/>
                <a:gd name="connsiteY143" fmla="*/ 47413 h 1205653"/>
                <a:gd name="connsiteX144" fmla="*/ 1930400 w 2915920"/>
                <a:gd name="connsiteY144" fmla="*/ 47413 h 1205653"/>
                <a:gd name="connsiteX145" fmla="*/ 1899920 w 2915920"/>
                <a:gd name="connsiteY145" fmla="*/ 50800 h 1205653"/>
                <a:gd name="connsiteX146" fmla="*/ 1855894 w 2915920"/>
                <a:gd name="connsiteY146" fmla="*/ 33867 h 1205653"/>
                <a:gd name="connsiteX147" fmla="*/ 1825414 w 2915920"/>
                <a:gd name="connsiteY147" fmla="*/ 27093 h 1205653"/>
                <a:gd name="connsiteX148" fmla="*/ 1781387 w 2915920"/>
                <a:gd name="connsiteY148" fmla="*/ 10160 h 1205653"/>
                <a:gd name="connsiteX149" fmla="*/ 1747520 w 2915920"/>
                <a:gd name="connsiteY149" fmla="*/ 0 h 1205653"/>
                <a:gd name="connsiteX150" fmla="*/ 1700107 w 2915920"/>
                <a:gd name="connsiteY150" fmla="*/ 0 h 1205653"/>
                <a:gd name="connsiteX151" fmla="*/ 1662854 w 2915920"/>
                <a:gd name="connsiteY151" fmla="*/ 23707 h 1205653"/>
                <a:gd name="connsiteX152" fmla="*/ 1628987 w 2915920"/>
                <a:gd name="connsiteY152" fmla="*/ 44027 h 1205653"/>
                <a:gd name="connsiteX153" fmla="*/ 1622214 w 2915920"/>
                <a:gd name="connsiteY153" fmla="*/ 67733 h 1205653"/>
                <a:gd name="connsiteX154" fmla="*/ 1618827 w 2915920"/>
                <a:gd name="connsiteY154" fmla="*/ 132080 h 1205653"/>
                <a:gd name="connsiteX155" fmla="*/ 1625600 w 2915920"/>
                <a:gd name="connsiteY155" fmla="*/ 149013 h 1205653"/>
                <a:gd name="connsiteX156" fmla="*/ 1615440 w 2915920"/>
                <a:gd name="connsiteY156" fmla="*/ 169333 h 1205653"/>
                <a:gd name="connsiteX157" fmla="*/ 1584960 w 2915920"/>
                <a:gd name="connsiteY157" fmla="*/ 186267 h 1205653"/>
                <a:gd name="connsiteX158" fmla="*/ 1540934 w 2915920"/>
                <a:gd name="connsiteY158" fmla="*/ 250613 h 1205653"/>
                <a:gd name="connsiteX159" fmla="*/ 1507067 w 2915920"/>
                <a:gd name="connsiteY159" fmla="*/ 260773 h 1205653"/>
                <a:gd name="connsiteX160" fmla="*/ 1513840 w 2915920"/>
                <a:gd name="connsiteY160" fmla="*/ 318347 h 1205653"/>
                <a:gd name="connsiteX161" fmla="*/ 1486747 w 2915920"/>
                <a:gd name="connsiteY161" fmla="*/ 348827 h 1205653"/>
                <a:gd name="connsiteX162" fmla="*/ 1486747 w 2915920"/>
                <a:gd name="connsiteY162" fmla="*/ 348827 h 1205653"/>
                <a:gd name="connsiteX163" fmla="*/ 1422400 w 2915920"/>
                <a:gd name="connsiteY163" fmla="*/ 382693 h 1205653"/>
                <a:gd name="connsiteX164" fmla="*/ 1405467 w 2915920"/>
                <a:gd name="connsiteY164" fmla="*/ 409787 h 1205653"/>
                <a:gd name="connsiteX165" fmla="*/ 1405467 w 2915920"/>
                <a:gd name="connsiteY165" fmla="*/ 409787 h 1205653"/>
                <a:gd name="connsiteX166" fmla="*/ 1398694 w 2915920"/>
                <a:gd name="connsiteY166" fmla="*/ 447040 h 1205653"/>
                <a:gd name="connsiteX167" fmla="*/ 1395307 w 2915920"/>
                <a:gd name="connsiteY167" fmla="*/ 470747 h 1205653"/>
                <a:gd name="connsiteX168" fmla="*/ 1371600 w 2915920"/>
                <a:gd name="connsiteY168" fmla="*/ 491067 h 1205653"/>
                <a:gd name="connsiteX169" fmla="*/ 1347894 w 2915920"/>
                <a:gd name="connsiteY169" fmla="*/ 514773 h 1205653"/>
                <a:gd name="connsiteX170" fmla="*/ 1337734 w 2915920"/>
                <a:gd name="connsiteY170" fmla="*/ 535093 h 1205653"/>
                <a:gd name="connsiteX171" fmla="*/ 1334347 w 2915920"/>
                <a:gd name="connsiteY171" fmla="*/ 572347 h 1205653"/>
                <a:gd name="connsiteX172" fmla="*/ 1344507 w 2915920"/>
                <a:gd name="connsiteY172" fmla="*/ 606213 h 1205653"/>
                <a:gd name="connsiteX173" fmla="*/ 1368214 w 2915920"/>
                <a:gd name="connsiteY173" fmla="*/ 636693 h 1205653"/>
                <a:gd name="connsiteX174" fmla="*/ 1378374 w 2915920"/>
                <a:gd name="connsiteY174" fmla="*/ 657013 h 1205653"/>
                <a:gd name="connsiteX175" fmla="*/ 1374987 w 2915920"/>
                <a:gd name="connsiteY175" fmla="*/ 677333 h 1205653"/>
                <a:gd name="connsiteX176" fmla="*/ 1361440 w 2915920"/>
                <a:gd name="connsiteY176" fmla="*/ 694267 h 1205653"/>
                <a:gd name="connsiteX177" fmla="*/ 1341120 w 2915920"/>
                <a:gd name="connsiteY177" fmla="*/ 697653 h 1205653"/>
                <a:gd name="connsiteX178" fmla="*/ 1320800 w 2915920"/>
                <a:gd name="connsiteY178" fmla="*/ 704427 h 1205653"/>
                <a:gd name="connsiteX179" fmla="*/ 1290320 w 2915920"/>
                <a:gd name="connsiteY179" fmla="*/ 701040 h 1205653"/>
                <a:gd name="connsiteX180" fmla="*/ 1259840 w 2915920"/>
                <a:gd name="connsiteY180" fmla="*/ 680720 h 1205653"/>
                <a:gd name="connsiteX181" fmla="*/ 1239520 w 2915920"/>
                <a:gd name="connsiteY181" fmla="*/ 670560 h 1205653"/>
                <a:gd name="connsiteX182" fmla="*/ 1205654 w 2915920"/>
                <a:gd name="connsiteY182" fmla="*/ 667173 h 1205653"/>
                <a:gd name="connsiteX183" fmla="*/ 1185334 w 2915920"/>
                <a:gd name="connsiteY183" fmla="*/ 663787 h 1205653"/>
                <a:gd name="connsiteX184" fmla="*/ 1158240 w 2915920"/>
                <a:gd name="connsiteY184" fmla="*/ 657013 h 1205653"/>
                <a:gd name="connsiteX185" fmla="*/ 1124374 w 2915920"/>
                <a:gd name="connsiteY185" fmla="*/ 660400 h 1205653"/>
                <a:gd name="connsiteX186" fmla="*/ 1107440 w 2915920"/>
                <a:gd name="connsiteY186" fmla="*/ 697653 h 1205653"/>
                <a:gd name="connsiteX187" fmla="*/ 1090507 w 2915920"/>
                <a:gd name="connsiteY187" fmla="*/ 707813 h 1205653"/>
                <a:gd name="connsiteX188" fmla="*/ 1060027 w 2915920"/>
                <a:gd name="connsiteY188" fmla="*/ 711200 h 1205653"/>
                <a:gd name="connsiteX189" fmla="*/ 1019387 w 2915920"/>
                <a:gd name="connsiteY189" fmla="*/ 711200 h 1205653"/>
                <a:gd name="connsiteX190" fmla="*/ 982134 w 2915920"/>
                <a:gd name="connsiteY190" fmla="*/ 711200 h 1205653"/>
                <a:gd name="connsiteX191" fmla="*/ 951654 w 2915920"/>
                <a:gd name="connsiteY191" fmla="*/ 714587 h 1205653"/>
                <a:gd name="connsiteX192" fmla="*/ 924560 w 2915920"/>
                <a:gd name="connsiteY192" fmla="*/ 741680 h 1205653"/>
                <a:gd name="connsiteX193" fmla="*/ 900854 w 2915920"/>
                <a:gd name="connsiteY193" fmla="*/ 772160 h 1205653"/>
                <a:gd name="connsiteX194" fmla="*/ 890694 w 2915920"/>
                <a:gd name="connsiteY194" fmla="*/ 799253 h 1205653"/>
                <a:gd name="connsiteX195" fmla="*/ 850054 w 2915920"/>
                <a:gd name="connsiteY195" fmla="*/ 829733 h 1205653"/>
                <a:gd name="connsiteX196" fmla="*/ 802640 w 2915920"/>
                <a:gd name="connsiteY196" fmla="*/ 860213 h 1205653"/>
                <a:gd name="connsiteX197" fmla="*/ 785707 w 2915920"/>
                <a:gd name="connsiteY197" fmla="*/ 880533 h 1205653"/>
                <a:gd name="connsiteX198" fmla="*/ 778934 w 2915920"/>
                <a:gd name="connsiteY198" fmla="*/ 931333 h 1205653"/>
                <a:gd name="connsiteX199" fmla="*/ 775547 w 2915920"/>
                <a:gd name="connsiteY199" fmla="*/ 944880 h 1205653"/>
                <a:gd name="connsiteX200" fmla="*/ 755227 w 2915920"/>
                <a:gd name="connsiteY200" fmla="*/ 944880 h 1205653"/>
                <a:gd name="connsiteX201" fmla="*/ 738294 w 2915920"/>
                <a:gd name="connsiteY201" fmla="*/ 924560 h 1205653"/>
                <a:gd name="connsiteX202" fmla="*/ 738294 w 2915920"/>
                <a:gd name="connsiteY202" fmla="*/ 924560 h 1205653"/>
                <a:gd name="connsiteX203" fmla="*/ 714587 w 2915920"/>
                <a:gd name="connsiteY203" fmla="*/ 907627 h 1205653"/>
                <a:gd name="connsiteX204" fmla="*/ 721360 w 2915920"/>
                <a:gd name="connsiteY204" fmla="*/ 870373 h 1205653"/>
                <a:gd name="connsiteX205" fmla="*/ 721360 w 2915920"/>
                <a:gd name="connsiteY205" fmla="*/ 846667 h 1205653"/>
                <a:gd name="connsiteX206" fmla="*/ 721360 w 2915920"/>
                <a:gd name="connsiteY206" fmla="*/ 826347 h 1205653"/>
                <a:gd name="connsiteX207" fmla="*/ 717974 w 2915920"/>
                <a:gd name="connsiteY207" fmla="*/ 795867 h 1205653"/>
                <a:gd name="connsiteX208" fmla="*/ 707814 w 2915920"/>
                <a:gd name="connsiteY208" fmla="*/ 772160 h 1205653"/>
                <a:gd name="connsiteX209" fmla="*/ 711200 w 2915920"/>
                <a:gd name="connsiteY209" fmla="*/ 741680 h 1205653"/>
                <a:gd name="connsiteX210" fmla="*/ 707814 w 2915920"/>
                <a:gd name="connsiteY210" fmla="*/ 721360 h 1205653"/>
                <a:gd name="connsiteX211" fmla="*/ 697654 w 2915920"/>
                <a:gd name="connsiteY211" fmla="*/ 694267 h 1205653"/>
                <a:gd name="connsiteX212" fmla="*/ 687494 w 2915920"/>
                <a:gd name="connsiteY212" fmla="*/ 687493 h 1205653"/>
                <a:gd name="connsiteX213" fmla="*/ 657014 w 2915920"/>
                <a:gd name="connsiteY213" fmla="*/ 677333 h 1205653"/>
                <a:gd name="connsiteX214" fmla="*/ 602827 w 2915920"/>
                <a:gd name="connsiteY214" fmla="*/ 677333 h 1205653"/>
                <a:gd name="connsiteX215" fmla="*/ 565574 w 2915920"/>
                <a:gd name="connsiteY215" fmla="*/ 673947 h 1205653"/>
                <a:gd name="connsiteX216" fmla="*/ 538480 w 2915920"/>
                <a:gd name="connsiteY216" fmla="*/ 670560 h 1205653"/>
                <a:gd name="connsiteX217" fmla="*/ 538480 w 2915920"/>
                <a:gd name="connsiteY217" fmla="*/ 670560 h 1205653"/>
                <a:gd name="connsiteX218" fmla="*/ 494454 w 2915920"/>
                <a:gd name="connsiteY218" fmla="*/ 650240 h 1205653"/>
                <a:gd name="connsiteX219" fmla="*/ 474134 w 2915920"/>
                <a:gd name="connsiteY219" fmla="*/ 633307 h 1205653"/>
                <a:gd name="connsiteX220" fmla="*/ 467360 w 2915920"/>
                <a:gd name="connsiteY220" fmla="*/ 623147 h 1205653"/>
                <a:gd name="connsiteX221" fmla="*/ 423334 w 2915920"/>
                <a:gd name="connsiteY221" fmla="*/ 616373 h 1205653"/>
                <a:gd name="connsiteX222" fmla="*/ 389467 w 2915920"/>
                <a:gd name="connsiteY222" fmla="*/ 626533 h 1205653"/>
                <a:gd name="connsiteX223" fmla="*/ 362374 w 2915920"/>
                <a:gd name="connsiteY223" fmla="*/ 623147 h 1205653"/>
                <a:gd name="connsiteX224" fmla="*/ 335280 w 2915920"/>
                <a:gd name="connsiteY224" fmla="*/ 599440 h 1205653"/>
                <a:gd name="connsiteX225" fmla="*/ 308187 w 2915920"/>
                <a:gd name="connsiteY225" fmla="*/ 589280 h 1205653"/>
                <a:gd name="connsiteX226" fmla="*/ 274320 w 2915920"/>
                <a:gd name="connsiteY226" fmla="*/ 565573 h 1205653"/>
                <a:gd name="connsiteX227" fmla="*/ 264160 w 2915920"/>
                <a:gd name="connsiteY227" fmla="*/ 535093 h 1205653"/>
                <a:gd name="connsiteX228" fmla="*/ 243840 w 2915920"/>
                <a:gd name="connsiteY228" fmla="*/ 524933 h 1205653"/>
                <a:gd name="connsiteX229" fmla="*/ 223520 w 2915920"/>
                <a:gd name="connsiteY229" fmla="*/ 508000 h 1205653"/>
                <a:gd name="connsiteX230" fmla="*/ 203200 w 2915920"/>
                <a:gd name="connsiteY230" fmla="*/ 477520 h 1205653"/>
                <a:gd name="connsiteX231" fmla="*/ 203200 w 2915920"/>
                <a:gd name="connsiteY231" fmla="*/ 477520 h 1205653"/>
                <a:gd name="connsiteX232" fmla="*/ 172720 w 2915920"/>
                <a:gd name="connsiteY232" fmla="*/ 426720 h 1205653"/>
                <a:gd name="connsiteX233" fmla="*/ 152400 w 2915920"/>
                <a:gd name="connsiteY233" fmla="*/ 416560 h 1205653"/>
                <a:gd name="connsiteX234" fmla="*/ 135467 w 2915920"/>
                <a:gd name="connsiteY234" fmla="*/ 379307 h 1205653"/>
                <a:gd name="connsiteX235" fmla="*/ 125307 w 2915920"/>
                <a:gd name="connsiteY235" fmla="*/ 355600 h 1205653"/>
                <a:gd name="connsiteX236" fmla="*/ 111760 w 2915920"/>
                <a:gd name="connsiteY236" fmla="*/ 342053 h 1205653"/>
                <a:gd name="connsiteX237" fmla="*/ 84667 w 2915920"/>
                <a:gd name="connsiteY237" fmla="*/ 325120 h 1205653"/>
                <a:gd name="connsiteX238" fmla="*/ 64347 w 2915920"/>
                <a:gd name="connsiteY238" fmla="*/ 314960 h 1205653"/>
                <a:gd name="connsiteX239" fmla="*/ 47414 w 2915920"/>
                <a:gd name="connsiteY239" fmla="*/ 314960 h 1205653"/>
                <a:gd name="connsiteX240" fmla="*/ 37254 w 2915920"/>
                <a:gd name="connsiteY240" fmla="*/ 321733 h 1205653"/>
                <a:gd name="connsiteX241" fmla="*/ 30480 w 2915920"/>
                <a:gd name="connsiteY241" fmla="*/ 335280 h 1205653"/>
                <a:gd name="connsiteX242" fmla="*/ 27094 w 2915920"/>
                <a:gd name="connsiteY242" fmla="*/ 362373 h 1205653"/>
                <a:gd name="connsiteX243" fmla="*/ 16934 w 2915920"/>
                <a:gd name="connsiteY243" fmla="*/ 379307 h 1205653"/>
                <a:gd name="connsiteX244" fmla="*/ 6774 w 2915920"/>
                <a:gd name="connsiteY244" fmla="*/ 389467 h 1205653"/>
                <a:gd name="connsiteX245" fmla="*/ 3387 w 2915920"/>
                <a:gd name="connsiteY245" fmla="*/ 403013 h 1205653"/>
                <a:gd name="connsiteX246" fmla="*/ 0 w 2915920"/>
                <a:gd name="connsiteY246" fmla="*/ 416560 h 1205653"/>
                <a:gd name="connsiteX247" fmla="*/ 0 w 2915920"/>
                <a:gd name="connsiteY247" fmla="*/ 436880 h 1205653"/>
                <a:gd name="connsiteX248" fmla="*/ 0 w 2915920"/>
                <a:gd name="connsiteY248" fmla="*/ 460587 h 1205653"/>
                <a:gd name="connsiteX249" fmla="*/ 0 w 2915920"/>
                <a:gd name="connsiteY249" fmla="*/ 467360 h 1205653"/>
                <a:gd name="connsiteX250" fmla="*/ 13547 w 2915920"/>
                <a:gd name="connsiteY250" fmla="*/ 480907 h 1205653"/>
                <a:gd name="connsiteX251" fmla="*/ 13547 w 2915920"/>
                <a:gd name="connsiteY251" fmla="*/ 484293 h 1205653"/>
                <a:gd name="connsiteX252" fmla="*/ 20320 w 2915920"/>
                <a:gd name="connsiteY252" fmla="*/ 494453 h 1205653"/>
                <a:gd name="connsiteX253" fmla="*/ 13547 w 2915920"/>
                <a:gd name="connsiteY253" fmla="*/ 501227 h 1205653"/>
                <a:gd name="connsiteX254" fmla="*/ 16934 w 2915920"/>
                <a:gd name="connsiteY254" fmla="*/ 524933 h 1205653"/>
                <a:gd name="connsiteX255" fmla="*/ 13547 w 2915920"/>
                <a:gd name="connsiteY255" fmla="*/ 538480 h 1205653"/>
                <a:gd name="connsiteX256" fmla="*/ 10160 w 2915920"/>
                <a:gd name="connsiteY256" fmla="*/ 548640 h 1205653"/>
                <a:gd name="connsiteX257" fmla="*/ 6774 w 2915920"/>
                <a:gd name="connsiteY257" fmla="*/ 562187 h 1205653"/>
                <a:gd name="connsiteX258" fmla="*/ 3387 w 2915920"/>
                <a:gd name="connsiteY258" fmla="*/ 572347 h 1205653"/>
                <a:gd name="connsiteX259" fmla="*/ 16934 w 2915920"/>
                <a:gd name="connsiteY259" fmla="*/ 575733 h 1205653"/>
                <a:gd name="connsiteX260" fmla="*/ 20320 w 2915920"/>
                <a:gd name="connsiteY260" fmla="*/ 582507 h 1205653"/>
                <a:gd name="connsiteX261" fmla="*/ 23707 w 2915920"/>
                <a:gd name="connsiteY261" fmla="*/ 589280 h 1205653"/>
                <a:gd name="connsiteX262" fmla="*/ 30480 w 2915920"/>
                <a:gd name="connsiteY262" fmla="*/ 592667 h 1205653"/>
                <a:gd name="connsiteX263" fmla="*/ 40640 w 2915920"/>
                <a:gd name="connsiteY263" fmla="*/ 606213 h 1205653"/>
                <a:gd name="connsiteX264" fmla="*/ 47414 w 2915920"/>
                <a:gd name="connsiteY264" fmla="*/ 606213 h 1205653"/>
                <a:gd name="connsiteX265" fmla="*/ 54187 w 2915920"/>
                <a:gd name="connsiteY265" fmla="*/ 596053 h 1205653"/>
                <a:gd name="connsiteX266" fmla="*/ 71120 w 2915920"/>
                <a:gd name="connsiteY266" fmla="*/ 592667 h 1205653"/>
                <a:gd name="connsiteX267" fmla="*/ 88054 w 2915920"/>
                <a:gd name="connsiteY267" fmla="*/ 592667 h 1205653"/>
                <a:gd name="connsiteX268" fmla="*/ 98214 w 2915920"/>
                <a:gd name="connsiteY268" fmla="*/ 592667 h 1205653"/>
                <a:gd name="connsiteX269" fmla="*/ 115147 w 2915920"/>
                <a:gd name="connsiteY269" fmla="*/ 596053 h 1205653"/>
                <a:gd name="connsiteX270" fmla="*/ 128694 w 2915920"/>
                <a:gd name="connsiteY270" fmla="*/ 602827 h 1205653"/>
                <a:gd name="connsiteX271" fmla="*/ 138854 w 2915920"/>
                <a:gd name="connsiteY271" fmla="*/ 612987 h 1205653"/>
                <a:gd name="connsiteX272" fmla="*/ 135467 w 2915920"/>
                <a:gd name="connsiteY272" fmla="*/ 623147 h 1205653"/>
                <a:gd name="connsiteX273" fmla="*/ 132080 w 2915920"/>
                <a:gd name="connsiteY273" fmla="*/ 636693 h 1205653"/>
                <a:gd name="connsiteX274" fmla="*/ 132080 w 2915920"/>
                <a:gd name="connsiteY274" fmla="*/ 636693 h 1205653"/>
                <a:gd name="connsiteX275" fmla="*/ 125307 w 2915920"/>
                <a:gd name="connsiteY275" fmla="*/ 657013 h 1205653"/>
                <a:gd name="connsiteX276" fmla="*/ 135467 w 2915920"/>
                <a:gd name="connsiteY276" fmla="*/ 684107 h 1205653"/>
                <a:gd name="connsiteX277" fmla="*/ 142240 w 2915920"/>
                <a:gd name="connsiteY277" fmla="*/ 687493 h 1205653"/>
                <a:gd name="connsiteX278" fmla="*/ 155787 w 2915920"/>
                <a:gd name="connsiteY278" fmla="*/ 687493 h 1205653"/>
                <a:gd name="connsiteX279" fmla="*/ 172720 w 2915920"/>
                <a:gd name="connsiteY279" fmla="*/ 687493 h 1205653"/>
                <a:gd name="connsiteX280" fmla="*/ 186267 w 2915920"/>
                <a:gd name="connsiteY280" fmla="*/ 673947 h 1205653"/>
                <a:gd name="connsiteX281" fmla="*/ 193040 w 2915920"/>
                <a:gd name="connsiteY281" fmla="*/ 667173 h 1205653"/>
                <a:gd name="connsiteX282" fmla="*/ 193040 w 2915920"/>
                <a:gd name="connsiteY282" fmla="*/ 663787 h 1205653"/>
                <a:gd name="connsiteX283" fmla="*/ 203200 w 2915920"/>
                <a:gd name="connsiteY283" fmla="*/ 663787 h 1205653"/>
                <a:gd name="connsiteX284" fmla="*/ 216747 w 2915920"/>
                <a:gd name="connsiteY284" fmla="*/ 663787 h 1205653"/>
                <a:gd name="connsiteX285" fmla="*/ 220134 w 2915920"/>
                <a:gd name="connsiteY285" fmla="*/ 670560 h 1205653"/>
                <a:gd name="connsiteX286" fmla="*/ 240454 w 2915920"/>
                <a:gd name="connsiteY286" fmla="*/ 677333 h 1205653"/>
                <a:gd name="connsiteX287" fmla="*/ 240454 w 2915920"/>
                <a:gd name="connsiteY287" fmla="*/ 687493 h 1205653"/>
                <a:gd name="connsiteX288" fmla="*/ 240454 w 2915920"/>
                <a:gd name="connsiteY288" fmla="*/ 697653 h 1205653"/>
                <a:gd name="connsiteX289" fmla="*/ 243840 w 2915920"/>
                <a:gd name="connsiteY289" fmla="*/ 707813 h 1205653"/>
                <a:gd name="connsiteX290" fmla="*/ 254000 w 2915920"/>
                <a:gd name="connsiteY290" fmla="*/ 724747 h 1205653"/>
                <a:gd name="connsiteX291" fmla="*/ 267547 w 2915920"/>
                <a:gd name="connsiteY291" fmla="*/ 734907 h 1205653"/>
                <a:gd name="connsiteX292" fmla="*/ 284480 w 2915920"/>
                <a:gd name="connsiteY292" fmla="*/ 745067 h 1205653"/>
                <a:gd name="connsiteX293" fmla="*/ 287867 w 2915920"/>
                <a:gd name="connsiteY293" fmla="*/ 755227 h 1205653"/>
                <a:gd name="connsiteX294" fmla="*/ 291254 w 2915920"/>
                <a:gd name="connsiteY294" fmla="*/ 762000 h 1205653"/>
                <a:gd name="connsiteX295" fmla="*/ 301414 w 2915920"/>
                <a:gd name="connsiteY295" fmla="*/ 765387 h 1205653"/>
                <a:gd name="connsiteX296" fmla="*/ 318347 w 2915920"/>
                <a:gd name="connsiteY296" fmla="*/ 765387 h 1205653"/>
                <a:gd name="connsiteX297" fmla="*/ 338667 w 2915920"/>
                <a:gd name="connsiteY297" fmla="*/ 778933 h 1205653"/>
                <a:gd name="connsiteX298" fmla="*/ 338667 w 2915920"/>
                <a:gd name="connsiteY298" fmla="*/ 795867 h 1205653"/>
                <a:gd name="connsiteX299" fmla="*/ 338667 w 2915920"/>
                <a:gd name="connsiteY299" fmla="*/ 795867 h 1205653"/>
                <a:gd name="connsiteX300" fmla="*/ 335280 w 2915920"/>
                <a:gd name="connsiteY300" fmla="*/ 829733 h 1205653"/>
                <a:gd name="connsiteX301" fmla="*/ 335280 w 2915920"/>
                <a:gd name="connsiteY301" fmla="*/ 850053 h 1205653"/>
                <a:gd name="connsiteX302" fmla="*/ 338667 w 2915920"/>
                <a:gd name="connsiteY302" fmla="*/ 860213 h 1205653"/>
                <a:gd name="connsiteX303" fmla="*/ 348827 w 2915920"/>
                <a:gd name="connsiteY303" fmla="*/ 863600 h 1205653"/>
                <a:gd name="connsiteX304" fmla="*/ 372534 w 2915920"/>
                <a:gd name="connsiteY304" fmla="*/ 863600 h 1205653"/>
                <a:gd name="connsiteX305" fmla="*/ 396240 w 2915920"/>
                <a:gd name="connsiteY305" fmla="*/ 866987 h 1205653"/>
                <a:gd name="connsiteX306" fmla="*/ 433494 w 2915920"/>
                <a:gd name="connsiteY306" fmla="*/ 877147 h 1205653"/>
                <a:gd name="connsiteX307" fmla="*/ 440267 w 2915920"/>
                <a:gd name="connsiteY307" fmla="*/ 890693 h 1205653"/>
                <a:gd name="connsiteX308" fmla="*/ 447040 w 2915920"/>
                <a:gd name="connsiteY308" fmla="*/ 911013 h 1205653"/>
                <a:gd name="connsiteX309" fmla="*/ 467360 w 2915920"/>
                <a:gd name="connsiteY309" fmla="*/ 938107 h 1205653"/>
                <a:gd name="connsiteX310" fmla="*/ 480907 w 2915920"/>
                <a:gd name="connsiteY310" fmla="*/ 965200 h 1205653"/>
                <a:gd name="connsiteX311" fmla="*/ 491067 w 2915920"/>
                <a:gd name="connsiteY311" fmla="*/ 978747 h 1205653"/>
                <a:gd name="connsiteX312" fmla="*/ 491067 w 2915920"/>
                <a:gd name="connsiteY312" fmla="*/ 995680 h 1205653"/>
                <a:gd name="connsiteX313" fmla="*/ 511387 w 2915920"/>
                <a:gd name="connsiteY313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29654 w 2915920"/>
                <a:gd name="connsiteY114" fmla="*/ 480907 h 1205653"/>
                <a:gd name="connsiteX115" fmla="*/ 2695787 w 2915920"/>
                <a:gd name="connsiteY115" fmla="*/ 426720 h 1205653"/>
                <a:gd name="connsiteX116" fmla="*/ 2692400 w 2915920"/>
                <a:gd name="connsiteY116" fmla="*/ 372533 h 1205653"/>
                <a:gd name="connsiteX117" fmla="*/ 2682240 w 2915920"/>
                <a:gd name="connsiteY117" fmla="*/ 345440 h 1205653"/>
                <a:gd name="connsiteX118" fmla="*/ 2675467 w 2915920"/>
                <a:gd name="connsiteY118" fmla="*/ 328507 h 1205653"/>
                <a:gd name="connsiteX119" fmla="*/ 2661920 w 2915920"/>
                <a:gd name="connsiteY119" fmla="*/ 314960 h 1205653"/>
                <a:gd name="connsiteX120" fmla="*/ 2661920 w 2915920"/>
                <a:gd name="connsiteY120" fmla="*/ 277707 h 1205653"/>
                <a:gd name="connsiteX121" fmla="*/ 2658534 w 2915920"/>
                <a:gd name="connsiteY121" fmla="*/ 254000 h 1205653"/>
                <a:gd name="connsiteX122" fmla="*/ 2628054 w 2915920"/>
                <a:gd name="connsiteY122" fmla="*/ 223520 h 1205653"/>
                <a:gd name="connsiteX123" fmla="*/ 2584027 w 2915920"/>
                <a:gd name="connsiteY123" fmla="*/ 199813 h 1205653"/>
                <a:gd name="connsiteX124" fmla="*/ 2499360 w 2915920"/>
                <a:gd name="connsiteY124" fmla="*/ 199813 h 1205653"/>
                <a:gd name="connsiteX125" fmla="*/ 2472267 w 2915920"/>
                <a:gd name="connsiteY125" fmla="*/ 209973 h 1205653"/>
                <a:gd name="connsiteX126" fmla="*/ 2448560 w 2915920"/>
                <a:gd name="connsiteY126" fmla="*/ 199813 h 1205653"/>
                <a:gd name="connsiteX127" fmla="*/ 2424854 w 2915920"/>
                <a:gd name="connsiteY127" fmla="*/ 199813 h 1205653"/>
                <a:gd name="connsiteX128" fmla="*/ 2394374 w 2915920"/>
                <a:gd name="connsiteY128" fmla="*/ 186267 h 1205653"/>
                <a:gd name="connsiteX129" fmla="*/ 2367280 w 2915920"/>
                <a:gd name="connsiteY129" fmla="*/ 179493 h 1205653"/>
                <a:gd name="connsiteX130" fmla="*/ 2350347 w 2915920"/>
                <a:gd name="connsiteY130" fmla="*/ 155787 h 1205653"/>
                <a:gd name="connsiteX131" fmla="*/ 2330027 w 2915920"/>
                <a:gd name="connsiteY131" fmla="*/ 135467 h 1205653"/>
                <a:gd name="connsiteX132" fmla="*/ 2286000 w 2915920"/>
                <a:gd name="connsiteY132" fmla="*/ 128693 h 1205653"/>
                <a:gd name="connsiteX133" fmla="*/ 2252134 w 2915920"/>
                <a:gd name="connsiteY133" fmla="*/ 132080 h 1205653"/>
                <a:gd name="connsiteX134" fmla="*/ 2238587 w 2915920"/>
                <a:gd name="connsiteY134" fmla="*/ 128693 h 1205653"/>
                <a:gd name="connsiteX135" fmla="*/ 2211494 w 2915920"/>
                <a:gd name="connsiteY135" fmla="*/ 111760 h 1205653"/>
                <a:gd name="connsiteX136" fmla="*/ 2177627 w 2915920"/>
                <a:gd name="connsiteY136" fmla="*/ 121920 h 1205653"/>
                <a:gd name="connsiteX137" fmla="*/ 2153920 w 2915920"/>
                <a:gd name="connsiteY137" fmla="*/ 121920 h 1205653"/>
                <a:gd name="connsiteX138" fmla="*/ 2136987 w 2915920"/>
                <a:gd name="connsiteY138" fmla="*/ 121920 h 1205653"/>
                <a:gd name="connsiteX139" fmla="*/ 2109894 w 2915920"/>
                <a:gd name="connsiteY139" fmla="*/ 94827 h 1205653"/>
                <a:gd name="connsiteX140" fmla="*/ 2099734 w 2915920"/>
                <a:gd name="connsiteY140" fmla="*/ 77893 h 1205653"/>
                <a:gd name="connsiteX141" fmla="*/ 2069254 w 2915920"/>
                <a:gd name="connsiteY141" fmla="*/ 60960 h 1205653"/>
                <a:gd name="connsiteX142" fmla="*/ 2035387 w 2915920"/>
                <a:gd name="connsiteY142" fmla="*/ 60960 h 1205653"/>
                <a:gd name="connsiteX143" fmla="*/ 1960880 w 2915920"/>
                <a:gd name="connsiteY143" fmla="*/ 47413 h 1205653"/>
                <a:gd name="connsiteX144" fmla="*/ 1930400 w 2915920"/>
                <a:gd name="connsiteY144" fmla="*/ 47413 h 1205653"/>
                <a:gd name="connsiteX145" fmla="*/ 1899920 w 2915920"/>
                <a:gd name="connsiteY145" fmla="*/ 50800 h 1205653"/>
                <a:gd name="connsiteX146" fmla="*/ 1855894 w 2915920"/>
                <a:gd name="connsiteY146" fmla="*/ 33867 h 1205653"/>
                <a:gd name="connsiteX147" fmla="*/ 1825414 w 2915920"/>
                <a:gd name="connsiteY147" fmla="*/ 27093 h 1205653"/>
                <a:gd name="connsiteX148" fmla="*/ 1781387 w 2915920"/>
                <a:gd name="connsiteY148" fmla="*/ 10160 h 1205653"/>
                <a:gd name="connsiteX149" fmla="*/ 1747520 w 2915920"/>
                <a:gd name="connsiteY149" fmla="*/ 0 h 1205653"/>
                <a:gd name="connsiteX150" fmla="*/ 1700107 w 2915920"/>
                <a:gd name="connsiteY150" fmla="*/ 0 h 1205653"/>
                <a:gd name="connsiteX151" fmla="*/ 1662854 w 2915920"/>
                <a:gd name="connsiteY151" fmla="*/ 23707 h 1205653"/>
                <a:gd name="connsiteX152" fmla="*/ 1628987 w 2915920"/>
                <a:gd name="connsiteY152" fmla="*/ 44027 h 1205653"/>
                <a:gd name="connsiteX153" fmla="*/ 1710601 w 2915920"/>
                <a:gd name="connsiteY153" fmla="*/ 138245 h 1205653"/>
                <a:gd name="connsiteX154" fmla="*/ 1618827 w 2915920"/>
                <a:gd name="connsiteY154" fmla="*/ 132080 h 1205653"/>
                <a:gd name="connsiteX155" fmla="*/ 1625600 w 2915920"/>
                <a:gd name="connsiteY155" fmla="*/ 149013 h 1205653"/>
                <a:gd name="connsiteX156" fmla="*/ 1615440 w 2915920"/>
                <a:gd name="connsiteY156" fmla="*/ 169333 h 1205653"/>
                <a:gd name="connsiteX157" fmla="*/ 1584960 w 2915920"/>
                <a:gd name="connsiteY157" fmla="*/ 186267 h 1205653"/>
                <a:gd name="connsiteX158" fmla="*/ 1540934 w 2915920"/>
                <a:gd name="connsiteY158" fmla="*/ 250613 h 1205653"/>
                <a:gd name="connsiteX159" fmla="*/ 1507067 w 2915920"/>
                <a:gd name="connsiteY159" fmla="*/ 260773 h 1205653"/>
                <a:gd name="connsiteX160" fmla="*/ 1513840 w 2915920"/>
                <a:gd name="connsiteY160" fmla="*/ 318347 h 1205653"/>
                <a:gd name="connsiteX161" fmla="*/ 1486747 w 2915920"/>
                <a:gd name="connsiteY161" fmla="*/ 348827 h 1205653"/>
                <a:gd name="connsiteX162" fmla="*/ 1486747 w 2915920"/>
                <a:gd name="connsiteY162" fmla="*/ 348827 h 1205653"/>
                <a:gd name="connsiteX163" fmla="*/ 1422400 w 2915920"/>
                <a:gd name="connsiteY163" fmla="*/ 382693 h 1205653"/>
                <a:gd name="connsiteX164" fmla="*/ 1405467 w 2915920"/>
                <a:gd name="connsiteY164" fmla="*/ 409787 h 1205653"/>
                <a:gd name="connsiteX165" fmla="*/ 1405467 w 2915920"/>
                <a:gd name="connsiteY165" fmla="*/ 409787 h 1205653"/>
                <a:gd name="connsiteX166" fmla="*/ 1398694 w 2915920"/>
                <a:gd name="connsiteY166" fmla="*/ 447040 h 1205653"/>
                <a:gd name="connsiteX167" fmla="*/ 1395307 w 2915920"/>
                <a:gd name="connsiteY167" fmla="*/ 470747 h 1205653"/>
                <a:gd name="connsiteX168" fmla="*/ 1371600 w 2915920"/>
                <a:gd name="connsiteY168" fmla="*/ 491067 h 1205653"/>
                <a:gd name="connsiteX169" fmla="*/ 1347894 w 2915920"/>
                <a:gd name="connsiteY169" fmla="*/ 514773 h 1205653"/>
                <a:gd name="connsiteX170" fmla="*/ 1337734 w 2915920"/>
                <a:gd name="connsiteY170" fmla="*/ 535093 h 1205653"/>
                <a:gd name="connsiteX171" fmla="*/ 1334347 w 2915920"/>
                <a:gd name="connsiteY171" fmla="*/ 572347 h 1205653"/>
                <a:gd name="connsiteX172" fmla="*/ 1344507 w 2915920"/>
                <a:gd name="connsiteY172" fmla="*/ 606213 h 1205653"/>
                <a:gd name="connsiteX173" fmla="*/ 1368214 w 2915920"/>
                <a:gd name="connsiteY173" fmla="*/ 636693 h 1205653"/>
                <a:gd name="connsiteX174" fmla="*/ 1378374 w 2915920"/>
                <a:gd name="connsiteY174" fmla="*/ 657013 h 1205653"/>
                <a:gd name="connsiteX175" fmla="*/ 1374987 w 2915920"/>
                <a:gd name="connsiteY175" fmla="*/ 677333 h 1205653"/>
                <a:gd name="connsiteX176" fmla="*/ 1361440 w 2915920"/>
                <a:gd name="connsiteY176" fmla="*/ 694267 h 1205653"/>
                <a:gd name="connsiteX177" fmla="*/ 1341120 w 2915920"/>
                <a:gd name="connsiteY177" fmla="*/ 697653 h 1205653"/>
                <a:gd name="connsiteX178" fmla="*/ 1320800 w 2915920"/>
                <a:gd name="connsiteY178" fmla="*/ 704427 h 1205653"/>
                <a:gd name="connsiteX179" fmla="*/ 1290320 w 2915920"/>
                <a:gd name="connsiteY179" fmla="*/ 701040 h 1205653"/>
                <a:gd name="connsiteX180" fmla="*/ 1259840 w 2915920"/>
                <a:gd name="connsiteY180" fmla="*/ 680720 h 1205653"/>
                <a:gd name="connsiteX181" fmla="*/ 1239520 w 2915920"/>
                <a:gd name="connsiteY181" fmla="*/ 670560 h 1205653"/>
                <a:gd name="connsiteX182" fmla="*/ 1205654 w 2915920"/>
                <a:gd name="connsiteY182" fmla="*/ 667173 h 1205653"/>
                <a:gd name="connsiteX183" fmla="*/ 1185334 w 2915920"/>
                <a:gd name="connsiteY183" fmla="*/ 663787 h 1205653"/>
                <a:gd name="connsiteX184" fmla="*/ 1158240 w 2915920"/>
                <a:gd name="connsiteY184" fmla="*/ 657013 h 1205653"/>
                <a:gd name="connsiteX185" fmla="*/ 1124374 w 2915920"/>
                <a:gd name="connsiteY185" fmla="*/ 660400 h 1205653"/>
                <a:gd name="connsiteX186" fmla="*/ 1107440 w 2915920"/>
                <a:gd name="connsiteY186" fmla="*/ 697653 h 1205653"/>
                <a:gd name="connsiteX187" fmla="*/ 1090507 w 2915920"/>
                <a:gd name="connsiteY187" fmla="*/ 707813 h 1205653"/>
                <a:gd name="connsiteX188" fmla="*/ 1060027 w 2915920"/>
                <a:gd name="connsiteY188" fmla="*/ 711200 h 1205653"/>
                <a:gd name="connsiteX189" fmla="*/ 1019387 w 2915920"/>
                <a:gd name="connsiteY189" fmla="*/ 711200 h 1205653"/>
                <a:gd name="connsiteX190" fmla="*/ 982134 w 2915920"/>
                <a:gd name="connsiteY190" fmla="*/ 711200 h 1205653"/>
                <a:gd name="connsiteX191" fmla="*/ 951654 w 2915920"/>
                <a:gd name="connsiteY191" fmla="*/ 714587 h 1205653"/>
                <a:gd name="connsiteX192" fmla="*/ 924560 w 2915920"/>
                <a:gd name="connsiteY192" fmla="*/ 741680 h 1205653"/>
                <a:gd name="connsiteX193" fmla="*/ 900854 w 2915920"/>
                <a:gd name="connsiteY193" fmla="*/ 772160 h 1205653"/>
                <a:gd name="connsiteX194" fmla="*/ 890694 w 2915920"/>
                <a:gd name="connsiteY194" fmla="*/ 799253 h 1205653"/>
                <a:gd name="connsiteX195" fmla="*/ 850054 w 2915920"/>
                <a:gd name="connsiteY195" fmla="*/ 829733 h 1205653"/>
                <a:gd name="connsiteX196" fmla="*/ 802640 w 2915920"/>
                <a:gd name="connsiteY196" fmla="*/ 860213 h 1205653"/>
                <a:gd name="connsiteX197" fmla="*/ 785707 w 2915920"/>
                <a:gd name="connsiteY197" fmla="*/ 880533 h 1205653"/>
                <a:gd name="connsiteX198" fmla="*/ 778934 w 2915920"/>
                <a:gd name="connsiteY198" fmla="*/ 931333 h 1205653"/>
                <a:gd name="connsiteX199" fmla="*/ 775547 w 2915920"/>
                <a:gd name="connsiteY199" fmla="*/ 944880 h 1205653"/>
                <a:gd name="connsiteX200" fmla="*/ 755227 w 2915920"/>
                <a:gd name="connsiteY200" fmla="*/ 944880 h 1205653"/>
                <a:gd name="connsiteX201" fmla="*/ 738294 w 2915920"/>
                <a:gd name="connsiteY201" fmla="*/ 924560 h 1205653"/>
                <a:gd name="connsiteX202" fmla="*/ 738294 w 2915920"/>
                <a:gd name="connsiteY202" fmla="*/ 924560 h 1205653"/>
                <a:gd name="connsiteX203" fmla="*/ 714587 w 2915920"/>
                <a:gd name="connsiteY203" fmla="*/ 907627 h 1205653"/>
                <a:gd name="connsiteX204" fmla="*/ 721360 w 2915920"/>
                <a:gd name="connsiteY204" fmla="*/ 870373 h 1205653"/>
                <a:gd name="connsiteX205" fmla="*/ 721360 w 2915920"/>
                <a:gd name="connsiteY205" fmla="*/ 846667 h 1205653"/>
                <a:gd name="connsiteX206" fmla="*/ 721360 w 2915920"/>
                <a:gd name="connsiteY206" fmla="*/ 826347 h 1205653"/>
                <a:gd name="connsiteX207" fmla="*/ 717974 w 2915920"/>
                <a:gd name="connsiteY207" fmla="*/ 795867 h 1205653"/>
                <a:gd name="connsiteX208" fmla="*/ 707814 w 2915920"/>
                <a:gd name="connsiteY208" fmla="*/ 772160 h 1205653"/>
                <a:gd name="connsiteX209" fmla="*/ 711200 w 2915920"/>
                <a:gd name="connsiteY209" fmla="*/ 741680 h 1205653"/>
                <a:gd name="connsiteX210" fmla="*/ 707814 w 2915920"/>
                <a:gd name="connsiteY210" fmla="*/ 721360 h 1205653"/>
                <a:gd name="connsiteX211" fmla="*/ 697654 w 2915920"/>
                <a:gd name="connsiteY211" fmla="*/ 694267 h 1205653"/>
                <a:gd name="connsiteX212" fmla="*/ 687494 w 2915920"/>
                <a:gd name="connsiteY212" fmla="*/ 687493 h 1205653"/>
                <a:gd name="connsiteX213" fmla="*/ 657014 w 2915920"/>
                <a:gd name="connsiteY213" fmla="*/ 677333 h 1205653"/>
                <a:gd name="connsiteX214" fmla="*/ 602827 w 2915920"/>
                <a:gd name="connsiteY214" fmla="*/ 677333 h 1205653"/>
                <a:gd name="connsiteX215" fmla="*/ 565574 w 2915920"/>
                <a:gd name="connsiteY215" fmla="*/ 673947 h 1205653"/>
                <a:gd name="connsiteX216" fmla="*/ 538480 w 2915920"/>
                <a:gd name="connsiteY216" fmla="*/ 670560 h 1205653"/>
                <a:gd name="connsiteX217" fmla="*/ 538480 w 2915920"/>
                <a:gd name="connsiteY217" fmla="*/ 670560 h 1205653"/>
                <a:gd name="connsiteX218" fmla="*/ 494454 w 2915920"/>
                <a:gd name="connsiteY218" fmla="*/ 650240 h 1205653"/>
                <a:gd name="connsiteX219" fmla="*/ 474134 w 2915920"/>
                <a:gd name="connsiteY219" fmla="*/ 633307 h 1205653"/>
                <a:gd name="connsiteX220" fmla="*/ 467360 w 2915920"/>
                <a:gd name="connsiteY220" fmla="*/ 623147 h 1205653"/>
                <a:gd name="connsiteX221" fmla="*/ 423334 w 2915920"/>
                <a:gd name="connsiteY221" fmla="*/ 616373 h 1205653"/>
                <a:gd name="connsiteX222" fmla="*/ 389467 w 2915920"/>
                <a:gd name="connsiteY222" fmla="*/ 626533 h 1205653"/>
                <a:gd name="connsiteX223" fmla="*/ 362374 w 2915920"/>
                <a:gd name="connsiteY223" fmla="*/ 623147 h 1205653"/>
                <a:gd name="connsiteX224" fmla="*/ 335280 w 2915920"/>
                <a:gd name="connsiteY224" fmla="*/ 599440 h 1205653"/>
                <a:gd name="connsiteX225" fmla="*/ 308187 w 2915920"/>
                <a:gd name="connsiteY225" fmla="*/ 589280 h 1205653"/>
                <a:gd name="connsiteX226" fmla="*/ 274320 w 2915920"/>
                <a:gd name="connsiteY226" fmla="*/ 565573 h 1205653"/>
                <a:gd name="connsiteX227" fmla="*/ 264160 w 2915920"/>
                <a:gd name="connsiteY227" fmla="*/ 535093 h 1205653"/>
                <a:gd name="connsiteX228" fmla="*/ 243840 w 2915920"/>
                <a:gd name="connsiteY228" fmla="*/ 524933 h 1205653"/>
                <a:gd name="connsiteX229" fmla="*/ 223520 w 2915920"/>
                <a:gd name="connsiteY229" fmla="*/ 508000 h 1205653"/>
                <a:gd name="connsiteX230" fmla="*/ 203200 w 2915920"/>
                <a:gd name="connsiteY230" fmla="*/ 477520 h 1205653"/>
                <a:gd name="connsiteX231" fmla="*/ 203200 w 2915920"/>
                <a:gd name="connsiteY231" fmla="*/ 477520 h 1205653"/>
                <a:gd name="connsiteX232" fmla="*/ 172720 w 2915920"/>
                <a:gd name="connsiteY232" fmla="*/ 426720 h 1205653"/>
                <a:gd name="connsiteX233" fmla="*/ 152400 w 2915920"/>
                <a:gd name="connsiteY233" fmla="*/ 416560 h 1205653"/>
                <a:gd name="connsiteX234" fmla="*/ 135467 w 2915920"/>
                <a:gd name="connsiteY234" fmla="*/ 379307 h 1205653"/>
                <a:gd name="connsiteX235" fmla="*/ 125307 w 2915920"/>
                <a:gd name="connsiteY235" fmla="*/ 355600 h 1205653"/>
                <a:gd name="connsiteX236" fmla="*/ 111760 w 2915920"/>
                <a:gd name="connsiteY236" fmla="*/ 342053 h 1205653"/>
                <a:gd name="connsiteX237" fmla="*/ 84667 w 2915920"/>
                <a:gd name="connsiteY237" fmla="*/ 325120 h 1205653"/>
                <a:gd name="connsiteX238" fmla="*/ 64347 w 2915920"/>
                <a:gd name="connsiteY238" fmla="*/ 314960 h 1205653"/>
                <a:gd name="connsiteX239" fmla="*/ 47414 w 2915920"/>
                <a:gd name="connsiteY239" fmla="*/ 314960 h 1205653"/>
                <a:gd name="connsiteX240" fmla="*/ 37254 w 2915920"/>
                <a:gd name="connsiteY240" fmla="*/ 321733 h 1205653"/>
                <a:gd name="connsiteX241" fmla="*/ 30480 w 2915920"/>
                <a:gd name="connsiteY241" fmla="*/ 335280 h 1205653"/>
                <a:gd name="connsiteX242" fmla="*/ 27094 w 2915920"/>
                <a:gd name="connsiteY242" fmla="*/ 362373 h 1205653"/>
                <a:gd name="connsiteX243" fmla="*/ 16934 w 2915920"/>
                <a:gd name="connsiteY243" fmla="*/ 379307 h 1205653"/>
                <a:gd name="connsiteX244" fmla="*/ 6774 w 2915920"/>
                <a:gd name="connsiteY244" fmla="*/ 389467 h 1205653"/>
                <a:gd name="connsiteX245" fmla="*/ 3387 w 2915920"/>
                <a:gd name="connsiteY245" fmla="*/ 403013 h 1205653"/>
                <a:gd name="connsiteX246" fmla="*/ 0 w 2915920"/>
                <a:gd name="connsiteY246" fmla="*/ 416560 h 1205653"/>
                <a:gd name="connsiteX247" fmla="*/ 0 w 2915920"/>
                <a:gd name="connsiteY247" fmla="*/ 436880 h 1205653"/>
                <a:gd name="connsiteX248" fmla="*/ 0 w 2915920"/>
                <a:gd name="connsiteY248" fmla="*/ 460587 h 1205653"/>
                <a:gd name="connsiteX249" fmla="*/ 0 w 2915920"/>
                <a:gd name="connsiteY249" fmla="*/ 467360 h 1205653"/>
                <a:gd name="connsiteX250" fmla="*/ 13547 w 2915920"/>
                <a:gd name="connsiteY250" fmla="*/ 480907 h 1205653"/>
                <a:gd name="connsiteX251" fmla="*/ 13547 w 2915920"/>
                <a:gd name="connsiteY251" fmla="*/ 484293 h 1205653"/>
                <a:gd name="connsiteX252" fmla="*/ 20320 w 2915920"/>
                <a:gd name="connsiteY252" fmla="*/ 494453 h 1205653"/>
                <a:gd name="connsiteX253" fmla="*/ 13547 w 2915920"/>
                <a:gd name="connsiteY253" fmla="*/ 501227 h 1205653"/>
                <a:gd name="connsiteX254" fmla="*/ 16934 w 2915920"/>
                <a:gd name="connsiteY254" fmla="*/ 524933 h 1205653"/>
                <a:gd name="connsiteX255" fmla="*/ 13547 w 2915920"/>
                <a:gd name="connsiteY255" fmla="*/ 538480 h 1205653"/>
                <a:gd name="connsiteX256" fmla="*/ 10160 w 2915920"/>
                <a:gd name="connsiteY256" fmla="*/ 548640 h 1205653"/>
                <a:gd name="connsiteX257" fmla="*/ 6774 w 2915920"/>
                <a:gd name="connsiteY257" fmla="*/ 562187 h 1205653"/>
                <a:gd name="connsiteX258" fmla="*/ 3387 w 2915920"/>
                <a:gd name="connsiteY258" fmla="*/ 572347 h 1205653"/>
                <a:gd name="connsiteX259" fmla="*/ 16934 w 2915920"/>
                <a:gd name="connsiteY259" fmla="*/ 575733 h 1205653"/>
                <a:gd name="connsiteX260" fmla="*/ 20320 w 2915920"/>
                <a:gd name="connsiteY260" fmla="*/ 582507 h 1205653"/>
                <a:gd name="connsiteX261" fmla="*/ 23707 w 2915920"/>
                <a:gd name="connsiteY261" fmla="*/ 589280 h 1205653"/>
                <a:gd name="connsiteX262" fmla="*/ 30480 w 2915920"/>
                <a:gd name="connsiteY262" fmla="*/ 592667 h 1205653"/>
                <a:gd name="connsiteX263" fmla="*/ 40640 w 2915920"/>
                <a:gd name="connsiteY263" fmla="*/ 606213 h 1205653"/>
                <a:gd name="connsiteX264" fmla="*/ 47414 w 2915920"/>
                <a:gd name="connsiteY264" fmla="*/ 606213 h 1205653"/>
                <a:gd name="connsiteX265" fmla="*/ 54187 w 2915920"/>
                <a:gd name="connsiteY265" fmla="*/ 596053 h 1205653"/>
                <a:gd name="connsiteX266" fmla="*/ 71120 w 2915920"/>
                <a:gd name="connsiteY266" fmla="*/ 592667 h 1205653"/>
                <a:gd name="connsiteX267" fmla="*/ 88054 w 2915920"/>
                <a:gd name="connsiteY267" fmla="*/ 592667 h 1205653"/>
                <a:gd name="connsiteX268" fmla="*/ 98214 w 2915920"/>
                <a:gd name="connsiteY268" fmla="*/ 592667 h 1205653"/>
                <a:gd name="connsiteX269" fmla="*/ 115147 w 2915920"/>
                <a:gd name="connsiteY269" fmla="*/ 596053 h 1205653"/>
                <a:gd name="connsiteX270" fmla="*/ 128694 w 2915920"/>
                <a:gd name="connsiteY270" fmla="*/ 602827 h 1205653"/>
                <a:gd name="connsiteX271" fmla="*/ 138854 w 2915920"/>
                <a:gd name="connsiteY271" fmla="*/ 612987 h 1205653"/>
                <a:gd name="connsiteX272" fmla="*/ 135467 w 2915920"/>
                <a:gd name="connsiteY272" fmla="*/ 623147 h 1205653"/>
                <a:gd name="connsiteX273" fmla="*/ 132080 w 2915920"/>
                <a:gd name="connsiteY273" fmla="*/ 636693 h 1205653"/>
                <a:gd name="connsiteX274" fmla="*/ 132080 w 2915920"/>
                <a:gd name="connsiteY274" fmla="*/ 636693 h 1205653"/>
                <a:gd name="connsiteX275" fmla="*/ 125307 w 2915920"/>
                <a:gd name="connsiteY275" fmla="*/ 657013 h 1205653"/>
                <a:gd name="connsiteX276" fmla="*/ 135467 w 2915920"/>
                <a:gd name="connsiteY276" fmla="*/ 684107 h 1205653"/>
                <a:gd name="connsiteX277" fmla="*/ 142240 w 2915920"/>
                <a:gd name="connsiteY277" fmla="*/ 687493 h 1205653"/>
                <a:gd name="connsiteX278" fmla="*/ 155787 w 2915920"/>
                <a:gd name="connsiteY278" fmla="*/ 687493 h 1205653"/>
                <a:gd name="connsiteX279" fmla="*/ 172720 w 2915920"/>
                <a:gd name="connsiteY279" fmla="*/ 687493 h 1205653"/>
                <a:gd name="connsiteX280" fmla="*/ 186267 w 2915920"/>
                <a:gd name="connsiteY280" fmla="*/ 673947 h 1205653"/>
                <a:gd name="connsiteX281" fmla="*/ 193040 w 2915920"/>
                <a:gd name="connsiteY281" fmla="*/ 667173 h 1205653"/>
                <a:gd name="connsiteX282" fmla="*/ 193040 w 2915920"/>
                <a:gd name="connsiteY282" fmla="*/ 663787 h 1205653"/>
                <a:gd name="connsiteX283" fmla="*/ 203200 w 2915920"/>
                <a:gd name="connsiteY283" fmla="*/ 663787 h 1205653"/>
                <a:gd name="connsiteX284" fmla="*/ 216747 w 2915920"/>
                <a:gd name="connsiteY284" fmla="*/ 663787 h 1205653"/>
                <a:gd name="connsiteX285" fmla="*/ 220134 w 2915920"/>
                <a:gd name="connsiteY285" fmla="*/ 670560 h 1205653"/>
                <a:gd name="connsiteX286" fmla="*/ 240454 w 2915920"/>
                <a:gd name="connsiteY286" fmla="*/ 677333 h 1205653"/>
                <a:gd name="connsiteX287" fmla="*/ 240454 w 2915920"/>
                <a:gd name="connsiteY287" fmla="*/ 687493 h 1205653"/>
                <a:gd name="connsiteX288" fmla="*/ 240454 w 2915920"/>
                <a:gd name="connsiteY288" fmla="*/ 697653 h 1205653"/>
                <a:gd name="connsiteX289" fmla="*/ 243840 w 2915920"/>
                <a:gd name="connsiteY289" fmla="*/ 707813 h 1205653"/>
                <a:gd name="connsiteX290" fmla="*/ 254000 w 2915920"/>
                <a:gd name="connsiteY290" fmla="*/ 724747 h 1205653"/>
                <a:gd name="connsiteX291" fmla="*/ 267547 w 2915920"/>
                <a:gd name="connsiteY291" fmla="*/ 734907 h 1205653"/>
                <a:gd name="connsiteX292" fmla="*/ 284480 w 2915920"/>
                <a:gd name="connsiteY292" fmla="*/ 745067 h 1205653"/>
                <a:gd name="connsiteX293" fmla="*/ 287867 w 2915920"/>
                <a:gd name="connsiteY293" fmla="*/ 755227 h 1205653"/>
                <a:gd name="connsiteX294" fmla="*/ 291254 w 2915920"/>
                <a:gd name="connsiteY294" fmla="*/ 762000 h 1205653"/>
                <a:gd name="connsiteX295" fmla="*/ 301414 w 2915920"/>
                <a:gd name="connsiteY295" fmla="*/ 765387 h 1205653"/>
                <a:gd name="connsiteX296" fmla="*/ 318347 w 2915920"/>
                <a:gd name="connsiteY296" fmla="*/ 765387 h 1205653"/>
                <a:gd name="connsiteX297" fmla="*/ 338667 w 2915920"/>
                <a:gd name="connsiteY297" fmla="*/ 778933 h 1205653"/>
                <a:gd name="connsiteX298" fmla="*/ 338667 w 2915920"/>
                <a:gd name="connsiteY298" fmla="*/ 795867 h 1205653"/>
                <a:gd name="connsiteX299" fmla="*/ 338667 w 2915920"/>
                <a:gd name="connsiteY299" fmla="*/ 795867 h 1205653"/>
                <a:gd name="connsiteX300" fmla="*/ 335280 w 2915920"/>
                <a:gd name="connsiteY300" fmla="*/ 829733 h 1205653"/>
                <a:gd name="connsiteX301" fmla="*/ 335280 w 2915920"/>
                <a:gd name="connsiteY301" fmla="*/ 850053 h 1205653"/>
                <a:gd name="connsiteX302" fmla="*/ 338667 w 2915920"/>
                <a:gd name="connsiteY302" fmla="*/ 860213 h 1205653"/>
                <a:gd name="connsiteX303" fmla="*/ 348827 w 2915920"/>
                <a:gd name="connsiteY303" fmla="*/ 863600 h 1205653"/>
                <a:gd name="connsiteX304" fmla="*/ 372534 w 2915920"/>
                <a:gd name="connsiteY304" fmla="*/ 863600 h 1205653"/>
                <a:gd name="connsiteX305" fmla="*/ 396240 w 2915920"/>
                <a:gd name="connsiteY305" fmla="*/ 866987 h 1205653"/>
                <a:gd name="connsiteX306" fmla="*/ 433494 w 2915920"/>
                <a:gd name="connsiteY306" fmla="*/ 877147 h 1205653"/>
                <a:gd name="connsiteX307" fmla="*/ 440267 w 2915920"/>
                <a:gd name="connsiteY307" fmla="*/ 890693 h 1205653"/>
                <a:gd name="connsiteX308" fmla="*/ 447040 w 2915920"/>
                <a:gd name="connsiteY308" fmla="*/ 911013 h 1205653"/>
                <a:gd name="connsiteX309" fmla="*/ 467360 w 2915920"/>
                <a:gd name="connsiteY309" fmla="*/ 938107 h 1205653"/>
                <a:gd name="connsiteX310" fmla="*/ 480907 w 2915920"/>
                <a:gd name="connsiteY310" fmla="*/ 965200 h 1205653"/>
                <a:gd name="connsiteX311" fmla="*/ 491067 w 2915920"/>
                <a:gd name="connsiteY311" fmla="*/ 978747 h 1205653"/>
                <a:gd name="connsiteX312" fmla="*/ 491067 w 2915920"/>
                <a:gd name="connsiteY312" fmla="*/ 995680 h 1205653"/>
                <a:gd name="connsiteX313" fmla="*/ 511387 w 2915920"/>
                <a:gd name="connsiteY313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29654 w 2915920"/>
                <a:gd name="connsiteY114" fmla="*/ 480907 h 1205653"/>
                <a:gd name="connsiteX115" fmla="*/ 2695787 w 2915920"/>
                <a:gd name="connsiteY115" fmla="*/ 426720 h 1205653"/>
                <a:gd name="connsiteX116" fmla="*/ 2692400 w 2915920"/>
                <a:gd name="connsiteY116" fmla="*/ 372533 h 1205653"/>
                <a:gd name="connsiteX117" fmla="*/ 2682240 w 2915920"/>
                <a:gd name="connsiteY117" fmla="*/ 345440 h 1205653"/>
                <a:gd name="connsiteX118" fmla="*/ 2675467 w 2915920"/>
                <a:gd name="connsiteY118" fmla="*/ 328507 h 1205653"/>
                <a:gd name="connsiteX119" fmla="*/ 2661920 w 2915920"/>
                <a:gd name="connsiteY119" fmla="*/ 314960 h 1205653"/>
                <a:gd name="connsiteX120" fmla="*/ 2661920 w 2915920"/>
                <a:gd name="connsiteY120" fmla="*/ 277707 h 1205653"/>
                <a:gd name="connsiteX121" fmla="*/ 2658534 w 2915920"/>
                <a:gd name="connsiteY121" fmla="*/ 254000 h 1205653"/>
                <a:gd name="connsiteX122" fmla="*/ 2628054 w 2915920"/>
                <a:gd name="connsiteY122" fmla="*/ 223520 h 1205653"/>
                <a:gd name="connsiteX123" fmla="*/ 2584027 w 2915920"/>
                <a:gd name="connsiteY123" fmla="*/ 199813 h 1205653"/>
                <a:gd name="connsiteX124" fmla="*/ 2499360 w 2915920"/>
                <a:gd name="connsiteY124" fmla="*/ 199813 h 1205653"/>
                <a:gd name="connsiteX125" fmla="*/ 2472267 w 2915920"/>
                <a:gd name="connsiteY125" fmla="*/ 209973 h 1205653"/>
                <a:gd name="connsiteX126" fmla="*/ 2448560 w 2915920"/>
                <a:gd name="connsiteY126" fmla="*/ 199813 h 1205653"/>
                <a:gd name="connsiteX127" fmla="*/ 2424854 w 2915920"/>
                <a:gd name="connsiteY127" fmla="*/ 199813 h 1205653"/>
                <a:gd name="connsiteX128" fmla="*/ 2394374 w 2915920"/>
                <a:gd name="connsiteY128" fmla="*/ 186267 h 1205653"/>
                <a:gd name="connsiteX129" fmla="*/ 2367280 w 2915920"/>
                <a:gd name="connsiteY129" fmla="*/ 179493 h 1205653"/>
                <a:gd name="connsiteX130" fmla="*/ 2350347 w 2915920"/>
                <a:gd name="connsiteY130" fmla="*/ 155787 h 1205653"/>
                <a:gd name="connsiteX131" fmla="*/ 2330027 w 2915920"/>
                <a:gd name="connsiteY131" fmla="*/ 135467 h 1205653"/>
                <a:gd name="connsiteX132" fmla="*/ 2286000 w 2915920"/>
                <a:gd name="connsiteY132" fmla="*/ 128693 h 1205653"/>
                <a:gd name="connsiteX133" fmla="*/ 2252134 w 2915920"/>
                <a:gd name="connsiteY133" fmla="*/ 132080 h 1205653"/>
                <a:gd name="connsiteX134" fmla="*/ 2238587 w 2915920"/>
                <a:gd name="connsiteY134" fmla="*/ 128693 h 1205653"/>
                <a:gd name="connsiteX135" fmla="*/ 2211494 w 2915920"/>
                <a:gd name="connsiteY135" fmla="*/ 111760 h 1205653"/>
                <a:gd name="connsiteX136" fmla="*/ 2177627 w 2915920"/>
                <a:gd name="connsiteY136" fmla="*/ 121920 h 1205653"/>
                <a:gd name="connsiteX137" fmla="*/ 2153920 w 2915920"/>
                <a:gd name="connsiteY137" fmla="*/ 121920 h 1205653"/>
                <a:gd name="connsiteX138" fmla="*/ 2136987 w 2915920"/>
                <a:gd name="connsiteY138" fmla="*/ 121920 h 1205653"/>
                <a:gd name="connsiteX139" fmla="*/ 2109894 w 2915920"/>
                <a:gd name="connsiteY139" fmla="*/ 94827 h 1205653"/>
                <a:gd name="connsiteX140" fmla="*/ 2099734 w 2915920"/>
                <a:gd name="connsiteY140" fmla="*/ 77893 h 1205653"/>
                <a:gd name="connsiteX141" fmla="*/ 2069254 w 2915920"/>
                <a:gd name="connsiteY141" fmla="*/ 60960 h 1205653"/>
                <a:gd name="connsiteX142" fmla="*/ 2035387 w 2915920"/>
                <a:gd name="connsiteY142" fmla="*/ 60960 h 1205653"/>
                <a:gd name="connsiteX143" fmla="*/ 1960880 w 2915920"/>
                <a:gd name="connsiteY143" fmla="*/ 47413 h 1205653"/>
                <a:gd name="connsiteX144" fmla="*/ 1930400 w 2915920"/>
                <a:gd name="connsiteY144" fmla="*/ 47413 h 1205653"/>
                <a:gd name="connsiteX145" fmla="*/ 1899920 w 2915920"/>
                <a:gd name="connsiteY145" fmla="*/ 50800 h 1205653"/>
                <a:gd name="connsiteX146" fmla="*/ 1855894 w 2915920"/>
                <a:gd name="connsiteY146" fmla="*/ 33867 h 1205653"/>
                <a:gd name="connsiteX147" fmla="*/ 1825414 w 2915920"/>
                <a:gd name="connsiteY147" fmla="*/ 27093 h 1205653"/>
                <a:gd name="connsiteX148" fmla="*/ 1781387 w 2915920"/>
                <a:gd name="connsiteY148" fmla="*/ 10160 h 1205653"/>
                <a:gd name="connsiteX149" fmla="*/ 1747520 w 2915920"/>
                <a:gd name="connsiteY149" fmla="*/ 0 h 1205653"/>
                <a:gd name="connsiteX150" fmla="*/ 1700107 w 2915920"/>
                <a:gd name="connsiteY150" fmla="*/ 0 h 1205653"/>
                <a:gd name="connsiteX151" fmla="*/ 1662854 w 2915920"/>
                <a:gd name="connsiteY151" fmla="*/ 23707 h 1205653"/>
                <a:gd name="connsiteX152" fmla="*/ 1699696 w 2915920"/>
                <a:gd name="connsiteY152" fmla="*/ 195125 h 1205653"/>
                <a:gd name="connsiteX153" fmla="*/ 1710601 w 2915920"/>
                <a:gd name="connsiteY153" fmla="*/ 138245 h 1205653"/>
                <a:gd name="connsiteX154" fmla="*/ 1618827 w 2915920"/>
                <a:gd name="connsiteY154" fmla="*/ 132080 h 1205653"/>
                <a:gd name="connsiteX155" fmla="*/ 1625600 w 2915920"/>
                <a:gd name="connsiteY155" fmla="*/ 149013 h 1205653"/>
                <a:gd name="connsiteX156" fmla="*/ 1615440 w 2915920"/>
                <a:gd name="connsiteY156" fmla="*/ 169333 h 1205653"/>
                <a:gd name="connsiteX157" fmla="*/ 1584960 w 2915920"/>
                <a:gd name="connsiteY157" fmla="*/ 186267 h 1205653"/>
                <a:gd name="connsiteX158" fmla="*/ 1540934 w 2915920"/>
                <a:gd name="connsiteY158" fmla="*/ 250613 h 1205653"/>
                <a:gd name="connsiteX159" fmla="*/ 1507067 w 2915920"/>
                <a:gd name="connsiteY159" fmla="*/ 260773 h 1205653"/>
                <a:gd name="connsiteX160" fmla="*/ 1513840 w 2915920"/>
                <a:gd name="connsiteY160" fmla="*/ 318347 h 1205653"/>
                <a:gd name="connsiteX161" fmla="*/ 1486747 w 2915920"/>
                <a:gd name="connsiteY161" fmla="*/ 348827 h 1205653"/>
                <a:gd name="connsiteX162" fmla="*/ 1486747 w 2915920"/>
                <a:gd name="connsiteY162" fmla="*/ 348827 h 1205653"/>
                <a:gd name="connsiteX163" fmla="*/ 1422400 w 2915920"/>
                <a:gd name="connsiteY163" fmla="*/ 382693 h 1205653"/>
                <a:gd name="connsiteX164" fmla="*/ 1405467 w 2915920"/>
                <a:gd name="connsiteY164" fmla="*/ 409787 h 1205653"/>
                <a:gd name="connsiteX165" fmla="*/ 1405467 w 2915920"/>
                <a:gd name="connsiteY165" fmla="*/ 409787 h 1205653"/>
                <a:gd name="connsiteX166" fmla="*/ 1398694 w 2915920"/>
                <a:gd name="connsiteY166" fmla="*/ 447040 h 1205653"/>
                <a:gd name="connsiteX167" fmla="*/ 1395307 w 2915920"/>
                <a:gd name="connsiteY167" fmla="*/ 470747 h 1205653"/>
                <a:gd name="connsiteX168" fmla="*/ 1371600 w 2915920"/>
                <a:gd name="connsiteY168" fmla="*/ 491067 h 1205653"/>
                <a:gd name="connsiteX169" fmla="*/ 1347894 w 2915920"/>
                <a:gd name="connsiteY169" fmla="*/ 514773 h 1205653"/>
                <a:gd name="connsiteX170" fmla="*/ 1337734 w 2915920"/>
                <a:gd name="connsiteY170" fmla="*/ 535093 h 1205653"/>
                <a:gd name="connsiteX171" fmla="*/ 1334347 w 2915920"/>
                <a:gd name="connsiteY171" fmla="*/ 572347 h 1205653"/>
                <a:gd name="connsiteX172" fmla="*/ 1344507 w 2915920"/>
                <a:gd name="connsiteY172" fmla="*/ 606213 h 1205653"/>
                <a:gd name="connsiteX173" fmla="*/ 1368214 w 2915920"/>
                <a:gd name="connsiteY173" fmla="*/ 636693 h 1205653"/>
                <a:gd name="connsiteX174" fmla="*/ 1378374 w 2915920"/>
                <a:gd name="connsiteY174" fmla="*/ 657013 h 1205653"/>
                <a:gd name="connsiteX175" fmla="*/ 1374987 w 2915920"/>
                <a:gd name="connsiteY175" fmla="*/ 677333 h 1205653"/>
                <a:gd name="connsiteX176" fmla="*/ 1361440 w 2915920"/>
                <a:gd name="connsiteY176" fmla="*/ 694267 h 1205653"/>
                <a:gd name="connsiteX177" fmla="*/ 1341120 w 2915920"/>
                <a:gd name="connsiteY177" fmla="*/ 697653 h 1205653"/>
                <a:gd name="connsiteX178" fmla="*/ 1320800 w 2915920"/>
                <a:gd name="connsiteY178" fmla="*/ 704427 h 1205653"/>
                <a:gd name="connsiteX179" fmla="*/ 1290320 w 2915920"/>
                <a:gd name="connsiteY179" fmla="*/ 701040 h 1205653"/>
                <a:gd name="connsiteX180" fmla="*/ 1259840 w 2915920"/>
                <a:gd name="connsiteY180" fmla="*/ 680720 h 1205653"/>
                <a:gd name="connsiteX181" fmla="*/ 1239520 w 2915920"/>
                <a:gd name="connsiteY181" fmla="*/ 670560 h 1205653"/>
                <a:gd name="connsiteX182" fmla="*/ 1205654 w 2915920"/>
                <a:gd name="connsiteY182" fmla="*/ 667173 h 1205653"/>
                <a:gd name="connsiteX183" fmla="*/ 1185334 w 2915920"/>
                <a:gd name="connsiteY183" fmla="*/ 663787 h 1205653"/>
                <a:gd name="connsiteX184" fmla="*/ 1158240 w 2915920"/>
                <a:gd name="connsiteY184" fmla="*/ 657013 h 1205653"/>
                <a:gd name="connsiteX185" fmla="*/ 1124374 w 2915920"/>
                <a:gd name="connsiteY185" fmla="*/ 660400 h 1205653"/>
                <a:gd name="connsiteX186" fmla="*/ 1107440 w 2915920"/>
                <a:gd name="connsiteY186" fmla="*/ 697653 h 1205653"/>
                <a:gd name="connsiteX187" fmla="*/ 1090507 w 2915920"/>
                <a:gd name="connsiteY187" fmla="*/ 707813 h 1205653"/>
                <a:gd name="connsiteX188" fmla="*/ 1060027 w 2915920"/>
                <a:gd name="connsiteY188" fmla="*/ 711200 h 1205653"/>
                <a:gd name="connsiteX189" fmla="*/ 1019387 w 2915920"/>
                <a:gd name="connsiteY189" fmla="*/ 711200 h 1205653"/>
                <a:gd name="connsiteX190" fmla="*/ 982134 w 2915920"/>
                <a:gd name="connsiteY190" fmla="*/ 711200 h 1205653"/>
                <a:gd name="connsiteX191" fmla="*/ 951654 w 2915920"/>
                <a:gd name="connsiteY191" fmla="*/ 714587 h 1205653"/>
                <a:gd name="connsiteX192" fmla="*/ 924560 w 2915920"/>
                <a:gd name="connsiteY192" fmla="*/ 741680 h 1205653"/>
                <a:gd name="connsiteX193" fmla="*/ 900854 w 2915920"/>
                <a:gd name="connsiteY193" fmla="*/ 772160 h 1205653"/>
                <a:gd name="connsiteX194" fmla="*/ 890694 w 2915920"/>
                <a:gd name="connsiteY194" fmla="*/ 799253 h 1205653"/>
                <a:gd name="connsiteX195" fmla="*/ 850054 w 2915920"/>
                <a:gd name="connsiteY195" fmla="*/ 829733 h 1205653"/>
                <a:gd name="connsiteX196" fmla="*/ 802640 w 2915920"/>
                <a:gd name="connsiteY196" fmla="*/ 860213 h 1205653"/>
                <a:gd name="connsiteX197" fmla="*/ 785707 w 2915920"/>
                <a:gd name="connsiteY197" fmla="*/ 880533 h 1205653"/>
                <a:gd name="connsiteX198" fmla="*/ 778934 w 2915920"/>
                <a:gd name="connsiteY198" fmla="*/ 931333 h 1205653"/>
                <a:gd name="connsiteX199" fmla="*/ 775547 w 2915920"/>
                <a:gd name="connsiteY199" fmla="*/ 944880 h 1205653"/>
                <a:gd name="connsiteX200" fmla="*/ 755227 w 2915920"/>
                <a:gd name="connsiteY200" fmla="*/ 944880 h 1205653"/>
                <a:gd name="connsiteX201" fmla="*/ 738294 w 2915920"/>
                <a:gd name="connsiteY201" fmla="*/ 924560 h 1205653"/>
                <a:gd name="connsiteX202" fmla="*/ 738294 w 2915920"/>
                <a:gd name="connsiteY202" fmla="*/ 924560 h 1205653"/>
                <a:gd name="connsiteX203" fmla="*/ 714587 w 2915920"/>
                <a:gd name="connsiteY203" fmla="*/ 907627 h 1205653"/>
                <a:gd name="connsiteX204" fmla="*/ 721360 w 2915920"/>
                <a:gd name="connsiteY204" fmla="*/ 870373 h 1205653"/>
                <a:gd name="connsiteX205" fmla="*/ 721360 w 2915920"/>
                <a:gd name="connsiteY205" fmla="*/ 846667 h 1205653"/>
                <a:gd name="connsiteX206" fmla="*/ 721360 w 2915920"/>
                <a:gd name="connsiteY206" fmla="*/ 826347 h 1205653"/>
                <a:gd name="connsiteX207" fmla="*/ 717974 w 2915920"/>
                <a:gd name="connsiteY207" fmla="*/ 795867 h 1205653"/>
                <a:gd name="connsiteX208" fmla="*/ 707814 w 2915920"/>
                <a:gd name="connsiteY208" fmla="*/ 772160 h 1205653"/>
                <a:gd name="connsiteX209" fmla="*/ 711200 w 2915920"/>
                <a:gd name="connsiteY209" fmla="*/ 741680 h 1205653"/>
                <a:gd name="connsiteX210" fmla="*/ 707814 w 2915920"/>
                <a:gd name="connsiteY210" fmla="*/ 721360 h 1205653"/>
                <a:gd name="connsiteX211" fmla="*/ 697654 w 2915920"/>
                <a:gd name="connsiteY211" fmla="*/ 694267 h 1205653"/>
                <a:gd name="connsiteX212" fmla="*/ 687494 w 2915920"/>
                <a:gd name="connsiteY212" fmla="*/ 687493 h 1205653"/>
                <a:gd name="connsiteX213" fmla="*/ 657014 w 2915920"/>
                <a:gd name="connsiteY213" fmla="*/ 677333 h 1205653"/>
                <a:gd name="connsiteX214" fmla="*/ 602827 w 2915920"/>
                <a:gd name="connsiteY214" fmla="*/ 677333 h 1205653"/>
                <a:gd name="connsiteX215" fmla="*/ 565574 w 2915920"/>
                <a:gd name="connsiteY215" fmla="*/ 673947 h 1205653"/>
                <a:gd name="connsiteX216" fmla="*/ 538480 w 2915920"/>
                <a:gd name="connsiteY216" fmla="*/ 670560 h 1205653"/>
                <a:gd name="connsiteX217" fmla="*/ 538480 w 2915920"/>
                <a:gd name="connsiteY217" fmla="*/ 670560 h 1205653"/>
                <a:gd name="connsiteX218" fmla="*/ 494454 w 2915920"/>
                <a:gd name="connsiteY218" fmla="*/ 650240 h 1205653"/>
                <a:gd name="connsiteX219" fmla="*/ 474134 w 2915920"/>
                <a:gd name="connsiteY219" fmla="*/ 633307 h 1205653"/>
                <a:gd name="connsiteX220" fmla="*/ 467360 w 2915920"/>
                <a:gd name="connsiteY220" fmla="*/ 623147 h 1205653"/>
                <a:gd name="connsiteX221" fmla="*/ 423334 w 2915920"/>
                <a:gd name="connsiteY221" fmla="*/ 616373 h 1205653"/>
                <a:gd name="connsiteX222" fmla="*/ 389467 w 2915920"/>
                <a:gd name="connsiteY222" fmla="*/ 626533 h 1205653"/>
                <a:gd name="connsiteX223" fmla="*/ 362374 w 2915920"/>
                <a:gd name="connsiteY223" fmla="*/ 623147 h 1205653"/>
                <a:gd name="connsiteX224" fmla="*/ 335280 w 2915920"/>
                <a:gd name="connsiteY224" fmla="*/ 599440 h 1205653"/>
                <a:gd name="connsiteX225" fmla="*/ 308187 w 2915920"/>
                <a:gd name="connsiteY225" fmla="*/ 589280 h 1205653"/>
                <a:gd name="connsiteX226" fmla="*/ 274320 w 2915920"/>
                <a:gd name="connsiteY226" fmla="*/ 565573 h 1205653"/>
                <a:gd name="connsiteX227" fmla="*/ 264160 w 2915920"/>
                <a:gd name="connsiteY227" fmla="*/ 535093 h 1205653"/>
                <a:gd name="connsiteX228" fmla="*/ 243840 w 2915920"/>
                <a:gd name="connsiteY228" fmla="*/ 524933 h 1205653"/>
                <a:gd name="connsiteX229" fmla="*/ 223520 w 2915920"/>
                <a:gd name="connsiteY229" fmla="*/ 508000 h 1205653"/>
                <a:gd name="connsiteX230" fmla="*/ 203200 w 2915920"/>
                <a:gd name="connsiteY230" fmla="*/ 477520 h 1205653"/>
                <a:gd name="connsiteX231" fmla="*/ 203200 w 2915920"/>
                <a:gd name="connsiteY231" fmla="*/ 477520 h 1205653"/>
                <a:gd name="connsiteX232" fmla="*/ 172720 w 2915920"/>
                <a:gd name="connsiteY232" fmla="*/ 426720 h 1205653"/>
                <a:gd name="connsiteX233" fmla="*/ 152400 w 2915920"/>
                <a:gd name="connsiteY233" fmla="*/ 416560 h 1205653"/>
                <a:gd name="connsiteX234" fmla="*/ 135467 w 2915920"/>
                <a:gd name="connsiteY234" fmla="*/ 379307 h 1205653"/>
                <a:gd name="connsiteX235" fmla="*/ 125307 w 2915920"/>
                <a:gd name="connsiteY235" fmla="*/ 355600 h 1205653"/>
                <a:gd name="connsiteX236" fmla="*/ 111760 w 2915920"/>
                <a:gd name="connsiteY236" fmla="*/ 342053 h 1205653"/>
                <a:gd name="connsiteX237" fmla="*/ 84667 w 2915920"/>
                <a:gd name="connsiteY237" fmla="*/ 325120 h 1205653"/>
                <a:gd name="connsiteX238" fmla="*/ 64347 w 2915920"/>
                <a:gd name="connsiteY238" fmla="*/ 314960 h 1205653"/>
                <a:gd name="connsiteX239" fmla="*/ 47414 w 2915920"/>
                <a:gd name="connsiteY239" fmla="*/ 314960 h 1205653"/>
                <a:gd name="connsiteX240" fmla="*/ 37254 w 2915920"/>
                <a:gd name="connsiteY240" fmla="*/ 321733 h 1205653"/>
                <a:gd name="connsiteX241" fmla="*/ 30480 w 2915920"/>
                <a:gd name="connsiteY241" fmla="*/ 335280 h 1205653"/>
                <a:gd name="connsiteX242" fmla="*/ 27094 w 2915920"/>
                <a:gd name="connsiteY242" fmla="*/ 362373 h 1205653"/>
                <a:gd name="connsiteX243" fmla="*/ 16934 w 2915920"/>
                <a:gd name="connsiteY243" fmla="*/ 379307 h 1205653"/>
                <a:gd name="connsiteX244" fmla="*/ 6774 w 2915920"/>
                <a:gd name="connsiteY244" fmla="*/ 389467 h 1205653"/>
                <a:gd name="connsiteX245" fmla="*/ 3387 w 2915920"/>
                <a:gd name="connsiteY245" fmla="*/ 403013 h 1205653"/>
                <a:gd name="connsiteX246" fmla="*/ 0 w 2915920"/>
                <a:gd name="connsiteY246" fmla="*/ 416560 h 1205653"/>
                <a:gd name="connsiteX247" fmla="*/ 0 w 2915920"/>
                <a:gd name="connsiteY247" fmla="*/ 436880 h 1205653"/>
                <a:gd name="connsiteX248" fmla="*/ 0 w 2915920"/>
                <a:gd name="connsiteY248" fmla="*/ 460587 h 1205653"/>
                <a:gd name="connsiteX249" fmla="*/ 0 w 2915920"/>
                <a:gd name="connsiteY249" fmla="*/ 467360 h 1205653"/>
                <a:gd name="connsiteX250" fmla="*/ 13547 w 2915920"/>
                <a:gd name="connsiteY250" fmla="*/ 480907 h 1205653"/>
                <a:gd name="connsiteX251" fmla="*/ 13547 w 2915920"/>
                <a:gd name="connsiteY251" fmla="*/ 484293 h 1205653"/>
                <a:gd name="connsiteX252" fmla="*/ 20320 w 2915920"/>
                <a:gd name="connsiteY252" fmla="*/ 494453 h 1205653"/>
                <a:gd name="connsiteX253" fmla="*/ 13547 w 2915920"/>
                <a:gd name="connsiteY253" fmla="*/ 501227 h 1205653"/>
                <a:gd name="connsiteX254" fmla="*/ 16934 w 2915920"/>
                <a:gd name="connsiteY254" fmla="*/ 524933 h 1205653"/>
                <a:gd name="connsiteX255" fmla="*/ 13547 w 2915920"/>
                <a:gd name="connsiteY255" fmla="*/ 538480 h 1205653"/>
                <a:gd name="connsiteX256" fmla="*/ 10160 w 2915920"/>
                <a:gd name="connsiteY256" fmla="*/ 548640 h 1205653"/>
                <a:gd name="connsiteX257" fmla="*/ 6774 w 2915920"/>
                <a:gd name="connsiteY257" fmla="*/ 562187 h 1205653"/>
                <a:gd name="connsiteX258" fmla="*/ 3387 w 2915920"/>
                <a:gd name="connsiteY258" fmla="*/ 572347 h 1205653"/>
                <a:gd name="connsiteX259" fmla="*/ 16934 w 2915920"/>
                <a:gd name="connsiteY259" fmla="*/ 575733 h 1205653"/>
                <a:gd name="connsiteX260" fmla="*/ 20320 w 2915920"/>
                <a:gd name="connsiteY260" fmla="*/ 582507 h 1205653"/>
                <a:gd name="connsiteX261" fmla="*/ 23707 w 2915920"/>
                <a:gd name="connsiteY261" fmla="*/ 589280 h 1205653"/>
                <a:gd name="connsiteX262" fmla="*/ 30480 w 2915920"/>
                <a:gd name="connsiteY262" fmla="*/ 592667 h 1205653"/>
                <a:gd name="connsiteX263" fmla="*/ 40640 w 2915920"/>
                <a:gd name="connsiteY263" fmla="*/ 606213 h 1205653"/>
                <a:gd name="connsiteX264" fmla="*/ 47414 w 2915920"/>
                <a:gd name="connsiteY264" fmla="*/ 606213 h 1205653"/>
                <a:gd name="connsiteX265" fmla="*/ 54187 w 2915920"/>
                <a:gd name="connsiteY265" fmla="*/ 596053 h 1205653"/>
                <a:gd name="connsiteX266" fmla="*/ 71120 w 2915920"/>
                <a:gd name="connsiteY266" fmla="*/ 592667 h 1205653"/>
                <a:gd name="connsiteX267" fmla="*/ 88054 w 2915920"/>
                <a:gd name="connsiteY267" fmla="*/ 592667 h 1205653"/>
                <a:gd name="connsiteX268" fmla="*/ 98214 w 2915920"/>
                <a:gd name="connsiteY268" fmla="*/ 592667 h 1205653"/>
                <a:gd name="connsiteX269" fmla="*/ 115147 w 2915920"/>
                <a:gd name="connsiteY269" fmla="*/ 596053 h 1205653"/>
                <a:gd name="connsiteX270" fmla="*/ 128694 w 2915920"/>
                <a:gd name="connsiteY270" fmla="*/ 602827 h 1205653"/>
                <a:gd name="connsiteX271" fmla="*/ 138854 w 2915920"/>
                <a:gd name="connsiteY271" fmla="*/ 612987 h 1205653"/>
                <a:gd name="connsiteX272" fmla="*/ 135467 w 2915920"/>
                <a:gd name="connsiteY272" fmla="*/ 623147 h 1205653"/>
                <a:gd name="connsiteX273" fmla="*/ 132080 w 2915920"/>
                <a:gd name="connsiteY273" fmla="*/ 636693 h 1205653"/>
                <a:gd name="connsiteX274" fmla="*/ 132080 w 2915920"/>
                <a:gd name="connsiteY274" fmla="*/ 636693 h 1205653"/>
                <a:gd name="connsiteX275" fmla="*/ 125307 w 2915920"/>
                <a:gd name="connsiteY275" fmla="*/ 657013 h 1205653"/>
                <a:gd name="connsiteX276" fmla="*/ 135467 w 2915920"/>
                <a:gd name="connsiteY276" fmla="*/ 684107 h 1205653"/>
                <a:gd name="connsiteX277" fmla="*/ 142240 w 2915920"/>
                <a:gd name="connsiteY277" fmla="*/ 687493 h 1205653"/>
                <a:gd name="connsiteX278" fmla="*/ 155787 w 2915920"/>
                <a:gd name="connsiteY278" fmla="*/ 687493 h 1205653"/>
                <a:gd name="connsiteX279" fmla="*/ 172720 w 2915920"/>
                <a:gd name="connsiteY279" fmla="*/ 687493 h 1205653"/>
                <a:gd name="connsiteX280" fmla="*/ 186267 w 2915920"/>
                <a:gd name="connsiteY280" fmla="*/ 673947 h 1205653"/>
                <a:gd name="connsiteX281" fmla="*/ 193040 w 2915920"/>
                <a:gd name="connsiteY281" fmla="*/ 667173 h 1205653"/>
                <a:gd name="connsiteX282" fmla="*/ 193040 w 2915920"/>
                <a:gd name="connsiteY282" fmla="*/ 663787 h 1205653"/>
                <a:gd name="connsiteX283" fmla="*/ 203200 w 2915920"/>
                <a:gd name="connsiteY283" fmla="*/ 663787 h 1205653"/>
                <a:gd name="connsiteX284" fmla="*/ 216747 w 2915920"/>
                <a:gd name="connsiteY284" fmla="*/ 663787 h 1205653"/>
                <a:gd name="connsiteX285" fmla="*/ 220134 w 2915920"/>
                <a:gd name="connsiteY285" fmla="*/ 670560 h 1205653"/>
                <a:gd name="connsiteX286" fmla="*/ 240454 w 2915920"/>
                <a:gd name="connsiteY286" fmla="*/ 677333 h 1205653"/>
                <a:gd name="connsiteX287" fmla="*/ 240454 w 2915920"/>
                <a:gd name="connsiteY287" fmla="*/ 687493 h 1205653"/>
                <a:gd name="connsiteX288" fmla="*/ 240454 w 2915920"/>
                <a:gd name="connsiteY288" fmla="*/ 697653 h 1205653"/>
                <a:gd name="connsiteX289" fmla="*/ 243840 w 2915920"/>
                <a:gd name="connsiteY289" fmla="*/ 707813 h 1205653"/>
                <a:gd name="connsiteX290" fmla="*/ 254000 w 2915920"/>
                <a:gd name="connsiteY290" fmla="*/ 724747 h 1205653"/>
                <a:gd name="connsiteX291" fmla="*/ 267547 w 2915920"/>
                <a:gd name="connsiteY291" fmla="*/ 734907 h 1205653"/>
                <a:gd name="connsiteX292" fmla="*/ 284480 w 2915920"/>
                <a:gd name="connsiteY292" fmla="*/ 745067 h 1205653"/>
                <a:gd name="connsiteX293" fmla="*/ 287867 w 2915920"/>
                <a:gd name="connsiteY293" fmla="*/ 755227 h 1205653"/>
                <a:gd name="connsiteX294" fmla="*/ 291254 w 2915920"/>
                <a:gd name="connsiteY294" fmla="*/ 762000 h 1205653"/>
                <a:gd name="connsiteX295" fmla="*/ 301414 w 2915920"/>
                <a:gd name="connsiteY295" fmla="*/ 765387 h 1205653"/>
                <a:gd name="connsiteX296" fmla="*/ 318347 w 2915920"/>
                <a:gd name="connsiteY296" fmla="*/ 765387 h 1205653"/>
                <a:gd name="connsiteX297" fmla="*/ 338667 w 2915920"/>
                <a:gd name="connsiteY297" fmla="*/ 778933 h 1205653"/>
                <a:gd name="connsiteX298" fmla="*/ 338667 w 2915920"/>
                <a:gd name="connsiteY298" fmla="*/ 795867 h 1205653"/>
                <a:gd name="connsiteX299" fmla="*/ 338667 w 2915920"/>
                <a:gd name="connsiteY299" fmla="*/ 795867 h 1205653"/>
                <a:gd name="connsiteX300" fmla="*/ 335280 w 2915920"/>
                <a:gd name="connsiteY300" fmla="*/ 829733 h 1205653"/>
                <a:gd name="connsiteX301" fmla="*/ 335280 w 2915920"/>
                <a:gd name="connsiteY301" fmla="*/ 850053 h 1205653"/>
                <a:gd name="connsiteX302" fmla="*/ 338667 w 2915920"/>
                <a:gd name="connsiteY302" fmla="*/ 860213 h 1205653"/>
                <a:gd name="connsiteX303" fmla="*/ 348827 w 2915920"/>
                <a:gd name="connsiteY303" fmla="*/ 863600 h 1205653"/>
                <a:gd name="connsiteX304" fmla="*/ 372534 w 2915920"/>
                <a:gd name="connsiteY304" fmla="*/ 863600 h 1205653"/>
                <a:gd name="connsiteX305" fmla="*/ 396240 w 2915920"/>
                <a:gd name="connsiteY305" fmla="*/ 866987 h 1205653"/>
                <a:gd name="connsiteX306" fmla="*/ 433494 w 2915920"/>
                <a:gd name="connsiteY306" fmla="*/ 877147 h 1205653"/>
                <a:gd name="connsiteX307" fmla="*/ 440267 w 2915920"/>
                <a:gd name="connsiteY307" fmla="*/ 890693 h 1205653"/>
                <a:gd name="connsiteX308" fmla="*/ 447040 w 2915920"/>
                <a:gd name="connsiteY308" fmla="*/ 911013 h 1205653"/>
                <a:gd name="connsiteX309" fmla="*/ 467360 w 2915920"/>
                <a:gd name="connsiteY309" fmla="*/ 938107 h 1205653"/>
                <a:gd name="connsiteX310" fmla="*/ 480907 w 2915920"/>
                <a:gd name="connsiteY310" fmla="*/ 965200 h 1205653"/>
                <a:gd name="connsiteX311" fmla="*/ 491067 w 2915920"/>
                <a:gd name="connsiteY311" fmla="*/ 978747 h 1205653"/>
                <a:gd name="connsiteX312" fmla="*/ 491067 w 2915920"/>
                <a:gd name="connsiteY312" fmla="*/ 995680 h 1205653"/>
                <a:gd name="connsiteX313" fmla="*/ 511387 w 2915920"/>
                <a:gd name="connsiteY313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29654 w 2915920"/>
                <a:gd name="connsiteY114" fmla="*/ 480907 h 1205653"/>
                <a:gd name="connsiteX115" fmla="*/ 2695787 w 2915920"/>
                <a:gd name="connsiteY115" fmla="*/ 426720 h 1205653"/>
                <a:gd name="connsiteX116" fmla="*/ 2692400 w 2915920"/>
                <a:gd name="connsiteY116" fmla="*/ 372533 h 1205653"/>
                <a:gd name="connsiteX117" fmla="*/ 2682240 w 2915920"/>
                <a:gd name="connsiteY117" fmla="*/ 345440 h 1205653"/>
                <a:gd name="connsiteX118" fmla="*/ 2675467 w 2915920"/>
                <a:gd name="connsiteY118" fmla="*/ 328507 h 1205653"/>
                <a:gd name="connsiteX119" fmla="*/ 2661920 w 2915920"/>
                <a:gd name="connsiteY119" fmla="*/ 314960 h 1205653"/>
                <a:gd name="connsiteX120" fmla="*/ 2661920 w 2915920"/>
                <a:gd name="connsiteY120" fmla="*/ 277707 h 1205653"/>
                <a:gd name="connsiteX121" fmla="*/ 2658534 w 2915920"/>
                <a:gd name="connsiteY121" fmla="*/ 254000 h 1205653"/>
                <a:gd name="connsiteX122" fmla="*/ 2628054 w 2915920"/>
                <a:gd name="connsiteY122" fmla="*/ 223520 h 1205653"/>
                <a:gd name="connsiteX123" fmla="*/ 2584027 w 2915920"/>
                <a:gd name="connsiteY123" fmla="*/ 199813 h 1205653"/>
                <a:gd name="connsiteX124" fmla="*/ 2499360 w 2915920"/>
                <a:gd name="connsiteY124" fmla="*/ 199813 h 1205653"/>
                <a:gd name="connsiteX125" fmla="*/ 2472267 w 2915920"/>
                <a:gd name="connsiteY125" fmla="*/ 209973 h 1205653"/>
                <a:gd name="connsiteX126" fmla="*/ 2448560 w 2915920"/>
                <a:gd name="connsiteY126" fmla="*/ 199813 h 1205653"/>
                <a:gd name="connsiteX127" fmla="*/ 2424854 w 2915920"/>
                <a:gd name="connsiteY127" fmla="*/ 199813 h 1205653"/>
                <a:gd name="connsiteX128" fmla="*/ 2394374 w 2915920"/>
                <a:gd name="connsiteY128" fmla="*/ 186267 h 1205653"/>
                <a:gd name="connsiteX129" fmla="*/ 2367280 w 2915920"/>
                <a:gd name="connsiteY129" fmla="*/ 179493 h 1205653"/>
                <a:gd name="connsiteX130" fmla="*/ 2350347 w 2915920"/>
                <a:gd name="connsiteY130" fmla="*/ 155787 h 1205653"/>
                <a:gd name="connsiteX131" fmla="*/ 2330027 w 2915920"/>
                <a:gd name="connsiteY131" fmla="*/ 135467 h 1205653"/>
                <a:gd name="connsiteX132" fmla="*/ 2286000 w 2915920"/>
                <a:gd name="connsiteY132" fmla="*/ 128693 h 1205653"/>
                <a:gd name="connsiteX133" fmla="*/ 2252134 w 2915920"/>
                <a:gd name="connsiteY133" fmla="*/ 132080 h 1205653"/>
                <a:gd name="connsiteX134" fmla="*/ 2238587 w 2915920"/>
                <a:gd name="connsiteY134" fmla="*/ 128693 h 1205653"/>
                <a:gd name="connsiteX135" fmla="*/ 2211494 w 2915920"/>
                <a:gd name="connsiteY135" fmla="*/ 111760 h 1205653"/>
                <a:gd name="connsiteX136" fmla="*/ 2177627 w 2915920"/>
                <a:gd name="connsiteY136" fmla="*/ 121920 h 1205653"/>
                <a:gd name="connsiteX137" fmla="*/ 2153920 w 2915920"/>
                <a:gd name="connsiteY137" fmla="*/ 121920 h 1205653"/>
                <a:gd name="connsiteX138" fmla="*/ 2136987 w 2915920"/>
                <a:gd name="connsiteY138" fmla="*/ 121920 h 1205653"/>
                <a:gd name="connsiteX139" fmla="*/ 2109894 w 2915920"/>
                <a:gd name="connsiteY139" fmla="*/ 94827 h 1205653"/>
                <a:gd name="connsiteX140" fmla="*/ 2099734 w 2915920"/>
                <a:gd name="connsiteY140" fmla="*/ 77893 h 1205653"/>
                <a:gd name="connsiteX141" fmla="*/ 2069254 w 2915920"/>
                <a:gd name="connsiteY141" fmla="*/ 60960 h 1205653"/>
                <a:gd name="connsiteX142" fmla="*/ 2035387 w 2915920"/>
                <a:gd name="connsiteY142" fmla="*/ 60960 h 1205653"/>
                <a:gd name="connsiteX143" fmla="*/ 1960880 w 2915920"/>
                <a:gd name="connsiteY143" fmla="*/ 47413 h 1205653"/>
                <a:gd name="connsiteX144" fmla="*/ 1930400 w 2915920"/>
                <a:gd name="connsiteY144" fmla="*/ 47413 h 1205653"/>
                <a:gd name="connsiteX145" fmla="*/ 1899920 w 2915920"/>
                <a:gd name="connsiteY145" fmla="*/ 50800 h 1205653"/>
                <a:gd name="connsiteX146" fmla="*/ 1855894 w 2915920"/>
                <a:gd name="connsiteY146" fmla="*/ 33867 h 1205653"/>
                <a:gd name="connsiteX147" fmla="*/ 1825414 w 2915920"/>
                <a:gd name="connsiteY147" fmla="*/ 27093 h 1205653"/>
                <a:gd name="connsiteX148" fmla="*/ 1781387 w 2915920"/>
                <a:gd name="connsiteY148" fmla="*/ 10160 h 1205653"/>
                <a:gd name="connsiteX149" fmla="*/ 1747520 w 2915920"/>
                <a:gd name="connsiteY149" fmla="*/ 0 h 1205653"/>
                <a:gd name="connsiteX150" fmla="*/ 1700107 w 2915920"/>
                <a:gd name="connsiteY150" fmla="*/ 0 h 1205653"/>
                <a:gd name="connsiteX151" fmla="*/ 1702628 w 2915920"/>
                <a:gd name="connsiteY151" fmla="*/ 235244 h 1205653"/>
                <a:gd name="connsiteX152" fmla="*/ 1699696 w 2915920"/>
                <a:gd name="connsiteY152" fmla="*/ 195125 h 1205653"/>
                <a:gd name="connsiteX153" fmla="*/ 1710601 w 2915920"/>
                <a:gd name="connsiteY153" fmla="*/ 138245 h 1205653"/>
                <a:gd name="connsiteX154" fmla="*/ 1618827 w 2915920"/>
                <a:gd name="connsiteY154" fmla="*/ 132080 h 1205653"/>
                <a:gd name="connsiteX155" fmla="*/ 1625600 w 2915920"/>
                <a:gd name="connsiteY155" fmla="*/ 149013 h 1205653"/>
                <a:gd name="connsiteX156" fmla="*/ 1615440 w 2915920"/>
                <a:gd name="connsiteY156" fmla="*/ 169333 h 1205653"/>
                <a:gd name="connsiteX157" fmla="*/ 1584960 w 2915920"/>
                <a:gd name="connsiteY157" fmla="*/ 186267 h 1205653"/>
                <a:gd name="connsiteX158" fmla="*/ 1540934 w 2915920"/>
                <a:gd name="connsiteY158" fmla="*/ 250613 h 1205653"/>
                <a:gd name="connsiteX159" fmla="*/ 1507067 w 2915920"/>
                <a:gd name="connsiteY159" fmla="*/ 260773 h 1205653"/>
                <a:gd name="connsiteX160" fmla="*/ 1513840 w 2915920"/>
                <a:gd name="connsiteY160" fmla="*/ 318347 h 1205653"/>
                <a:gd name="connsiteX161" fmla="*/ 1486747 w 2915920"/>
                <a:gd name="connsiteY161" fmla="*/ 348827 h 1205653"/>
                <a:gd name="connsiteX162" fmla="*/ 1486747 w 2915920"/>
                <a:gd name="connsiteY162" fmla="*/ 348827 h 1205653"/>
                <a:gd name="connsiteX163" fmla="*/ 1422400 w 2915920"/>
                <a:gd name="connsiteY163" fmla="*/ 382693 h 1205653"/>
                <a:gd name="connsiteX164" fmla="*/ 1405467 w 2915920"/>
                <a:gd name="connsiteY164" fmla="*/ 409787 h 1205653"/>
                <a:gd name="connsiteX165" fmla="*/ 1405467 w 2915920"/>
                <a:gd name="connsiteY165" fmla="*/ 409787 h 1205653"/>
                <a:gd name="connsiteX166" fmla="*/ 1398694 w 2915920"/>
                <a:gd name="connsiteY166" fmla="*/ 447040 h 1205653"/>
                <a:gd name="connsiteX167" fmla="*/ 1395307 w 2915920"/>
                <a:gd name="connsiteY167" fmla="*/ 470747 h 1205653"/>
                <a:gd name="connsiteX168" fmla="*/ 1371600 w 2915920"/>
                <a:gd name="connsiteY168" fmla="*/ 491067 h 1205653"/>
                <a:gd name="connsiteX169" fmla="*/ 1347894 w 2915920"/>
                <a:gd name="connsiteY169" fmla="*/ 514773 h 1205653"/>
                <a:gd name="connsiteX170" fmla="*/ 1337734 w 2915920"/>
                <a:gd name="connsiteY170" fmla="*/ 535093 h 1205653"/>
                <a:gd name="connsiteX171" fmla="*/ 1334347 w 2915920"/>
                <a:gd name="connsiteY171" fmla="*/ 572347 h 1205653"/>
                <a:gd name="connsiteX172" fmla="*/ 1344507 w 2915920"/>
                <a:gd name="connsiteY172" fmla="*/ 606213 h 1205653"/>
                <a:gd name="connsiteX173" fmla="*/ 1368214 w 2915920"/>
                <a:gd name="connsiteY173" fmla="*/ 636693 h 1205653"/>
                <a:gd name="connsiteX174" fmla="*/ 1378374 w 2915920"/>
                <a:gd name="connsiteY174" fmla="*/ 657013 h 1205653"/>
                <a:gd name="connsiteX175" fmla="*/ 1374987 w 2915920"/>
                <a:gd name="connsiteY175" fmla="*/ 677333 h 1205653"/>
                <a:gd name="connsiteX176" fmla="*/ 1361440 w 2915920"/>
                <a:gd name="connsiteY176" fmla="*/ 694267 h 1205653"/>
                <a:gd name="connsiteX177" fmla="*/ 1341120 w 2915920"/>
                <a:gd name="connsiteY177" fmla="*/ 697653 h 1205653"/>
                <a:gd name="connsiteX178" fmla="*/ 1320800 w 2915920"/>
                <a:gd name="connsiteY178" fmla="*/ 704427 h 1205653"/>
                <a:gd name="connsiteX179" fmla="*/ 1290320 w 2915920"/>
                <a:gd name="connsiteY179" fmla="*/ 701040 h 1205653"/>
                <a:gd name="connsiteX180" fmla="*/ 1259840 w 2915920"/>
                <a:gd name="connsiteY180" fmla="*/ 680720 h 1205653"/>
                <a:gd name="connsiteX181" fmla="*/ 1239520 w 2915920"/>
                <a:gd name="connsiteY181" fmla="*/ 670560 h 1205653"/>
                <a:gd name="connsiteX182" fmla="*/ 1205654 w 2915920"/>
                <a:gd name="connsiteY182" fmla="*/ 667173 h 1205653"/>
                <a:gd name="connsiteX183" fmla="*/ 1185334 w 2915920"/>
                <a:gd name="connsiteY183" fmla="*/ 663787 h 1205653"/>
                <a:gd name="connsiteX184" fmla="*/ 1158240 w 2915920"/>
                <a:gd name="connsiteY184" fmla="*/ 657013 h 1205653"/>
                <a:gd name="connsiteX185" fmla="*/ 1124374 w 2915920"/>
                <a:gd name="connsiteY185" fmla="*/ 660400 h 1205653"/>
                <a:gd name="connsiteX186" fmla="*/ 1107440 w 2915920"/>
                <a:gd name="connsiteY186" fmla="*/ 697653 h 1205653"/>
                <a:gd name="connsiteX187" fmla="*/ 1090507 w 2915920"/>
                <a:gd name="connsiteY187" fmla="*/ 707813 h 1205653"/>
                <a:gd name="connsiteX188" fmla="*/ 1060027 w 2915920"/>
                <a:gd name="connsiteY188" fmla="*/ 711200 h 1205653"/>
                <a:gd name="connsiteX189" fmla="*/ 1019387 w 2915920"/>
                <a:gd name="connsiteY189" fmla="*/ 711200 h 1205653"/>
                <a:gd name="connsiteX190" fmla="*/ 982134 w 2915920"/>
                <a:gd name="connsiteY190" fmla="*/ 711200 h 1205653"/>
                <a:gd name="connsiteX191" fmla="*/ 951654 w 2915920"/>
                <a:gd name="connsiteY191" fmla="*/ 714587 h 1205653"/>
                <a:gd name="connsiteX192" fmla="*/ 924560 w 2915920"/>
                <a:gd name="connsiteY192" fmla="*/ 741680 h 1205653"/>
                <a:gd name="connsiteX193" fmla="*/ 900854 w 2915920"/>
                <a:gd name="connsiteY193" fmla="*/ 772160 h 1205653"/>
                <a:gd name="connsiteX194" fmla="*/ 890694 w 2915920"/>
                <a:gd name="connsiteY194" fmla="*/ 799253 h 1205653"/>
                <a:gd name="connsiteX195" fmla="*/ 850054 w 2915920"/>
                <a:gd name="connsiteY195" fmla="*/ 829733 h 1205653"/>
                <a:gd name="connsiteX196" fmla="*/ 802640 w 2915920"/>
                <a:gd name="connsiteY196" fmla="*/ 860213 h 1205653"/>
                <a:gd name="connsiteX197" fmla="*/ 785707 w 2915920"/>
                <a:gd name="connsiteY197" fmla="*/ 880533 h 1205653"/>
                <a:gd name="connsiteX198" fmla="*/ 778934 w 2915920"/>
                <a:gd name="connsiteY198" fmla="*/ 931333 h 1205653"/>
                <a:gd name="connsiteX199" fmla="*/ 775547 w 2915920"/>
                <a:gd name="connsiteY199" fmla="*/ 944880 h 1205653"/>
                <a:gd name="connsiteX200" fmla="*/ 755227 w 2915920"/>
                <a:gd name="connsiteY200" fmla="*/ 944880 h 1205653"/>
                <a:gd name="connsiteX201" fmla="*/ 738294 w 2915920"/>
                <a:gd name="connsiteY201" fmla="*/ 924560 h 1205653"/>
                <a:gd name="connsiteX202" fmla="*/ 738294 w 2915920"/>
                <a:gd name="connsiteY202" fmla="*/ 924560 h 1205653"/>
                <a:gd name="connsiteX203" fmla="*/ 714587 w 2915920"/>
                <a:gd name="connsiteY203" fmla="*/ 907627 h 1205653"/>
                <a:gd name="connsiteX204" fmla="*/ 721360 w 2915920"/>
                <a:gd name="connsiteY204" fmla="*/ 870373 h 1205653"/>
                <a:gd name="connsiteX205" fmla="*/ 721360 w 2915920"/>
                <a:gd name="connsiteY205" fmla="*/ 846667 h 1205653"/>
                <a:gd name="connsiteX206" fmla="*/ 721360 w 2915920"/>
                <a:gd name="connsiteY206" fmla="*/ 826347 h 1205653"/>
                <a:gd name="connsiteX207" fmla="*/ 717974 w 2915920"/>
                <a:gd name="connsiteY207" fmla="*/ 795867 h 1205653"/>
                <a:gd name="connsiteX208" fmla="*/ 707814 w 2915920"/>
                <a:gd name="connsiteY208" fmla="*/ 772160 h 1205653"/>
                <a:gd name="connsiteX209" fmla="*/ 711200 w 2915920"/>
                <a:gd name="connsiteY209" fmla="*/ 741680 h 1205653"/>
                <a:gd name="connsiteX210" fmla="*/ 707814 w 2915920"/>
                <a:gd name="connsiteY210" fmla="*/ 721360 h 1205653"/>
                <a:gd name="connsiteX211" fmla="*/ 697654 w 2915920"/>
                <a:gd name="connsiteY211" fmla="*/ 694267 h 1205653"/>
                <a:gd name="connsiteX212" fmla="*/ 687494 w 2915920"/>
                <a:gd name="connsiteY212" fmla="*/ 687493 h 1205653"/>
                <a:gd name="connsiteX213" fmla="*/ 657014 w 2915920"/>
                <a:gd name="connsiteY213" fmla="*/ 677333 h 1205653"/>
                <a:gd name="connsiteX214" fmla="*/ 602827 w 2915920"/>
                <a:gd name="connsiteY214" fmla="*/ 677333 h 1205653"/>
                <a:gd name="connsiteX215" fmla="*/ 565574 w 2915920"/>
                <a:gd name="connsiteY215" fmla="*/ 673947 h 1205653"/>
                <a:gd name="connsiteX216" fmla="*/ 538480 w 2915920"/>
                <a:gd name="connsiteY216" fmla="*/ 670560 h 1205653"/>
                <a:gd name="connsiteX217" fmla="*/ 538480 w 2915920"/>
                <a:gd name="connsiteY217" fmla="*/ 670560 h 1205653"/>
                <a:gd name="connsiteX218" fmla="*/ 494454 w 2915920"/>
                <a:gd name="connsiteY218" fmla="*/ 650240 h 1205653"/>
                <a:gd name="connsiteX219" fmla="*/ 474134 w 2915920"/>
                <a:gd name="connsiteY219" fmla="*/ 633307 h 1205653"/>
                <a:gd name="connsiteX220" fmla="*/ 467360 w 2915920"/>
                <a:gd name="connsiteY220" fmla="*/ 623147 h 1205653"/>
                <a:gd name="connsiteX221" fmla="*/ 423334 w 2915920"/>
                <a:gd name="connsiteY221" fmla="*/ 616373 h 1205653"/>
                <a:gd name="connsiteX222" fmla="*/ 389467 w 2915920"/>
                <a:gd name="connsiteY222" fmla="*/ 626533 h 1205653"/>
                <a:gd name="connsiteX223" fmla="*/ 362374 w 2915920"/>
                <a:gd name="connsiteY223" fmla="*/ 623147 h 1205653"/>
                <a:gd name="connsiteX224" fmla="*/ 335280 w 2915920"/>
                <a:gd name="connsiteY224" fmla="*/ 599440 h 1205653"/>
                <a:gd name="connsiteX225" fmla="*/ 308187 w 2915920"/>
                <a:gd name="connsiteY225" fmla="*/ 589280 h 1205653"/>
                <a:gd name="connsiteX226" fmla="*/ 274320 w 2915920"/>
                <a:gd name="connsiteY226" fmla="*/ 565573 h 1205653"/>
                <a:gd name="connsiteX227" fmla="*/ 264160 w 2915920"/>
                <a:gd name="connsiteY227" fmla="*/ 535093 h 1205653"/>
                <a:gd name="connsiteX228" fmla="*/ 243840 w 2915920"/>
                <a:gd name="connsiteY228" fmla="*/ 524933 h 1205653"/>
                <a:gd name="connsiteX229" fmla="*/ 223520 w 2915920"/>
                <a:gd name="connsiteY229" fmla="*/ 508000 h 1205653"/>
                <a:gd name="connsiteX230" fmla="*/ 203200 w 2915920"/>
                <a:gd name="connsiteY230" fmla="*/ 477520 h 1205653"/>
                <a:gd name="connsiteX231" fmla="*/ 203200 w 2915920"/>
                <a:gd name="connsiteY231" fmla="*/ 477520 h 1205653"/>
                <a:gd name="connsiteX232" fmla="*/ 172720 w 2915920"/>
                <a:gd name="connsiteY232" fmla="*/ 426720 h 1205653"/>
                <a:gd name="connsiteX233" fmla="*/ 152400 w 2915920"/>
                <a:gd name="connsiteY233" fmla="*/ 416560 h 1205653"/>
                <a:gd name="connsiteX234" fmla="*/ 135467 w 2915920"/>
                <a:gd name="connsiteY234" fmla="*/ 379307 h 1205653"/>
                <a:gd name="connsiteX235" fmla="*/ 125307 w 2915920"/>
                <a:gd name="connsiteY235" fmla="*/ 355600 h 1205653"/>
                <a:gd name="connsiteX236" fmla="*/ 111760 w 2915920"/>
                <a:gd name="connsiteY236" fmla="*/ 342053 h 1205653"/>
                <a:gd name="connsiteX237" fmla="*/ 84667 w 2915920"/>
                <a:gd name="connsiteY237" fmla="*/ 325120 h 1205653"/>
                <a:gd name="connsiteX238" fmla="*/ 64347 w 2915920"/>
                <a:gd name="connsiteY238" fmla="*/ 314960 h 1205653"/>
                <a:gd name="connsiteX239" fmla="*/ 47414 w 2915920"/>
                <a:gd name="connsiteY239" fmla="*/ 314960 h 1205653"/>
                <a:gd name="connsiteX240" fmla="*/ 37254 w 2915920"/>
                <a:gd name="connsiteY240" fmla="*/ 321733 h 1205653"/>
                <a:gd name="connsiteX241" fmla="*/ 30480 w 2915920"/>
                <a:gd name="connsiteY241" fmla="*/ 335280 h 1205653"/>
                <a:gd name="connsiteX242" fmla="*/ 27094 w 2915920"/>
                <a:gd name="connsiteY242" fmla="*/ 362373 h 1205653"/>
                <a:gd name="connsiteX243" fmla="*/ 16934 w 2915920"/>
                <a:gd name="connsiteY243" fmla="*/ 379307 h 1205653"/>
                <a:gd name="connsiteX244" fmla="*/ 6774 w 2915920"/>
                <a:gd name="connsiteY244" fmla="*/ 389467 h 1205653"/>
                <a:gd name="connsiteX245" fmla="*/ 3387 w 2915920"/>
                <a:gd name="connsiteY245" fmla="*/ 403013 h 1205653"/>
                <a:gd name="connsiteX246" fmla="*/ 0 w 2915920"/>
                <a:gd name="connsiteY246" fmla="*/ 416560 h 1205653"/>
                <a:gd name="connsiteX247" fmla="*/ 0 w 2915920"/>
                <a:gd name="connsiteY247" fmla="*/ 436880 h 1205653"/>
                <a:gd name="connsiteX248" fmla="*/ 0 w 2915920"/>
                <a:gd name="connsiteY248" fmla="*/ 460587 h 1205653"/>
                <a:gd name="connsiteX249" fmla="*/ 0 w 2915920"/>
                <a:gd name="connsiteY249" fmla="*/ 467360 h 1205653"/>
                <a:gd name="connsiteX250" fmla="*/ 13547 w 2915920"/>
                <a:gd name="connsiteY250" fmla="*/ 480907 h 1205653"/>
                <a:gd name="connsiteX251" fmla="*/ 13547 w 2915920"/>
                <a:gd name="connsiteY251" fmla="*/ 484293 h 1205653"/>
                <a:gd name="connsiteX252" fmla="*/ 20320 w 2915920"/>
                <a:gd name="connsiteY252" fmla="*/ 494453 h 1205653"/>
                <a:gd name="connsiteX253" fmla="*/ 13547 w 2915920"/>
                <a:gd name="connsiteY253" fmla="*/ 501227 h 1205653"/>
                <a:gd name="connsiteX254" fmla="*/ 16934 w 2915920"/>
                <a:gd name="connsiteY254" fmla="*/ 524933 h 1205653"/>
                <a:gd name="connsiteX255" fmla="*/ 13547 w 2915920"/>
                <a:gd name="connsiteY255" fmla="*/ 538480 h 1205653"/>
                <a:gd name="connsiteX256" fmla="*/ 10160 w 2915920"/>
                <a:gd name="connsiteY256" fmla="*/ 548640 h 1205653"/>
                <a:gd name="connsiteX257" fmla="*/ 6774 w 2915920"/>
                <a:gd name="connsiteY257" fmla="*/ 562187 h 1205653"/>
                <a:gd name="connsiteX258" fmla="*/ 3387 w 2915920"/>
                <a:gd name="connsiteY258" fmla="*/ 572347 h 1205653"/>
                <a:gd name="connsiteX259" fmla="*/ 16934 w 2915920"/>
                <a:gd name="connsiteY259" fmla="*/ 575733 h 1205653"/>
                <a:gd name="connsiteX260" fmla="*/ 20320 w 2915920"/>
                <a:gd name="connsiteY260" fmla="*/ 582507 h 1205653"/>
                <a:gd name="connsiteX261" fmla="*/ 23707 w 2915920"/>
                <a:gd name="connsiteY261" fmla="*/ 589280 h 1205653"/>
                <a:gd name="connsiteX262" fmla="*/ 30480 w 2915920"/>
                <a:gd name="connsiteY262" fmla="*/ 592667 h 1205653"/>
                <a:gd name="connsiteX263" fmla="*/ 40640 w 2915920"/>
                <a:gd name="connsiteY263" fmla="*/ 606213 h 1205653"/>
                <a:gd name="connsiteX264" fmla="*/ 47414 w 2915920"/>
                <a:gd name="connsiteY264" fmla="*/ 606213 h 1205653"/>
                <a:gd name="connsiteX265" fmla="*/ 54187 w 2915920"/>
                <a:gd name="connsiteY265" fmla="*/ 596053 h 1205653"/>
                <a:gd name="connsiteX266" fmla="*/ 71120 w 2915920"/>
                <a:gd name="connsiteY266" fmla="*/ 592667 h 1205653"/>
                <a:gd name="connsiteX267" fmla="*/ 88054 w 2915920"/>
                <a:gd name="connsiteY267" fmla="*/ 592667 h 1205653"/>
                <a:gd name="connsiteX268" fmla="*/ 98214 w 2915920"/>
                <a:gd name="connsiteY268" fmla="*/ 592667 h 1205653"/>
                <a:gd name="connsiteX269" fmla="*/ 115147 w 2915920"/>
                <a:gd name="connsiteY269" fmla="*/ 596053 h 1205653"/>
                <a:gd name="connsiteX270" fmla="*/ 128694 w 2915920"/>
                <a:gd name="connsiteY270" fmla="*/ 602827 h 1205653"/>
                <a:gd name="connsiteX271" fmla="*/ 138854 w 2915920"/>
                <a:gd name="connsiteY271" fmla="*/ 612987 h 1205653"/>
                <a:gd name="connsiteX272" fmla="*/ 135467 w 2915920"/>
                <a:gd name="connsiteY272" fmla="*/ 623147 h 1205653"/>
                <a:gd name="connsiteX273" fmla="*/ 132080 w 2915920"/>
                <a:gd name="connsiteY273" fmla="*/ 636693 h 1205653"/>
                <a:gd name="connsiteX274" fmla="*/ 132080 w 2915920"/>
                <a:gd name="connsiteY274" fmla="*/ 636693 h 1205653"/>
                <a:gd name="connsiteX275" fmla="*/ 125307 w 2915920"/>
                <a:gd name="connsiteY275" fmla="*/ 657013 h 1205653"/>
                <a:gd name="connsiteX276" fmla="*/ 135467 w 2915920"/>
                <a:gd name="connsiteY276" fmla="*/ 684107 h 1205653"/>
                <a:gd name="connsiteX277" fmla="*/ 142240 w 2915920"/>
                <a:gd name="connsiteY277" fmla="*/ 687493 h 1205653"/>
                <a:gd name="connsiteX278" fmla="*/ 155787 w 2915920"/>
                <a:gd name="connsiteY278" fmla="*/ 687493 h 1205653"/>
                <a:gd name="connsiteX279" fmla="*/ 172720 w 2915920"/>
                <a:gd name="connsiteY279" fmla="*/ 687493 h 1205653"/>
                <a:gd name="connsiteX280" fmla="*/ 186267 w 2915920"/>
                <a:gd name="connsiteY280" fmla="*/ 673947 h 1205653"/>
                <a:gd name="connsiteX281" fmla="*/ 193040 w 2915920"/>
                <a:gd name="connsiteY281" fmla="*/ 667173 h 1205653"/>
                <a:gd name="connsiteX282" fmla="*/ 193040 w 2915920"/>
                <a:gd name="connsiteY282" fmla="*/ 663787 h 1205653"/>
                <a:gd name="connsiteX283" fmla="*/ 203200 w 2915920"/>
                <a:gd name="connsiteY283" fmla="*/ 663787 h 1205653"/>
                <a:gd name="connsiteX284" fmla="*/ 216747 w 2915920"/>
                <a:gd name="connsiteY284" fmla="*/ 663787 h 1205653"/>
                <a:gd name="connsiteX285" fmla="*/ 220134 w 2915920"/>
                <a:gd name="connsiteY285" fmla="*/ 670560 h 1205653"/>
                <a:gd name="connsiteX286" fmla="*/ 240454 w 2915920"/>
                <a:gd name="connsiteY286" fmla="*/ 677333 h 1205653"/>
                <a:gd name="connsiteX287" fmla="*/ 240454 w 2915920"/>
                <a:gd name="connsiteY287" fmla="*/ 687493 h 1205653"/>
                <a:gd name="connsiteX288" fmla="*/ 240454 w 2915920"/>
                <a:gd name="connsiteY288" fmla="*/ 697653 h 1205653"/>
                <a:gd name="connsiteX289" fmla="*/ 243840 w 2915920"/>
                <a:gd name="connsiteY289" fmla="*/ 707813 h 1205653"/>
                <a:gd name="connsiteX290" fmla="*/ 254000 w 2915920"/>
                <a:gd name="connsiteY290" fmla="*/ 724747 h 1205653"/>
                <a:gd name="connsiteX291" fmla="*/ 267547 w 2915920"/>
                <a:gd name="connsiteY291" fmla="*/ 734907 h 1205653"/>
                <a:gd name="connsiteX292" fmla="*/ 284480 w 2915920"/>
                <a:gd name="connsiteY292" fmla="*/ 745067 h 1205653"/>
                <a:gd name="connsiteX293" fmla="*/ 287867 w 2915920"/>
                <a:gd name="connsiteY293" fmla="*/ 755227 h 1205653"/>
                <a:gd name="connsiteX294" fmla="*/ 291254 w 2915920"/>
                <a:gd name="connsiteY294" fmla="*/ 762000 h 1205653"/>
                <a:gd name="connsiteX295" fmla="*/ 301414 w 2915920"/>
                <a:gd name="connsiteY295" fmla="*/ 765387 h 1205653"/>
                <a:gd name="connsiteX296" fmla="*/ 318347 w 2915920"/>
                <a:gd name="connsiteY296" fmla="*/ 765387 h 1205653"/>
                <a:gd name="connsiteX297" fmla="*/ 338667 w 2915920"/>
                <a:gd name="connsiteY297" fmla="*/ 778933 h 1205653"/>
                <a:gd name="connsiteX298" fmla="*/ 338667 w 2915920"/>
                <a:gd name="connsiteY298" fmla="*/ 795867 h 1205653"/>
                <a:gd name="connsiteX299" fmla="*/ 338667 w 2915920"/>
                <a:gd name="connsiteY299" fmla="*/ 795867 h 1205653"/>
                <a:gd name="connsiteX300" fmla="*/ 335280 w 2915920"/>
                <a:gd name="connsiteY300" fmla="*/ 829733 h 1205653"/>
                <a:gd name="connsiteX301" fmla="*/ 335280 w 2915920"/>
                <a:gd name="connsiteY301" fmla="*/ 850053 h 1205653"/>
                <a:gd name="connsiteX302" fmla="*/ 338667 w 2915920"/>
                <a:gd name="connsiteY302" fmla="*/ 860213 h 1205653"/>
                <a:gd name="connsiteX303" fmla="*/ 348827 w 2915920"/>
                <a:gd name="connsiteY303" fmla="*/ 863600 h 1205653"/>
                <a:gd name="connsiteX304" fmla="*/ 372534 w 2915920"/>
                <a:gd name="connsiteY304" fmla="*/ 863600 h 1205653"/>
                <a:gd name="connsiteX305" fmla="*/ 396240 w 2915920"/>
                <a:gd name="connsiteY305" fmla="*/ 866987 h 1205653"/>
                <a:gd name="connsiteX306" fmla="*/ 433494 w 2915920"/>
                <a:gd name="connsiteY306" fmla="*/ 877147 h 1205653"/>
                <a:gd name="connsiteX307" fmla="*/ 440267 w 2915920"/>
                <a:gd name="connsiteY307" fmla="*/ 890693 h 1205653"/>
                <a:gd name="connsiteX308" fmla="*/ 447040 w 2915920"/>
                <a:gd name="connsiteY308" fmla="*/ 911013 h 1205653"/>
                <a:gd name="connsiteX309" fmla="*/ 467360 w 2915920"/>
                <a:gd name="connsiteY309" fmla="*/ 938107 h 1205653"/>
                <a:gd name="connsiteX310" fmla="*/ 480907 w 2915920"/>
                <a:gd name="connsiteY310" fmla="*/ 965200 h 1205653"/>
                <a:gd name="connsiteX311" fmla="*/ 491067 w 2915920"/>
                <a:gd name="connsiteY311" fmla="*/ 978747 h 1205653"/>
                <a:gd name="connsiteX312" fmla="*/ 491067 w 2915920"/>
                <a:gd name="connsiteY312" fmla="*/ 995680 h 1205653"/>
                <a:gd name="connsiteX313" fmla="*/ 511387 w 2915920"/>
                <a:gd name="connsiteY313" fmla="*/ 1056640 h 1205653"/>
                <a:gd name="connsiteX0" fmla="*/ 511387 w 2915920"/>
                <a:gd name="connsiteY0" fmla="*/ 1056640 h 1205653"/>
                <a:gd name="connsiteX1" fmla="*/ 589280 w 2915920"/>
                <a:gd name="connsiteY1" fmla="*/ 1066800 h 1205653"/>
                <a:gd name="connsiteX2" fmla="*/ 657014 w 2915920"/>
                <a:gd name="connsiteY2" fmla="*/ 1070187 h 1205653"/>
                <a:gd name="connsiteX3" fmla="*/ 663787 w 2915920"/>
                <a:gd name="connsiteY3" fmla="*/ 1076960 h 1205653"/>
                <a:gd name="connsiteX4" fmla="*/ 697654 w 2915920"/>
                <a:gd name="connsiteY4" fmla="*/ 1117600 h 1205653"/>
                <a:gd name="connsiteX5" fmla="*/ 738294 w 2915920"/>
                <a:gd name="connsiteY5" fmla="*/ 1158240 h 1205653"/>
                <a:gd name="connsiteX6" fmla="*/ 755227 w 2915920"/>
                <a:gd name="connsiteY6" fmla="*/ 1181947 h 1205653"/>
                <a:gd name="connsiteX7" fmla="*/ 802640 w 2915920"/>
                <a:gd name="connsiteY7" fmla="*/ 1198880 h 1205653"/>
                <a:gd name="connsiteX8" fmla="*/ 839894 w 2915920"/>
                <a:gd name="connsiteY8" fmla="*/ 1205653 h 1205653"/>
                <a:gd name="connsiteX9" fmla="*/ 900854 w 2915920"/>
                <a:gd name="connsiteY9" fmla="*/ 1185333 h 1205653"/>
                <a:gd name="connsiteX10" fmla="*/ 917787 w 2915920"/>
                <a:gd name="connsiteY10" fmla="*/ 1168400 h 1205653"/>
                <a:gd name="connsiteX11" fmla="*/ 924560 w 2915920"/>
                <a:gd name="connsiteY11" fmla="*/ 1141307 h 1205653"/>
                <a:gd name="connsiteX12" fmla="*/ 927947 w 2915920"/>
                <a:gd name="connsiteY12" fmla="*/ 1127760 h 1205653"/>
                <a:gd name="connsiteX13" fmla="*/ 968587 w 2915920"/>
                <a:gd name="connsiteY13" fmla="*/ 1104053 h 1205653"/>
                <a:gd name="connsiteX14" fmla="*/ 982134 w 2915920"/>
                <a:gd name="connsiteY14" fmla="*/ 1097280 h 1205653"/>
                <a:gd name="connsiteX15" fmla="*/ 1005840 w 2915920"/>
                <a:gd name="connsiteY15" fmla="*/ 1097280 h 1205653"/>
                <a:gd name="connsiteX16" fmla="*/ 1043094 w 2915920"/>
                <a:gd name="connsiteY16" fmla="*/ 1076960 h 1205653"/>
                <a:gd name="connsiteX17" fmla="*/ 1060027 w 2915920"/>
                <a:gd name="connsiteY17" fmla="*/ 1053253 h 1205653"/>
                <a:gd name="connsiteX18" fmla="*/ 1063414 w 2915920"/>
                <a:gd name="connsiteY18" fmla="*/ 1026160 h 1205653"/>
                <a:gd name="connsiteX19" fmla="*/ 1090507 w 2915920"/>
                <a:gd name="connsiteY19" fmla="*/ 968587 h 1205653"/>
                <a:gd name="connsiteX20" fmla="*/ 1090507 w 2915920"/>
                <a:gd name="connsiteY20" fmla="*/ 938107 h 1205653"/>
                <a:gd name="connsiteX21" fmla="*/ 1104054 w 2915920"/>
                <a:gd name="connsiteY21" fmla="*/ 924560 h 1205653"/>
                <a:gd name="connsiteX22" fmla="*/ 1127760 w 2915920"/>
                <a:gd name="connsiteY22" fmla="*/ 914400 h 1205653"/>
                <a:gd name="connsiteX23" fmla="*/ 1154854 w 2915920"/>
                <a:gd name="connsiteY23" fmla="*/ 911013 h 1205653"/>
                <a:gd name="connsiteX24" fmla="*/ 1181947 w 2915920"/>
                <a:gd name="connsiteY24" fmla="*/ 887307 h 1205653"/>
                <a:gd name="connsiteX25" fmla="*/ 1205654 w 2915920"/>
                <a:gd name="connsiteY25" fmla="*/ 846667 h 1205653"/>
                <a:gd name="connsiteX26" fmla="*/ 1229360 w 2915920"/>
                <a:gd name="connsiteY26" fmla="*/ 806027 h 1205653"/>
                <a:gd name="connsiteX27" fmla="*/ 1236134 w 2915920"/>
                <a:gd name="connsiteY27" fmla="*/ 792480 h 1205653"/>
                <a:gd name="connsiteX28" fmla="*/ 1249680 w 2915920"/>
                <a:gd name="connsiteY28" fmla="*/ 789093 h 1205653"/>
                <a:gd name="connsiteX29" fmla="*/ 1293707 w 2915920"/>
                <a:gd name="connsiteY29" fmla="*/ 795867 h 1205653"/>
                <a:gd name="connsiteX30" fmla="*/ 1307254 w 2915920"/>
                <a:gd name="connsiteY30" fmla="*/ 809413 h 1205653"/>
                <a:gd name="connsiteX31" fmla="*/ 1314027 w 2915920"/>
                <a:gd name="connsiteY31" fmla="*/ 829733 h 1205653"/>
                <a:gd name="connsiteX32" fmla="*/ 1317414 w 2915920"/>
                <a:gd name="connsiteY32" fmla="*/ 846667 h 1205653"/>
                <a:gd name="connsiteX33" fmla="*/ 1320800 w 2915920"/>
                <a:gd name="connsiteY33" fmla="*/ 850053 h 1205653"/>
                <a:gd name="connsiteX34" fmla="*/ 1405467 w 2915920"/>
                <a:gd name="connsiteY34" fmla="*/ 850053 h 1205653"/>
                <a:gd name="connsiteX35" fmla="*/ 1422400 w 2915920"/>
                <a:gd name="connsiteY35" fmla="*/ 843280 h 1205653"/>
                <a:gd name="connsiteX36" fmla="*/ 1425787 w 2915920"/>
                <a:gd name="connsiteY36" fmla="*/ 829733 h 1205653"/>
                <a:gd name="connsiteX37" fmla="*/ 1425787 w 2915920"/>
                <a:gd name="connsiteY37" fmla="*/ 819573 h 1205653"/>
                <a:gd name="connsiteX38" fmla="*/ 1432560 w 2915920"/>
                <a:gd name="connsiteY38" fmla="*/ 812800 h 1205653"/>
                <a:gd name="connsiteX39" fmla="*/ 1459654 w 2915920"/>
                <a:gd name="connsiteY39" fmla="*/ 806027 h 1205653"/>
                <a:gd name="connsiteX40" fmla="*/ 1476587 w 2915920"/>
                <a:gd name="connsiteY40" fmla="*/ 809413 h 1205653"/>
                <a:gd name="connsiteX41" fmla="*/ 1496907 w 2915920"/>
                <a:gd name="connsiteY41" fmla="*/ 812800 h 1205653"/>
                <a:gd name="connsiteX42" fmla="*/ 1517227 w 2915920"/>
                <a:gd name="connsiteY42" fmla="*/ 829733 h 1205653"/>
                <a:gd name="connsiteX43" fmla="*/ 1544320 w 2915920"/>
                <a:gd name="connsiteY43" fmla="*/ 843280 h 1205653"/>
                <a:gd name="connsiteX44" fmla="*/ 1564640 w 2915920"/>
                <a:gd name="connsiteY44" fmla="*/ 880533 h 1205653"/>
                <a:gd name="connsiteX45" fmla="*/ 1588347 w 2915920"/>
                <a:gd name="connsiteY45" fmla="*/ 900853 h 1205653"/>
                <a:gd name="connsiteX46" fmla="*/ 1618827 w 2915920"/>
                <a:gd name="connsiteY46" fmla="*/ 914400 h 1205653"/>
                <a:gd name="connsiteX47" fmla="*/ 1639147 w 2915920"/>
                <a:gd name="connsiteY47" fmla="*/ 914400 h 1205653"/>
                <a:gd name="connsiteX48" fmla="*/ 1656080 w 2915920"/>
                <a:gd name="connsiteY48" fmla="*/ 890693 h 1205653"/>
                <a:gd name="connsiteX49" fmla="*/ 1703494 w 2915920"/>
                <a:gd name="connsiteY49" fmla="*/ 843280 h 1205653"/>
                <a:gd name="connsiteX50" fmla="*/ 1713654 w 2915920"/>
                <a:gd name="connsiteY50" fmla="*/ 836507 h 1205653"/>
                <a:gd name="connsiteX51" fmla="*/ 1733974 w 2915920"/>
                <a:gd name="connsiteY51" fmla="*/ 833120 h 1205653"/>
                <a:gd name="connsiteX52" fmla="*/ 1788160 w 2915920"/>
                <a:gd name="connsiteY52" fmla="*/ 836507 h 1205653"/>
                <a:gd name="connsiteX53" fmla="*/ 1822027 w 2915920"/>
                <a:gd name="connsiteY53" fmla="*/ 836507 h 1205653"/>
                <a:gd name="connsiteX54" fmla="*/ 1845734 w 2915920"/>
                <a:gd name="connsiteY54" fmla="*/ 836507 h 1205653"/>
                <a:gd name="connsiteX55" fmla="*/ 1859280 w 2915920"/>
                <a:gd name="connsiteY55" fmla="*/ 833120 h 1205653"/>
                <a:gd name="connsiteX56" fmla="*/ 1876214 w 2915920"/>
                <a:gd name="connsiteY56" fmla="*/ 809413 h 1205653"/>
                <a:gd name="connsiteX57" fmla="*/ 1889760 w 2915920"/>
                <a:gd name="connsiteY57" fmla="*/ 778933 h 1205653"/>
                <a:gd name="connsiteX58" fmla="*/ 1893147 w 2915920"/>
                <a:gd name="connsiteY58" fmla="*/ 765387 h 1205653"/>
                <a:gd name="connsiteX59" fmla="*/ 1906694 w 2915920"/>
                <a:gd name="connsiteY59" fmla="*/ 762000 h 1205653"/>
                <a:gd name="connsiteX60" fmla="*/ 1910080 w 2915920"/>
                <a:gd name="connsiteY60" fmla="*/ 745067 h 1205653"/>
                <a:gd name="connsiteX61" fmla="*/ 1930400 w 2915920"/>
                <a:gd name="connsiteY61" fmla="*/ 721360 h 1205653"/>
                <a:gd name="connsiteX62" fmla="*/ 1960880 w 2915920"/>
                <a:gd name="connsiteY62" fmla="*/ 704427 h 1205653"/>
                <a:gd name="connsiteX63" fmla="*/ 2011680 w 2915920"/>
                <a:gd name="connsiteY63" fmla="*/ 707813 h 1205653"/>
                <a:gd name="connsiteX64" fmla="*/ 2042160 w 2915920"/>
                <a:gd name="connsiteY64" fmla="*/ 717973 h 1205653"/>
                <a:gd name="connsiteX65" fmla="*/ 2120054 w 2915920"/>
                <a:gd name="connsiteY65" fmla="*/ 731520 h 1205653"/>
                <a:gd name="connsiteX66" fmla="*/ 2164080 w 2915920"/>
                <a:gd name="connsiteY66" fmla="*/ 738293 h 1205653"/>
                <a:gd name="connsiteX67" fmla="*/ 2181014 w 2915920"/>
                <a:gd name="connsiteY67" fmla="*/ 762000 h 1205653"/>
                <a:gd name="connsiteX68" fmla="*/ 2211494 w 2915920"/>
                <a:gd name="connsiteY68" fmla="*/ 789093 h 1205653"/>
                <a:gd name="connsiteX69" fmla="*/ 2231814 w 2915920"/>
                <a:gd name="connsiteY69" fmla="*/ 799253 h 1205653"/>
                <a:gd name="connsiteX70" fmla="*/ 2269067 w 2915920"/>
                <a:gd name="connsiteY70" fmla="*/ 812800 h 1205653"/>
                <a:gd name="connsiteX71" fmla="*/ 2302934 w 2915920"/>
                <a:gd name="connsiteY71" fmla="*/ 816187 h 1205653"/>
                <a:gd name="connsiteX72" fmla="*/ 2350347 w 2915920"/>
                <a:gd name="connsiteY72" fmla="*/ 846667 h 1205653"/>
                <a:gd name="connsiteX73" fmla="*/ 2377440 w 2915920"/>
                <a:gd name="connsiteY73" fmla="*/ 860213 h 1205653"/>
                <a:gd name="connsiteX74" fmla="*/ 2411307 w 2915920"/>
                <a:gd name="connsiteY74" fmla="*/ 877147 h 1205653"/>
                <a:gd name="connsiteX75" fmla="*/ 2468880 w 2915920"/>
                <a:gd name="connsiteY75" fmla="*/ 883920 h 1205653"/>
                <a:gd name="connsiteX76" fmla="*/ 2509520 w 2915920"/>
                <a:gd name="connsiteY76" fmla="*/ 890693 h 1205653"/>
                <a:gd name="connsiteX77" fmla="*/ 2556934 w 2915920"/>
                <a:gd name="connsiteY77" fmla="*/ 958427 h 1205653"/>
                <a:gd name="connsiteX78" fmla="*/ 2580640 w 2915920"/>
                <a:gd name="connsiteY78" fmla="*/ 988907 h 1205653"/>
                <a:gd name="connsiteX79" fmla="*/ 2604347 w 2915920"/>
                <a:gd name="connsiteY79" fmla="*/ 1029547 h 1205653"/>
                <a:gd name="connsiteX80" fmla="*/ 2634827 w 2915920"/>
                <a:gd name="connsiteY80" fmla="*/ 1049867 h 1205653"/>
                <a:gd name="connsiteX81" fmla="*/ 2665307 w 2915920"/>
                <a:gd name="connsiteY81" fmla="*/ 1056640 h 1205653"/>
                <a:gd name="connsiteX82" fmla="*/ 2705947 w 2915920"/>
                <a:gd name="connsiteY82" fmla="*/ 1036320 h 1205653"/>
                <a:gd name="connsiteX83" fmla="*/ 2703010 w 2915920"/>
                <a:gd name="connsiteY83" fmla="*/ 997790 h 1205653"/>
                <a:gd name="connsiteX84" fmla="*/ 2705947 w 2915920"/>
                <a:gd name="connsiteY84" fmla="*/ 944880 h 1205653"/>
                <a:gd name="connsiteX85" fmla="*/ 2702560 w 2915920"/>
                <a:gd name="connsiteY85" fmla="*/ 927947 h 1205653"/>
                <a:gd name="connsiteX86" fmla="*/ 2699174 w 2915920"/>
                <a:gd name="connsiteY86" fmla="*/ 900853 h 1205653"/>
                <a:gd name="connsiteX87" fmla="*/ 2695787 w 2915920"/>
                <a:gd name="connsiteY87" fmla="*/ 887307 h 1205653"/>
                <a:gd name="connsiteX88" fmla="*/ 2689014 w 2915920"/>
                <a:gd name="connsiteY88" fmla="*/ 866987 h 1205653"/>
                <a:gd name="connsiteX89" fmla="*/ 2682240 w 2915920"/>
                <a:gd name="connsiteY89" fmla="*/ 846667 h 1205653"/>
                <a:gd name="connsiteX90" fmla="*/ 2678854 w 2915920"/>
                <a:gd name="connsiteY90" fmla="*/ 826347 h 1205653"/>
                <a:gd name="connsiteX91" fmla="*/ 2672080 w 2915920"/>
                <a:gd name="connsiteY91" fmla="*/ 816187 h 1205653"/>
                <a:gd name="connsiteX92" fmla="*/ 2678854 w 2915920"/>
                <a:gd name="connsiteY92" fmla="*/ 802640 h 1205653"/>
                <a:gd name="connsiteX93" fmla="*/ 2699174 w 2915920"/>
                <a:gd name="connsiteY93" fmla="*/ 795867 h 1205653"/>
                <a:gd name="connsiteX94" fmla="*/ 2729654 w 2915920"/>
                <a:gd name="connsiteY94" fmla="*/ 795867 h 1205653"/>
                <a:gd name="connsiteX95" fmla="*/ 2770294 w 2915920"/>
                <a:gd name="connsiteY95" fmla="*/ 802640 h 1205653"/>
                <a:gd name="connsiteX96" fmla="*/ 2783840 w 2915920"/>
                <a:gd name="connsiteY96" fmla="*/ 806027 h 1205653"/>
                <a:gd name="connsiteX97" fmla="*/ 2804160 w 2915920"/>
                <a:gd name="connsiteY97" fmla="*/ 819573 h 1205653"/>
                <a:gd name="connsiteX98" fmla="*/ 2827867 w 2915920"/>
                <a:gd name="connsiteY98" fmla="*/ 802640 h 1205653"/>
                <a:gd name="connsiteX99" fmla="*/ 2827867 w 2915920"/>
                <a:gd name="connsiteY99" fmla="*/ 778933 h 1205653"/>
                <a:gd name="connsiteX100" fmla="*/ 2817707 w 2915920"/>
                <a:gd name="connsiteY100" fmla="*/ 758613 h 1205653"/>
                <a:gd name="connsiteX101" fmla="*/ 2810934 w 2915920"/>
                <a:gd name="connsiteY101" fmla="*/ 745067 h 1205653"/>
                <a:gd name="connsiteX102" fmla="*/ 2817707 w 2915920"/>
                <a:gd name="connsiteY102" fmla="*/ 724747 h 1205653"/>
                <a:gd name="connsiteX103" fmla="*/ 2844800 w 2915920"/>
                <a:gd name="connsiteY103" fmla="*/ 707813 h 1205653"/>
                <a:gd name="connsiteX104" fmla="*/ 2868507 w 2915920"/>
                <a:gd name="connsiteY104" fmla="*/ 694267 h 1205653"/>
                <a:gd name="connsiteX105" fmla="*/ 2892214 w 2915920"/>
                <a:gd name="connsiteY105" fmla="*/ 690880 h 1205653"/>
                <a:gd name="connsiteX106" fmla="*/ 2912534 w 2915920"/>
                <a:gd name="connsiteY106" fmla="*/ 677333 h 1205653"/>
                <a:gd name="connsiteX107" fmla="*/ 2915920 w 2915920"/>
                <a:gd name="connsiteY107" fmla="*/ 663787 h 1205653"/>
                <a:gd name="connsiteX108" fmla="*/ 2898987 w 2915920"/>
                <a:gd name="connsiteY108" fmla="*/ 633307 h 1205653"/>
                <a:gd name="connsiteX109" fmla="*/ 2898987 w 2915920"/>
                <a:gd name="connsiteY109" fmla="*/ 602827 h 1205653"/>
                <a:gd name="connsiteX110" fmla="*/ 2895600 w 2915920"/>
                <a:gd name="connsiteY110" fmla="*/ 585893 h 1205653"/>
                <a:gd name="connsiteX111" fmla="*/ 2885440 w 2915920"/>
                <a:gd name="connsiteY111" fmla="*/ 562187 h 1205653"/>
                <a:gd name="connsiteX112" fmla="*/ 2821094 w 2915920"/>
                <a:gd name="connsiteY112" fmla="*/ 548640 h 1205653"/>
                <a:gd name="connsiteX113" fmla="*/ 2783840 w 2915920"/>
                <a:gd name="connsiteY113" fmla="*/ 531707 h 1205653"/>
                <a:gd name="connsiteX114" fmla="*/ 2729654 w 2915920"/>
                <a:gd name="connsiteY114" fmla="*/ 480907 h 1205653"/>
                <a:gd name="connsiteX115" fmla="*/ 2695787 w 2915920"/>
                <a:gd name="connsiteY115" fmla="*/ 426720 h 1205653"/>
                <a:gd name="connsiteX116" fmla="*/ 2692400 w 2915920"/>
                <a:gd name="connsiteY116" fmla="*/ 372533 h 1205653"/>
                <a:gd name="connsiteX117" fmla="*/ 2682240 w 2915920"/>
                <a:gd name="connsiteY117" fmla="*/ 345440 h 1205653"/>
                <a:gd name="connsiteX118" fmla="*/ 2675467 w 2915920"/>
                <a:gd name="connsiteY118" fmla="*/ 328507 h 1205653"/>
                <a:gd name="connsiteX119" fmla="*/ 2661920 w 2915920"/>
                <a:gd name="connsiteY119" fmla="*/ 314960 h 1205653"/>
                <a:gd name="connsiteX120" fmla="*/ 2661920 w 2915920"/>
                <a:gd name="connsiteY120" fmla="*/ 277707 h 1205653"/>
                <a:gd name="connsiteX121" fmla="*/ 2658534 w 2915920"/>
                <a:gd name="connsiteY121" fmla="*/ 254000 h 1205653"/>
                <a:gd name="connsiteX122" fmla="*/ 2628054 w 2915920"/>
                <a:gd name="connsiteY122" fmla="*/ 223520 h 1205653"/>
                <a:gd name="connsiteX123" fmla="*/ 2584027 w 2915920"/>
                <a:gd name="connsiteY123" fmla="*/ 199813 h 1205653"/>
                <a:gd name="connsiteX124" fmla="*/ 2499360 w 2915920"/>
                <a:gd name="connsiteY124" fmla="*/ 199813 h 1205653"/>
                <a:gd name="connsiteX125" fmla="*/ 2472267 w 2915920"/>
                <a:gd name="connsiteY125" fmla="*/ 209973 h 1205653"/>
                <a:gd name="connsiteX126" fmla="*/ 2448560 w 2915920"/>
                <a:gd name="connsiteY126" fmla="*/ 199813 h 1205653"/>
                <a:gd name="connsiteX127" fmla="*/ 2424854 w 2915920"/>
                <a:gd name="connsiteY127" fmla="*/ 199813 h 1205653"/>
                <a:gd name="connsiteX128" fmla="*/ 2394374 w 2915920"/>
                <a:gd name="connsiteY128" fmla="*/ 186267 h 1205653"/>
                <a:gd name="connsiteX129" fmla="*/ 2367280 w 2915920"/>
                <a:gd name="connsiteY129" fmla="*/ 179493 h 1205653"/>
                <a:gd name="connsiteX130" fmla="*/ 2350347 w 2915920"/>
                <a:gd name="connsiteY130" fmla="*/ 155787 h 1205653"/>
                <a:gd name="connsiteX131" fmla="*/ 2330027 w 2915920"/>
                <a:gd name="connsiteY131" fmla="*/ 135467 h 1205653"/>
                <a:gd name="connsiteX132" fmla="*/ 2286000 w 2915920"/>
                <a:gd name="connsiteY132" fmla="*/ 128693 h 1205653"/>
                <a:gd name="connsiteX133" fmla="*/ 2252134 w 2915920"/>
                <a:gd name="connsiteY133" fmla="*/ 132080 h 1205653"/>
                <a:gd name="connsiteX134" fmla="*/ 2238587 w 2915920"/>
                <a:gd name="connsiteY134" fmla="*/ 128693 h 1205653"/>
                <a:gd name="connsiteX135" fmla="*/ 2211494 w 2915920"/>
                <a:gd name="connsiteY135" fmla="*/ 111760 h 1205653"/>
                <a:gd name="connsiteX136" fmla="*/ 2177627 w 2915920"/>
                <a:gd name="connsiteY136" fmla="*/ 121920 h 1205653"/>
                <a:gd name="connsiteX137" fmla="*/ 2153920 w 2915920"/>
                <a:gd name="connsiteY137" fmla="*/ 121920 h 1205653"/>
                <a:gd name="connsiteX138" fmla="*/ 2136987 w 2915920"/>
                <a:gd name="connsiteY138" fmla="*/ 121920 h 1205653"/>
                <a:gd name="connsiteX139" fmla="*/ 2109894 w 2915920"/>
                <a:gd name="connsiteY139" fmla="*/ 94827 h 1205653"/>
                <a:gd name="connsiteX140" fmla="*/ 2099734 w 2915920"/>
                <a:gd name="connsiteY140" fmla="*/ 77893 h 1205653"/>
                <a:gd name="connsiteX141" fmla="*/ 2069254 w 2915920"/>
                <a:gd name="connsiteY141" fmla="*/ 60960 h 1205653"/>
                <a:gd name="connsiteX142" fmla="*/ 2035387 w 2915920"/>
                <a:gd name="connsiteY142" fmla="*/ 60960 h 1205653"/>
                <a:gd name="connsiteX143" fmla="*/ 1960880 w 2915920"/>
                <a:gd name="connsiteY143" fmla="*/ 47413 h 1205653"/>
                <a:gd name="connsiteX144" fmla="*/ 1930400 w 2915920"/>
                <a:gd name="connsiteY144" fmla="*/ 47413 h 1205653"/>
                <a:gd name="connsiteX145" fmla="*/ 1899920 w 2915920"/>
                <a:gd name="connsiteY145" fmla="*/ 50800 h 1205653"/>
                <a:gd name="connsiteX146" fmla="*/ 1855894 w 2915920"/>
                <a:gd name="connsiteY146" fmla="*/ 33867 h 1205653"/>
                <a:gd name="connsiteX147" fmla="*/ 1825414 w 2915920"/>
                <a:gd name="connsiteY147" fmla="*/ 27093 h 1205653"/>
                <a:gd name="connsiteX148" fmla="*/ 1781387 w 2915920"/>
                <a:gd name="connsiteY148" fmla="*/ 10160 h 1205653"/>
                <a:gd name="connsiteX149" fmla="*/ 1747520 w 2915920"/>
                <a:gd name="connsiteY149" fmla="*/ 0 h 1205653"/>
                <a:gd name="connsiteX150" fmla="*/ 1647075 w 2915920"/>
                <a:gd name="connsiteY150" fmla="*/ 264421 h 1205653"/>
                <a:gd name="connsiteX151" fmla="*/ 1702628 w 2915920"/>
                <a:gd name="connsiteY151" fmla="*/ 235244 h 1205653"/>
                <a:gd name="connsiteX152" fmla="*/ 1699696 w 2915920"/>
                <a:gd name="connsiteY152" fmla="*/ 195125 h 1205653"/>
                <a:gd name="connsiteX153" fmla="*/ 1710601 w 2915920"/>
                <a:gd name="connsiteY153" fmla="*/ 138245 h 1205653"/>
                <a:gd name="connsiteX154" fmla="*/ 1618827 w 2915920"/>
                <a:gd name="connsiteY154" fmla="*/ 132080 h 1205653"/>
                <a:gd name="connsiteX155" fmla="*/ 1625600 w 2915920"/>
                <a:gd name="connsiteY155" fmla="*/ 149013 h 1205653"/>
                <a:gd name="connsiteX156" fmla="*/ 1615440 w 2915920"/>
                <a:gd name="connsiteY156" fmla="*/ 169333 h 1205653"/>
                <a:gd name="connsiteX157" fmla="*/ 1584960 w 2915920"/>
                <a:gd name="connsiteY157" fmla="*/ 186267 h 1205653"/>
                <a:gd name="connsiteX158" fmla="*/ 1540934 w 2915920"/>
                <a:gd name="connsiteY158" fmla="*/ 250613 h 1205653"/>
                <a:gd name="connsiteX159" fmla="*/ 1507067 w 2915920"/>
                <a:gd name="connsiteY159" fmla="*/ 260773 h 1205653"/>
                <a:gd name="connsiteX160" fmla="*/ 1513840 w 2915920"/>
                <a:gd name="connsiteY160" fmla="*/ 318347 h 1205653"/>
                <a:gd name="connsiteX161" fmla="*/ 1486747 w 2915920"/>
                <a:gd name="connsiteY161" fmla="*/ 348827 h 1205653"/>
                <a:gd name="connsiteX162" fmla="*/ 1486747 w 2915920"/>
                <a:gd name="connsiteY162" fmla="*/ 348827 h 1205653"/>
                <a:gd name="connsiteX163" fmla="*/ 1422400 w 2915920"/>
                <a:gd name="connsiteY163" fmla="*/ 382693 h 1205653"/>
                <a:gd name="connsiteX164" fmla="*/ 1405467 w 2915920"/>
                <a:gd name="connsiteY164" fmla="*/ 409787 h 1205653"/>
                <a:gd name="connsiteX165" fmla="*/ 1405467 w 2915920"/>
                <a:gd name="connsiteY165" fmla="*/ 409787 h 1205653"/>
                <a:gd name="connsiteX166" fmla="*/ 1398694 w 2915920"/>
                <a:gd name="connsiteY166" fmla="*/ 447040 h 1205653"/>
                <a:gd name="connsiteX167" fmla="*/ 1395307 w 2915920"/>
                <a:gd name="connsiteY167" fmla="*/ 470747 h 1205653"/>
                <a:gd name="connsiteX168" fmla="*/ 1371600 w 2915920"/>
                <a:gd name="connsiteY168" fmla="*/ 491067 h 1205653"/>
                <a:gd name="connsiteX169" fmla="*/ 1347894 w 2915920"/>
                <a:gd name="connsiteY169" fmla="*/ 514773 h 1205653"/>
                <a:gd name="connsiteX170" fmla="*/ 1337734 w 2915920"/>
                <a:gd name="connsiteY170" fmla="*/ 535093 h 1205653"/>
                <a:gd name="connsiteX171" fmla="*/ 1334347 w 2915920"/>
                <a:gd name="connsiteY171" fmla="*/ 572347 h 1205653"/>
                <a:gd name="connsiteX172" fmla="*/ 1344507 w 2915920"/>
                <a:gd name="connsiteY172" fmla="*/ 606213 h 1205653"/>
                <a:gd name="connsiteX173" fmla="*/ 1368214 w 2915920"/>
                <a:gd name="connsiteY173" fmla="*/ 636693 h 1205653"/>
                <a:gd name="connsiteX174" fmla="*/ 1378374 w 2915920"/>
                <a:gd name="connsiteY174" fmla="*/ 657013 h 1205653"/>
                <a:gd name="connsiteX175" fmla="*/ 1374987 w 2915920"/>
                <a:gd name="connsiteY175" fmla="*/ 677333 h 1205653"/>
                <a:gd name="connsiteX176" fmla="*/ 1361440 w 2915920"/>
                <a:gd name="connsiteY176" fmla="*/ 694267 h 1205653"/>
                <a:gd name="connsiteX177" fmla="*/ 1341120 w 2915920"/>
                <a:gd name="connsiteY177" fmla="*/ 697653 h 1205653"/>
                <a:gd name="connsiteX178" fmla="*/ 1320800 w 2915920"/>
                <a:gd name="connsiteY178" fmla="*/ 704427 h 1205653"/>
                <a:gd name="connsiteX179" fmla="*/ 1290320 w 2915920"/>
                <a:gd name="connsiteY179" fmla="*/ 701040 h 1205653"/>
                <a:gd name="connsiteX180" fmla="*/ 1259840 w 2915920"/>
                <a:gd name="connsiteY180" fmla="*/ 680720 h 1205653"/>
                <a:gd name="connsiteX181" fmla="*/ 1239520 w 2915920"/>
                <a:gd name="connsiteY181" fmla="*/ 670560 h 1205653"/>
                <a:gd name="connsiteX182" fmla="*/ 1205654 w 2915920"/>
                <a:gd name="connsiteY182" fmla="*/ 667173 h 1205653"/>
                <a:gd name="connsiteX183" fmla="*/ 1185334 w 2915920"/>
                <a:gd name="connsiteY183" fmla="*/ 663787 h 1205653"/>
                <a:gd name="connsiteX184" fmla="*/ 1158240 w 2915920"/>
                <a:gd name="connsiteY184" fmla="*/ 657013 h 1205653"/>
                <a:gd name="connsiteX185" fmla="*/ 1124374 w 2915920"/>
                <a:gd name="connsiteY185" fmla="*/ 660400 h 1205653"/>
                <a:gd name="connsiteX186" fmla="*/ 1107440 w 2915920"/>
                <a:gd name="connsiteY186" fmla="*/ 697653 h 1205653"/>
                <a:gd name="connsiteX187" fmla="*/ 1090507 w 2915920"/>
                <a:gd name="connsiteY187" fmla="*/ 707813 h 1205653"/>
                <a:gd name="connsiteX188" fmla="*/ 1060027 w 2915920"/>
                <a:gd name="connsiteY188" fmla="*/ 711200 h 1205653"/>
                <a:gd name="connsiteX189" fmla="*/ 1019387 w 2915920"/>
                <a:gd name="connsiteY189" fmla="*/ 711200 h 1205653"/>
                <a:gd name="connsiteX190" fmla="*/ 982134 w 2915920"/>
                <a:gd name="connsiteY190" fmla="*/ 711200 h 1205653"/>
                <a:gd name="connsiteX191" fmla="*/ 951654 w 2915920"/>
                <a:gd name="connsiteY191" fmla="*/ 714587 h 1205653"/>
                <a:gd name="connsiteX192" fmla="*/ 924560 w 2915920"/>
                <a:gd name="connsiteY192" fmla="*/ 741680 h 1205653"/>
                <a:gd name="connsiteX193" fmla="*/ 900854 w 2915920"/>
                <a:gd name="connsiteY193" fmla="*/ 772160 h 1205653"/>
                <a:gd name="connsiteX194" fmla="*/ 890694 w 2915920"/>
                <a:gd name="connsiteY194" fmla="*/ 799253 h 1205653"/>
                <a:gd name="connsiteX195" fmla="*/ 850054 w 2915920"/>
                <a:gd name="connsiteY195" fmla="*/ 829733 h 1205653"/>
                <a:gd name="connsiteX196" fmla="*/ 802640 w 2915920"/>
                <a:gd name="connsiteY196" fmla="*/ 860213 h 1205653"/>
                <a:gd name="connsiteX197" fmla="*/ 785707 w 2915920"/>
                <a:gd name="connsiteY197" fmla="*/ 880533 h 1205653"/>
                <a:gd name="connsiteX198" fmla="*/ 778934 w 2915920"/>
                <a:gd name="connsiteY198" fmla="*/ 931333 h 1205653"/>
                <a:gd name="connsiteX199" fmla="*/ 775547 w 2915920"/>
                <a:gd name="connsiteY199" fmla="*/ 944880 h 1205653"/>
                <a:gd name="connsiteX200" fmla="*/ 755227 w 2915920"/>
                <a:gd name="connsiteY200" fmla="*/ 944880 h 1205653"/>
                <a:gd name="connsiteX201" fmla="*/ 738294 w 2915920"/>
                <a:gd name="connsiteY201" fmla="*/ 924560 h 1205653"/>
                <a:gd name="connsiteX202" fmla="*/ 738294 w 2915920"/>
                <a:gd name="connsiteY202" fmla="*/ 924560 h 1205653"/>
                <a:gd name="connsiteX203" fmla="*/ 714587 w 2915920"/>
                <a:gd name="connsiteY203" fmla="*/ 907627 h 1205653"/>
                <a:gd name="connsiteX204" fmla="*/ 721360 w 2915920"/>
                <a:gd name="connsiteY204" fmla="*/ 870373 h 1205653"/>
                <a:gd name="connsiteX205" fmla="*/ 721360 w 2915920"/>
                <a:gd name="connsiteY205" fmla="*/ 846667 h 1205653"/>
                <a:gd name="connsiteX206" fmla="*/ 721360 w 2915920"/>
                <a:gd name="connsiteY206" fmla="*/ 826347 h 1205653"/>
                <a:gd name="connsiteX207" fmla="*/ 717974 w 2915920"/>
                <a:gd name="connsiteY207" fmla="*/ 795867 h 1205653"/>
                <a:gd name="connsiteX208" fmla="*/ 707814 w 2915920"/>
                <a:gd name="connsiteY208" fmla="*/ 772160 h 1205653"/>
                <a:gd name="connsiteX209" fmla="*/ 711200 w 2915920"/>
                <a:gd name="connsiteY209" fmla="*/ 741680 h 1205653"/>
                <a:gd name="connsiteX210" fmla="*/ 707814 w 2915920"/>
                <a:gd name="connsiteY210" fmla="*/ 721360 h 1205653"/>
                <a:gd name="connsiteX211" fmla="*/ 697654 w 2915920"/>
                <a:gd name="connsiteY211" fmla="*/ 694267 h 1205653"/>
                <a:gd name="connsiteX212" fmla="*/ 687494 w 2915920"/>
                <a:gd name="connsiteY212" fmla="*/ 687493 h 1205653"/>
                <a:gd name="connsiteX213" fmla="*/ 657014 w 2915920"/>
                <a:gd name="connsiteY213" fmla="*/ 677333 h 1205653"/>
                <a:gd name="connsiteX214" fmla="*/ 602827 w 2915920"/>
                <a:gd name="connsiteY214" fmla="*/ 677333 h 1205653"/>
                <a:gd name="connsiteX215" fmla="*/ 565574 w 2915920"/>
                <a:gd name="connsiteY215" fmla="*/ 673947 h 1205653"/>
                <a:gd name="connsiteX216" fmla="*/ 538480 w 2915920"/>
                <a:gd name="connsiteY216" fmla="*/ 670560 h 1205653"/>
                <a:gd name="connsiteX217" fmla="*/ 538480 w 2915920"/>
                <a:gd name="connsiteY217" fmla="*/ 670560 h 1205653"/>
                <a:gd name="connsiteX218" fmla="*/ 494454 w 2915920"/>
                <a:gd name="connsiteY218" fmla="*/ 650240 h 1205653"/>
                <a:gd name="connsiteX219" fmla="*/ 474134 w 2915920"/>
                <a:gd name="connsiteY219" fmla="*/ 633307 h 1205653"/>
                <a:gd name="connsiteX220" fmla="*/ 467360 w 2915920"/>
                <a:gd name="connsiteY220" fmla="*/ 623147 h 1205653"/>
                <a:gd name="connsiteX221" fmla="*/ 423334 w 2915920"/>
                <a:gd name="connsiteY221" fmla="*/ 616373 h 1205653"/>
                <a:gd name="connsiteX222" fmla="*/ 389467 w 2915920"/>
                <a:gd name="connsiteY222" fmla="*/ 626533 h 1205653"/>
                <a:gd name="connsiteX223" fmla="*/ 362374 w 2915920"/>
                <a:gd name="connsiteY223" fmla="*/ 623147 h 1205653"/>
                <a:gd name="connsiteX224" fmla="*/ 335280 w 2915920"/>
                <a:gd name="connsiteY224" fmla="*/ 599440 h 1205653"/>
                <a:gd name="connsiteX225" fmla="*/ 308187 w 2915920"/>
                <a:gd name="connsiteY225" fmla="*/ 589280 h 1205653"/>
                <a:gd name="connsiteX226" fmla="*/ 274320 w 2915920"/>
                <a:gd name="connsiteY226" fmla="*/ 565573 h 1205653"/>
                <a:gd name="connsiteX227" fmla="*/ 264160 w 2915920"/>
                <a:gd name="connsiteY227" fmla="*/ 535093 h 1205653"/>
                <a:gd name="connsiteX228" fmla="*/ 243840 w 2915920"/>
                <a:gd name="connsiteY228" fmla="*/ 524933 h 1205653"/>
                <a:gd name="connsiteX229" fmla="*/ 223520 w 2915920"/>
                <a:gd name="connsiteY229" fmla="*/ 508000 h 1205653"/>
                <a:gd name="connsiteX230" fmla="*/ 203200 w 2915920"/>
                <a:gd name="connsiteY230" fmla="*/ 477520 h 1205653"/>
                <a:gd name="connsiteX231" fmla="*/ 203200 w 2915920"/>
                <a:gd name="connsiteY231" fmla="*/ 477520 h 1205653"/>
                <a:gd name="connsiteX232" fmla="*/ 172720 w 2915920"/>
                <a:gd name="connsiteY232" fmla="*/ 426720 h 1205653"/>
                <a:gd name="connsiteX233" fmla="*/ 152400 w 2915920"/>
                <a:gd name="connsiteY233" fmla="*/ 416560 h 1205653"/>
                <a:gd name="connsiteX234" fmla="*/ 135467 w 2915920"/>
                <a:gd name="connsiteY234" fmla="*/ 379307 h 1205653"/>
                <a:gd name="connsiteX235" fmla="*/ 125307 w 2915920"/>
                <a:gd name="connsiteY235" fmla="*/ 355600 h 1205653"/>
                <a:gd name="connsiteX236" fmla="*/ 111760 w 2915920"/>
                <a:gd name="connsiteY236" fmla="*/ 342053 h 1205653"/>
                <a:gd name="connsiteX237" fmla="*/ 84667 w 2915920"/>
                <a:gd name="connsiteY237" fmla="*/ 325120 h 1205653"/>
                <a:gd name="connsiteX238" fmla="*/ 64347 w 2915920"/>
                <a:gd name="connsiteY238" fmla="*/ 314960 h 1205653"/>
                <a:gd name="connsiteX239" fmla="*/ 47414 w 2915920"/>
                <a:gd name="connsiteY239" fmla="*/ 314960 h 1205653"/>
                <a:gd name="connsiteX240" fmla="*/ 37254 w 2915920"/>
                <a:gd name="connsiteY240" fmla="*/ 321733 h 1205653"/>
                <a:gd name="connsiteX241" fmla="*/ 30480 w 2915920"/>
                <a:gd name="connsiteY241" fmla="*/ 335280 h 1205653"/>
                <a:gd name="connsiteX242" fmla="*/ 27094 w 2915920"/>
                <a:gd name="connsiteY242" fmla="*/ 362373 h 1205653"/>
                <a:gd name="connsiteX243" fmla="*/ 16934 w 2915920"/>
                <a:gd name="connsiteY243" fmla="*/ 379307 h 1205653"/>
                <a:gd name="connsiteX244" fmla="*/ 6774 w 2915920"/>
                <a:gd name="connsiteY244" fmla="*/ 389467 h 1205653"/>
                <a:gd name="connsiteX245" fmla="*/ 3387 w 2915920"/>
                <a:gd name="connsiteY245" fmla="*/ 403013 h 1205653"/>
                <a:gd name="connsiteX246" fmla="*/ 0 w 2915920"/>
                <a:gd name="connsiteY246" fmla="*/ 416560 h 1205653"/>
                <a:gd name="connsiteX247" fmla="*/ 0 w 2915920"/>
                <a:gd name="connsiteY247" fmla="*/ 436880 h 1205653"/>
                <a:gd name="connsiteX248" fmla="*/ 0 w 2915920"/>
                <a:gd name="connsiteY248" fmla="*/ 460587 h 1205653"/>
                <a:gd name="connsiteX249" fmla="*/ 0 w 2915920"/>
                <a:gd name="connsiteY249" fmla="*/ 467360 h 1205653"/>
                <a:gd name="connsiteX250" fmla="*/ 13547 w 2915920"/>
                <a:gd name="connsiteY250" fmla="*/ 480907 h 1205653"/>
                <a:gd name="connsiteX251" fmla="*/ 13547 w 2915920"/>
                <a:gd name="connsiteY251" fmla="*/ 484293 h 1205653"/>
                <a:gd name="connsiteX252" fmla="*/ 20320 w 2915920"/>
                <a:gd name="connsiteY252" fmla="*/ 494453 h 1205653"/>
                <a:gd name="connsiteX253" fmla="*/ 13547 w 2915920"/>
                <a:gd name="connsiteY253" fmla="*/ 501227 h 1205653"/>
                <a:gd name="connsiteX254" fmla="*/ 16934 w 2915920"/>
                <a:gd name="connsiteY254" fmla="*/ 524933 h 1205653"/>
                <a:gd name="connsiteX255" fmla="*/ 13547 w 2915920"/>
                <a:gd name="connsiteY255" fmla="*/ 538480 h 1205653"/>
                <a:gd name="connsiteX256" fmla="*/ 10160 w 2915920"/>
                <a:gd name="connsiteY256" fmla="*/ 548640 h 1205653"/>
                <a:gd name="connsiteX257" fmla="*/ 6774 w 2915920"/>
                <a:gd name="connsiteY257" fmla="*/ 562187 h 1205653"/>
                <a:gd name="connsiteX258" fmla="*/ 3387 w 2915920"/>
                <a:gd name="connsiteY258" fmla="*/ 572347 h 1205653"/>
                <a:gd name="connsiteX259" fmla="*/ 16934 w 2915920"/>
                <a:gd name="connsiteY259" fmla="*/ 575733 h 1205653"/>
                <a:gd name="connsiteX260" fmla="*/ 20320 w 2915920"/>
                <a:gd name="connsiteY260" fmla="*/ 582507 h 1205653"/>
                <a:gd name="connsiteX261" fmla="*/ 23707 w 2915920"/>
                <a:gd name="connsiteY261" fmla="*/ 589280 h 1205653"/>
                <a:gd name="connsiteX262" fmla="*/ 30480 w 2915920"/>
                <a:gd name="connsiteY262" fmla="*/ 592667 h 1205653"/>
                <a:gd name="connsiteX263" fmla="*/ 40640 w 2915920"/>
                <a:gd name="connsiteY263" fmla="*/ 606213 h 1205653"/>
                <a:gd name="connsiteX264" fmla="*/ 47414 w 2915920"/>
                <a:gd name="connsiteY264" fmla="*/ 606213 h 1205653"/>
                <a:gd name="connsiteX265" fmla="*/ 54187 w 2915920"/>
                <a:gd name="connsiteY265" fmla="*/ 596053 h 1205653"/>
                <a:gd name="connsiteX266" fmla="*/ 71120 w 2915920"/>
                <a:gd name="connsiteY266" fmla="*/ 592667 h 1205653"/>
                <a:gd name="connsiteX267" fmla="*/ 88054 w 2915920"/>
                <a:gd name="connsiteY267" fmla="*/ 592667 h 1205653"/>
                <a:gd name="connsiteX268" fmla="*/ 98214 w 2915920"/>
                <a:gd name="connsiteY268" fmla="*/ 592667 h 1205653"/>
                <a:gd name="connsiteX269" fmla="*/ 115147 w 2915920"/>
                <a:gd name="connsiteY269" fmla="*/ 596053 h 1205653"/>
                <a:gd name="connsiteX270" fmla="*/ 128694 w 2915920"/>
                <a:gd name="connsiteY270" fmla="*/ 602827 h 1205653"/>
                <a:gd name="connsiteX271" fmla="*/ 138854 w 2915920"/>
                <a:gd name="connsiteY271" fmla="*/ 612987 h 1205653"/>
                <a:gd name="connsiteX272" fmla="*/ 135467 w 2915920"/>
                <a:gd name="connsiteY272" fmla="*/ 623147 h 1205653"/>
                <a:gd name="connsiteX273" fmla="*/ 132080 w 2915920"/>
                <a:gd name="connsiteY273" fmla="*/ 636693 h 1205653"/>
                <a:gd name="connsiteX274" fmla="*/ 132080 w 2915920"/>
                <a:gd name="connsiteY274" fmla="*/ 636693 h 1205653"/>
                <a:gd name="connsiteX275" fmla="*/ 125307 w 2915920"/>
                <a:gd name="connsiteY275" fmla="*/ 657013 h 1205653"/>
                <a:gd name="connsiteX276" fmla="*/ 135467 w 2915920"/>
                <a:gd name="connsiteY276" fmla="*/ 684107 h 1205653"/>
                <a:gd name="connsiteX277" fmla="*/ 142240 w 2915920"/>
                <a:gd name="connsiteY277" fmla="*/ 687493 h 1205653"/>
                <a:gd name="connsiteX278" fmla="*/ 155787 w 2915920"/>
                <a:gd name="connsiteY278" fmla="*/ 687493 h 1205653"/>
                <a:gd name="connsiteX279" fmla="*/ 172720 w 2915920"/>
                <a:gd name="connsiteY279" fmla="*/ 687493 h 1205653"/>
                <a:gd name="connsiteX280" fmla="*/ 186267 w 2915920"/>
                <a:gd name="connsiteY280" fmla="*/ 673947 h 1205653"/>
                <a:gd name="connsiteX281" fmla="*/ 193040 w 2915920"/>
                <a:gd name="connsiteY281" fmla="*/ 667173 h 1205653"/>
                <a:gd name="connsiteX282" fmla="*/ 193040 w 2915920"/>
                <a:gd name="connsiteY282" fmla="*/ 663787 h 1205653"/>
                <a:gd name="connsiteX283" fmla="*/ 203200 w 2915920"/>
                <a:gd name="connsiteY283" fmla="*/ 663787 h 1205653"/>
                <a:gd name="connsiteX284" fmla="*/ 216747 w 2915920"/>
                <a:gd name="connsiteY284" fmla="*/ 663787 h 1205653"/>
                <a:gd name="connsiteX285" fmla="*/ 220134 w 2915920"/>
                <a:gd name="connsiteY285" fmla="*/ 670560 h 1205653"/>
                <a:gd name="connsiteX286" fmla="*/ 240454 w 2915920"/>
                <a:gd name="connsiteY286" fmla="*/ 677333 h 1205653"/>
                <a:gd name="connsiteX287" fmla="*/ 240454 w 2915920"/>
                <a:gd name="connsiteY287" fmla="*/ 687493 h 1205653"/>
                <a:gd name="connsiteX288" fmla="*/ 240454 w 2915920"/>
                <a:gd name="connsiteY288" fmla="*/ 697653 h 1205653"/>
                <a:gd name="connsiteX289" fmla="*/ 243840 w 2915920"/>
                <a:gd name="connsiteY289" fmla="*/ 707813 h 1205653"/>
                <a:gd name="connsiteX290" fmla="*/ 254000 w 2915920"/>
                <a:gd name="connsiteY290" fmla="*/ 724747 h 1205653"/>
                <a:gd name="connsiteX291" fmla="*/ 267547 w 2915920"/>
                <a:gd name="connsiteY291" fmla="*/ 734907 h 1205653"/>
                <a:gd name="connsiteX292" fmla="*/ 284480 w 2915920"/>
                <a:gd name="connsiteY292" fmla="*/ 745067 h 1205653"/>
                <a:gd name="connsiteX293" fmla="*/ 287867 w 2915920"/>
                <a:gd name="connsiteY293" fmla="*/ 755227 h 1205653"/>
                <a:gd name="connsiteX294" fmla="*/ 291254 w 2915920"/>
                <a:gd name="connsiteY294" fmla="*/ 762000 h 1205653"/>
                <a:gd name="connsiteX295" fmla="*/ 301414 w 2915920"/>
                <a:gd name="connsiteY295" fmla="*/ 765387 h 1205653"/>
                <a:gd name="connsiteX296" fmla="*/ 318347 w 2915920"/>
                <a:gd name="connsiteY296" fmla="*/ 765387 h 1205653"/>
                <a:gd name="connsiteX297" fmla="*/ 338667 w 2915920"/>
                <a:gd name="connsiteY297" fmla="*/ 778933 h 1205653"/>
                <a:gd name="connsiteX298" fmla="*/ 338667 w 2915920"/>
                <a:gd name="connsiteY298" fmla="*/ 795867 h 1205653"/>
                <a:gd name="connsiteX299" fmla="*/ 338667 w 2915920"/>
                <a:gd name="connsiteY299" fmla="*/ 795867 h 1205653"/>
                <a:gd name="connsiteX300" fmla="*/ 335280 w 2915920"/>
                <a:gd name="connsiteY300" fmla="*/ 829733 h 1205653"/>
                <a:gd name="connsiteX301" fmla="*/ 335280 w 2915920"/>
                <a:gd name="connsiteY301" fmla="*/ 850053 h 1205653"/>
                <a:gd name="connsiteX302" fmla="*/ 338667 w 2915920"/>
                <a:gd name="connsiteY302" fmla="*/ 860213 h 1205653"/>
                <a:gd name="connsiteX303" fmla="*/ 348827 w 2915920"/>
                <a:gd name="connsiteY303" fmla="*/ 863600 h 1205653"/>
                <a:gd name="connsiteX304" fmla="*/ 372534 w 2915920"/>
                <a:gd name="connsiteY304" fmla="*/ 863600 h 1205653"/>
                <a:gd name="connsiteX305" fmla="*/ 396240 w 2915920"/>
                <a:gd name="connsiteY305" fmla="*/ 866987 h 1205653"/>
                <a:gd name="connsiteX306" fmla="*/ 433494 w 2915920"/>
                <a:gd name="connsiteY306" fmla="*/ 877147 h 1205653"/>
                <a:gd name="connsiteX307" fmla="*/ 440267 w 2915920"/>
                <a:gd name="connsiteY307" fmla="*/ 890693 h 1205653"/>
                <a:gd name="connsiteX308" fmla="*/ 447040 w 2915920"/>
                <a:gd name="connsiteY308" fmla="*/ 911013 h 1205653"/>
                <a:gd name="connsiteX309" fmla="*/ 467360 w 2915920"/>
                <a:gd name="connsiteY309" fmla="*/ 938107 h 1205653"/>
                <a:gd name="connsiteX310" fmla="*/ 480907 w 2915920"/>
                <a:gd name="connsiteY310" fmla="*/ 965200 h 1205653"/>
                <a:gd name="connsiteX311" fmla="*/ 491067 w 2915920"/>
                <a:gd name="connsiteY311" fmla="*/ 978747 h 1205653"/>
                <a:gd name="connsiteX312" fmla="*/ 491067 w 2915920"/>
                <a:gd name="connsiteY312" fmla="*/ 995680 h 1205653"/>
                <a:gd name="connsiteX313" fmla="*/ 511387 w 2915920"/>
                <a:gd name="connsiteY313" fmla="*/ 1056640 h 1205653"/>
                <a:gd name="connsiteX0" fmla="*/ 511387 w 2915920"/>
                <a:gd name="connsiteY0" fmla="*/ 1046480 h 1195493"/>
                <a:gd name="connsiteX1" fmla="*/ 589280 w 2915920"/>
                <a:gd name="connsiteY1" fmla="*/ 1056640 h 1195493"/>
                <a:gd name="connsiteX2" fmla="*/ 657014 w 2915920"/>
                <a:gd name="connsiteY2" fmla="*/ 1060027 h 1195493"/>
                <a:gd name="connsiteX3" fmla="*/ 663787 w 2915920"/>
                <a:gd name="connsiteY3" fmla="*/ 1066800 h 1195493"/>
                <a:gd name="connsiteX4" fmla="*/ 697654 w 2915920"/>
                <a:gd name="connsiteY4" fmla="*/ 1107440 h 1195493"/>
                <a:gd name="connsiteX5" fmla="*/ 738294 w 2915920"/>
                <a:gd name="connsiteY5" fmla="*/ 1148080 h 1195493"/>
                <a:gd name="connsiteX6" fmla="*/ 755227 w 2915920"/>
                <a:gd name="connsiteY6" fmla="*/ 1171787 h 1195493"/>
                <a:gd name="connsiteX7" fmla="*/ 802640 w 2915920"/>
                <a:gd name="connsiteY7" fmla="*/ 1188720 h 1195493"/>
                <a:gd name="connsiteX8" fmla="*/ 839894 w 2915920"/>
                <a:gd name="connsiteY8" fmla="*/ 1195493 h 1195493"/>
                <a:gd name="connsiteX9" fmla="*/ 900854 w 2915920"/>
                <a:gd name="connsiteY9" fmla="*/ 1175173 h 1195493"/>
                <a:gd name="connsiteX10" fmla="*/ 917787 w 2915920"/>
                <a:gd name="connsiteY10" fmla="*/ 1158240 h 1195493"/>
                <a:gd name="connsiteX11" fmla="*/ 924560 w 2915920"/>
                <a:gd name="connsiteY11" fmla="*/ 1131147 h 1195493"/>
                <a:gd name="connsiteX12" fmla="*/ 927947 w 2915920"/>
                <a:gd name="connsiteY12" fmla="*/ 1117600 h 1195493"/>
                <a:gd name="connsiteX13" fmla="*/ 968587 w 2915920"/>
                <a:gd name="connsiteY13" fmla="*/ 1093893 h 1195493"/>
                <a:gd name="connsiteX14" fmla="*/ 982134 w 2915920"/>
                <a:gd name="connsiteY14" fmla="*/ 1087120 h 1195493"/>
                <a:gd name="connsiteX15" fmla="*/ 1005840 w 2915920"/>
                <a:gd name="connsiteY15" fmla="*/ 1087120 h 1195493"/>
                <a:gd name="connsiteX16" fmla="*/ 1043094 w 2915920"/>
                <a:gd name="connsiteY16" fmla="*/ 1066800 h 1195493"/>
                <a:gd name="connsiteX17" fmla="*/ 1060027 w 2915920"/>
                <a:gd name="connsiteY17" fmla="*/ 1043093 h 1195493"/>
                <a:gd name="connsiteX18" fmla="*/ 1063414 w 2915920"/>
                <a:gd name="connsiteY18" fmla="*/ 1016000 h 1195493"/>
                <a:gd name="connsiteX19" fmla="*/ 1090507 w 2915920"/>
                <a:gd name="connsiteY19" fmla="*/ 958427 h 1195493"/>
                <a:gd name="connsiteX20" fmla="*/ 1090507 w 2915920"/>
                <a:gd name="connsiteY20" fmla="*/ 927947 h 1195493"/>
                <a:gd name="connsiteX21" fmla="*/ 1104054 w 2915920"/>
                <a:gd name="connsiteY21" fmla="*/ 914400 h 1195493"/>
                <a:gd name="connsiteX22" fmla="*/ 1127760 w 2915920"/>
                <a:gd name="connsiteY22" fmla="*/ 904240 h 1195493"/>
                <a:gd name="connsiteX23" fmla="*/ 1154854 w 2915920"/>
                <a:gd name="connsiteY23" fmla="*/ 900853 h 1195493"/>
                <a:gd name="connsiteX24" fmla="*/ 1181947 w 2915920"/>
                <a:gd name="connsiteY24" fmla="*/ 877147 h 1195493"/>
                <a:gd name="connsiteX25" fmla="*/ 1205654 w 2915920"/>
                <a:gd name="connsiteY25" fmla="*/ 836507 h 1195493"/>
                <a:gd name="connsiteX26" fmla="*/ 1229360 w 2915920"/>
                <a:gd name="connsiteY26" fmla="*/ 795867 h 1195493"/>
                <a:gd name="connsiteX27" fmla="*/ 1236134 w 2915920"/>
                <a:gd name="connsiteY27" fmla="*/ 782320 h 1195493"/>
                <a:gd name="connsiteX28" fmla="*/ 1249680 w 2915920"/>
                <a:gd name="connsiteY28" fmla="*/ 778933 h 1195493"/>
                <a:gd name="connsiteX29" fmla="*/ 1293707 w 2915920"/>
                <a:gd name="connsiteY29" fmla="*/ 785707 h 1195493"/>
                <a:gd name="connsiteX30" fmla="*/ 1307254 w 2915920"/>
                <a:gd name="connsiteY30" fmla="*/ 799253 h 1195493"/>
                <a:gd name="connsiteX31" fmla="*/ 1314027 w 2915920"/>
                <a:gd name="connsiteY31" fmla="*/ 819573 h 1195493"/>
                <a:gd name="connsiteX32" fmla="*/ 1317414 w 2915920"/>
                <a:gd name="connsiteY32" fmla="*/ 836507 h 1195493"/>
                <a:gd name="connsiteX33" fmla="*/ 1320800 w 2915920"/>
                <a:gd name="connsiteY33" fmla="*/ 839893 h 1195493"/>
                <a:gd name="connsiteX34" fmla="*/ 1405467 w 2915920"/>
                <a:gd name="connsiteY34" fmla="*/ 839893 h 1195493"/>
                <a:gd name="connsiteX35" fmla="*/ 1422400 w 2915920"/>
                <a:gd name="connsiteY35" fmla="*/ 833120 h 1195493"/>
                <a:gd name="connsiteX36" fmla="*/ 1425787 w 2915920"/>
                <a:gd name="connsiteY36" fmla="*/ 819573 h 1195493"/>
                <a:gd name="connsiteX37" fmla="*/ 1425787 w 2915920"/>
                <a:gd name="connsiteY37" fmla="*/ 809413 h 1195493"/>
                <a:gd name="connsiteX38" fmla="*/ 1432560 w 2915920"/>
                <a:gd name="connsiteY38" fmla="*/ 802640 h 1195493"/>
                <a:gd name="connsiteX39" fmla="*/ 1459654 w 2915920"/>
                <a:gd name="connsiteY39" fmla="*/ 795867 h 1195493"/>
                <a:gd name="connsiteX40" fmla="*/ 1476587 w 2915920"/>
                <a:gd name="connsiteY40" fmla="*/ 799253 h 1195493"/>
                <a:gd name="connsiteX41" fmla="*/ 1496907 w 2915920"/>
                <a:gd name="connsiteY41" fmla="*/ 802640 h 1195493"/>
                <a:gd name="connsiteX42" fmla="*/ 1517227 w 2915920"/>
                <a:gd name="connsiteY42" fmla="*/ 819573 h 1195493"/>
                <a:gd name="connsiteX43" fmla="*/ 1544320 w 2915920"/>
                <a:gd name="connsiteY43" fmla="*/ 833120 h 1195493"/>
                <a:gd name="connsiteX44" fmla="*/ 1564640 w 2915920"/>
                <a:gd name="connsiteY44" fmla="*/ 870373 h 1195493"/>
                <a:gd name="connsiteX45" fmla="*/ 1588347 w 2915920"/>
                <a:gd name="connsiteY45" fmla="*/ 890693 h 1195493"/>
                <a:gd name="connsiteX46" fmla="*/ 1618827 w 2915920"/>
                <a:gd name="connsiteY46" fmla="*/ 904240 h 1195493"/>
                <a:gd name="connsiteX47" fmla="*/ 1639147 w 2915920"/>
                <a:gd name="connsiteY47" fmla="*/ 904240 h 1195493"/>
                <a:gd name="connsiteX48" fmla="*/ 1656080 w 2915920"/>
                <a:gd name="connsiteY48" fmla="*/ 880533 h 1195493"/>
                <a:gd name="connsiteX49" fmla="*/ 1703494 w 2915920"/>
                <a:gd name="connsiteY49" fmla="*/ 833120 h 1195493"/>
                <a:gd name="connsiteX50" fmla="*/ 1713654 w 2915920"/>
                <a:gd name="connsiteY50" fmla="*/ 826347 h 1195493"/>
                <a:gd name="connsiteX51" fmla="*/ 1733974 w 2915920"/>
                <a:gd name="connsiteY51" fmla="*/ 822960 h 1195493"/>
                <a:gd name="connsiteX52" fmla="*/ 1788160 w 2915920"/>
                <a:gd name="connsiteY52" fmla="*/ 826347 h 1195493"/>
                <a:gd name="connsiteX53" fmla="*/ 1822027 w 2915920"/>
                <a:gd name="connsiteY53" fmla="*/ 826347 h 1195493"/>
                <a:gd name="connsiteX54" fmla="*/ 1845734 w 2915920"/>
                <a:gd name="connsiteY54" fmla="*/ 826347 h 1195493"/>
                <a:gd name="connsiteX55" fmla="*/ 1859280 w 2915920"/>
                <a:gd name="connsiteY55" fmla="*/ 822960 h 1195493"/>
                <a:gd name="connsiteX56" fmla="*/ 1876214 w 2915920"/>
                <a:gd name="connsiteY56" fmla="*/ 799253 h 1195493"/>
                <a:gd name="connsiteX57" fmla="*/ 1889760 w 2915920"/>
                <a:gd name="connsiteY57" fmla="*/ 768773 h 1195493"/>
                <a:gd name="connsiteX58" fmla="*/ 1893147 w 2915920"/>
                <a:gd name="connsiteY58" fmla="*/ 755227 h 1195493"/>
                <a:gd name="connsiteX59" fmla="*/ 1906694 w 2915920"/>
                <a:gd name="connsiteY59" fmla="*/ 751840 h 1195493"/>
                <a:gd name="connsiteX60" fmla="*/ 1910080 w 2915920"/>
                <a:gd name="connsiteY60" fmla="*/ 734907 h 1195493"/>
                <a:gd name="connsiteX61" fmla="*/ 1930400 w 2915920"/>
                <a:gd name="connsiteY61" fmla="*/ 711200 h 1195493"/>
                <a:gd name="connsiteX62" fmla="*/ 1960880 w 2915920"/>
                <a:gd name="connsiteY62" fmla="*/ 694267 h 1195493"/>
                <a:gd name="connsiteX63" fmla="*/ 2011680 w 2915920"/>
                <a:gd name="connsiteY63" fmla="*/ 697653 h 1195493"/>
                <a:gd name="connsiteX64" fmla="*/ 2042160 w 2915920"/>
                <a:gd name="connsiteY64" fmla="*/ 707813 h 1195493"/>
                <a:gd name="connsiteX65" fmla="*/ 2120054 w 2915920"/>
                <a:gd name="connsiteY65" fmla="*/ 721360 h 1195493"/>
                <a:gd name="connsiteX66" fmla="*/ 2164080 w 2915920"/>
                <a:gd name="connsiteY66" fmla="*/ 728133 h 1195493"/>
                <a:gd name="connsiteX67" fmla="*/ 2181014 w 2915920"/>
                <a:gd name="connsiteY67" fmla="*/ 751840 h 1195493"/>
                <a:gd name="connsiteX68" fmla="*/ 2211494 w 2915920"/>
                <a:gd name="connsiteY68" fmla="*/ 778933 h 1195493"/>
                <a:gd name="connsiteX69" fmla="*/ 2231814 w 2915920"/>
                <a:gd name="connsiteY69" fmla="*/ 789093 h 1195493"/>
                <a:gd name="connsiteX70" fmla="*/ 2269067 w 2915920"/>
                <a:gd name="connsiteY70" fmla="*/ 802640 h 1195493"/>
                <a:gd name="connsiteX71" fmla="*/ 2302934 w 2915920"/>
                <a:gd name="connsiteY71" fmla="*/ 806027 h 1195493"/>
                <a:gd name="connsiteX72" fmla="*/ 2350347 w 2915920"/>
                <a:gd name="connsiteY72" fmla="*/ 836507 h 1195493"/>
                <a:gd name="connsiteX73" fmla="*/ 2377440 w 2915920"/>
                <a:gd name="connsiteY73" fmla="*/ 850053 h 1195493"/>
                <a:gd name="connsiteX74" fmla="*/ 2411307 w 2915920"/>
                <a:gd name="connsiteY74" fmla="*/ 866987 h 1195493"/>
                <a:gd name="connsiteX75" fmla="*/ 2468880 w 2915920"/>
                <a:gd name="connsiteY75" fmla="*/ 873760 h 1195493"/>
                <a:gd name="connsiteX76" fmla="*/ 2509520 w 2915920"/>
                <a:gd name="connsiteY76" fmla="*/ 880533 h 1195493"/>
                <a:gd name="connsiteX77" fmla="*/ 2556934 w 2915920"/>
                <a:gd name="connsiteY77" fmla="*/ 948267 h 1195493"/>
                <a:gd name="connsiteX78" fmla="*/ 2580640 w 2915920"/>
                <a:gd name="connsiteY78" fmla="*/ 978747 h 1195493"/>
                <a:gd name="connsiteX79" fmla="*/ 2604347 w 2915920"/>
                <a:gd name="connsiteY79" fmla="*/ 1019387 h 1195493"/>
                <a:gd name="connsiteX80" fmla="*/ 2634827 w 2915920"/>
                <a:gd name="connsiteY80" fmla="*/ 1039707 h 1195493"/>
                <a:gd name="connsiteX81" fmla="*/ 2665307 w 2915920"/>
                <a:gd name="connsiteY81" fmla="*/ 1046480 h 1195493"/>
                <a:gd name="connsiteX82" fmla="*/ 2705947 w 2915920"/>
                <a:gd name="connsiteY82" fmla="*/ 1026160 h 1195493"/>
                <a:gd name="connsiteX83" fmla="*/ 2703010 w 2915920"/>
                <a:gd name="connsiteY83" fmla="*/ 987630 h 1195493"/>
                <a:gd name="connsiteX84" fmla="*/ 2705947 w 2915920"/>
                <a:gd name="connsiteY84" fmla="*/ 934720 h 1195493"/>
                <a:gd name="connsiteX85" fmla="*/ 2702560 w 2915920"/>
                <a:gd name="connsiteY85" fmla="*/ 917787 h 1195493"/>
                <a:gd name="connsiteX86" fmla="*/ 2699174 w 2915920"/>
                <a:gd name="connsiteY86" fmla="*/ 890693 h 1195493"/>
                <a:gd name="connsiteX87" fmla="*/ 2695787 w 2915920"/>
                <a:gd name="connsiteY87" fmla="*/ 877147 h 1195493"/>
                <a:gd name="connsiteX88" fmla="*/ 2689014 w 2915920"/>
                <a:gd name="connsiteY88" fmla="*/ 856827 h 1195493"/>
                <a:gd name="connsiteX89" fmla="*/ 2682240 w 2915920"/>
                <a:gd name="connsiteY89" fmla="*/ 836507 h 1195493"/>
                <a:gd name="connsiteX90" fmla="*/ 2678854 w 2915920"/>
                <a:gd name="connsiteY90" fmla="*/ 816187 h 1195493"/>
                <a:gd name="connsiteX91" fmla="*/ 2672080 w 2915920"/>
                <a:gd name="connsiteY91" fmla="*/ 806027 h 1195493"/>
                <a:gd name="connsiteX92" fmla="*/ 2678854 w 2915920"/>
                <a:gd name="connsiteY92" fmla="*/ 792480 h 1195493"/>
                <a:gd name="connsiteX93" fmla="*/ 2699174 w 2915920"/>
                <a:gd name="connsiteY93" fmla="*/ 785707 h 1195493"/>
                <a:gd name="connsiteX94" fmla="*/ 2729654 w 2915920"/>
                <a:gd name="connsiteY94" fmla="*/ 785707 h 1195493"/>
                <a:gd name="connsiteX95" fmla="*/ 2770294 w 2915920"/>
                <a:gd name="connsiteY95" fmla="*/ 792480 h 1195493"/>
                <a:gd name="connsiteX96" fmla="*/ 2783840 w 2915920"/>
                <a:gd name="connsiteY96" fmla="*/ 795867 h 1195493"/>
                <a:gd name="connsiteX97" fmla="*/ 2804160 w 2915920"/>
                <a:gd name="connsiteY97" fmla="*/ 809413 h 1195493"/>
                <a:gd name="connsiteX98" fmla="*/ 2827867 w 2915920"/>
                <a:gd name="connsiteY98" fmla="*/ 792480 h 1195493"/>
                <a:gd name="connsiteX99" fmla="*/ 2827867 w 2915920"/>
                <a:gd name="connsiteY99" fmla="*/ 768773 h 1195493"/>
                <a:gd name="connsiteX100" fmla="*/ 2817707 w 2915920"/>
                <a:gd name="connsiteY100" fmla="*/ 748453 h 1195493"/>
                <a:gd name="connsiteX101" fmla="*/ 2810934 w 2915920"/>
                <a:gd name="connsiteY101" fmla="*/ 734907 h 1195493"/>
                <a:gd name="connsiteX102" fmla="*/ 2817707 w 2915920"/>
                <a:gd name="connsiteY102" fmla="*/ 714587 h 1195493"/>
                <a:gd name="connsiteX103" fmla="*/ 2844800 w 2915920"/>
                <a:gd name="connsiteY103" fmla="*/ 697653 h 1195493"/>
                <a:gd name="connsiteX104" fmla="*/ 2868507 w 2915920"/>
                <a:gd name="connsiteY104" fmla="*/ 684107 h 1195493"/>
                <a:gd name="connsiteX105" fmla="*/ 2892214 w 2915920"/>
                <a:gd name="connsiteY105" fmla="*/ 680720 h 1195493"/>
                <a:gd name="connsiteX106" fmla="*/ 2912534 w 2915920"/>
                <a:gd name="connsiteY106" fmla="*/ 667173 h 1195493"/>
                <a:gd name="connsiteX107" fmla="*/ 2915920 w 2915920"/>
                <a:gd name="connsiteY107" fmla="*/ 653627 h 1195493"/>
                <a:gd name="connsiteX108" fmla="*/ 2898987 w 2915920"/>
                <a:gd name="connsiteY108" fmla="*/ 623147 h 1195493"/>
                <a:gd name="connsiteX109" fmla="*/ 2898987 w 2915920"/>
                <a:gd name="connsiteY109" fmla="*/ 592667 h 1195493"/>
                <a:gd name="connsiteX110" fmla="*/ 2895600 w 2915920"/>
                <a:gd name="connsiteY110" fmla="*/ 575733 h 1195493"/>
                <a:gd name="connsiteX111" fmla="*/ 2885440 w 2915920"/>
                <a:gd name="connsiteY111" fmla="*/ 552027 h 1195493"/>
                <a:gd name="connsiteX112" fmla="*/ 2821094 w 2915920"/>
                <a:gd name="connsiteY112" fmla="*/ 538480 h 1195493"/>
                <a:gd name="connsiteX113" fmla="*/ 2783840 w 2915920"/>
                <a:gd name="connsiteY113" fmla="*/ 521547 h 1195493"/>
                <a:gd name="connsiteX114" fmla="*/ 2729654 w 2915920"/>
                <a:gd name="connsiteY114" fmla="*/ 470747 h 1195493"/>
                <a:gd name="connsiteX115" fmla="*/ 2695787 w 2915920"/>
                <a:gd name="connsiteY115" fmla="*/ 416560 h 1195493"/>
                <a:gd name="connsiteX116" fmla="*/ 2692400 w 2915920"/>
                <a:gd name="connsiteY116" fmla="*/ 362373 h 1195493"/>
                <a:gd name="connsiteX117" fmla="*/ 2682240 w 2915920"/>
                <a:gd name="connsiteY117" fmla="*/ 335280 h 1195493"/>
                <a:gd name="connsiteX118" fmla="*/ 2675467 w 2915920"/>
                <a:gd name="connsiteY118" fmla="*/ 318347 h 1195493"/>
                <a:gd name="connsiteX119" fmla="*/ 2661920 w 2915920"/>
                <a:gd name="connsiteY119" fmla="*/ 304800 h 1195493"/>
                <a:gd name="connsiteX120" fmla="*/ 2661920 w 2915920"/>
                <a:gd name="connsiteY120" fmla="*/ 267547 h 1195493"/>
                <a:gd name="connsiteX121" fmla="*/ 2658534 w 2915920"/>
                <a:gd name="connsiteY121" fmla="*/ 243840 h 1195493"/>
                <a:gd name="connsiteX122" fmla="*/ 2628054 w 2915920"/>
                <a:gd name="connsiteY122" fmla="*/ 213360 h 1195493"/>
                <a:gd name="connsiteX123" fmla="*/ 2584027 w 2915920"/>
                <a:gd name="connsiteY123" fmla="*/ 189653 h 1195493"/>
                <a:gd name="connsiteX124" fmla="*/ 2499360 w 2915920"/>
                <a:gd name="connsiteY124" fmla="*/ 189653 h 1195493"/>
                <a:gd name="connsiteX125" fmla="*/ 2472267 w 2915920"/>
                <a:gd name="connsiteY125" fmla="*/ 199813 h 1195493"/>
                <a:gd name="connsiteX126" fmla="*/ 2448560 w 2915920"/>
                <a:gd name="connsiteY126" fmla="*/ 189653 h 1195493"/>
                <a:gd name="connsiteX127" fmla="*/ 2424854 w 2915920"/>
                <a:gd name="connsiteY127" fmla="*/ 189653 h 1195493"/>
                <a:gd name="connsiteX128" fmla="*/ 2394374 w 2915920"/>
                <a:gd name="connsiteY128" fmla="*/ 176107 h 1195493"/>
                <a:gd name="connsiteX129" fmla="*/ 2367280 w 2915920"/>
                <a:gd name="connsiteY129" fmla="*/ 169333 h 1195493"/>
                <a:gd name="connsiteX130" fmla="*/ 2350347 w 2915920"/>
                <a:gd name="connsiteY130" fmla="*/ 145627 h 1195493"/>
                <a:gd name="connsiteX131" fmla="*/ 2330027 w 2915920"/>
                <a:gd name="connsiteY131" fmla="*/ 125307 h 1195493"/>
                <a:gd name="connsiteX132" fmla="*/ 2286000 w 2915920"/>
                <a:gd name="connsiteY132" fmla="*/ 118533 h 1195493"/>
                <a:gd name="connsiteX133" fmla="*/ 2252134 w 2915920"/>
                <a:gd name="connsiteY133" fmla="*/ 121920 h 1195493"/>
                <a:gd name="connsiteX134" fmla="*/ 2238587 w 2915920"/>
                <a:gd name="connsiteY134" fmla="*/ 118533 h 1195493"/>
                <a:gd name="connsiteX135" fmla="*/ 2211494 w 2915920"/>
                <a:gd name="connsiteY135" fmla="*/ 101600 h 1195493"/>
                <a:gd name="connsiteX136" fmla="*/ 2177627 w 2915920"/>
                <a:gd name="connsiteY136" fmla="*/ 111760 h 1195493"/>
                <a:gd name="connsiteX137" fmla="*/ 2153920 w 2915920"/>
                <a:gd name="connsiteY137" fmla="*/ 111760 h 1195493"/>
                <a:gd name="connsiteX138" fmla="*/ 2136987 w 2915920"/>
                <a:gd name="connsiteY138" fmla="*/ 111760 h 1195493"/>
                <a:gd name="connsiteX139" fmla="*/ 2109894 w 2915920"/>
                <a:gd name="connsiteY139" fmla="*/ 84667 h 1195493"/>
                <a:gd name="connsiteX140" fmla="*/ 2099734 w 2915920"/>
                <a:gd name="connsiteY140" fmla="*/ 67733 h 1195493"/>
                <a:gd name="connsiteX141" fmla="*/ 2069254 w 2915920"/>
                <a:gd name="connsiteY141" fmla="*/ 50800 h 1195493"/>
                <a:gd name="connsiteX142" fmla="*/ 2035387 w 2915920"/>
                <a:gd name="connsiteY142" fmla="*/ 50800 h 1195493"/>
                <a:gd name="connsiteX143" fmla="*/ 1960880 w 2915920"/>
                <a:gd name="connsiteY143" fmla="*/ 37253 h 1195493"/>
                <a:gd name="connsiteX144" fmla="*/ 1930400 w 2915920"/>
                <a:gd name="connsiteY144" fmla="*/ 37253 h 1195493"/>
                <a:gd name="connsiteX145" fmla="*/ 1899920 w 2915920"/>
                <a:gd name="connsiteY145" fmla="*/ 40640 h 1195493"/>
                <a:gd name="connsiteX146" fmla="*/ 1855894 w 2915920"/>
                <a:gd name="connsiteY146" fmla="*/ 23707 h 1195493"/>
                <a:gd name="connsiteX147" fmla="*/ 1825414 w 2915920"/>
                <a:gd name="connsiteY147" fmla="*/ 16933 h 1195493"/>
                <a:gd name="connsiteX148" fmla="*/ 1781387 w 2915920"/>
                <a:gd name="connsiteY148" fmla="*/ 0 h 1195493"/>
                <a:gd name="connsiteX149" fmla="*/ 1632617 w 2915920"/>
                <a:gd name="connsiteY149" fmla="*/ 304627 h 1195493"/>
                <a:gd name="connsiteX150" fmla="*/ 1647075 w 2915920"/>
                <a:gd name="connsiteY150" fmla="*/ 254261 h 1195493"/>
                <a:gd name="connsiteX151" fmla="*/ 1702628 w 2915920"/>
                <a:gd name="connsiteY151" fmla="*/ 225084 h 1195493"/>
                <a:gd name="connsiteX152" fmla="*/ 1699696 w 2915920"/>
                <a:gd name="connsiteY152" fmla="*/ 184965 h 1195493"/>
                <a:gd name="connsiteX153" fmla="*/ 1710601 w 2915920"/>
                <a:gd name="connsiteY153" fmla="*/ 128085 h 1195493"/>
                <a:gd name="connsiteX154" fmla="*/ 1618827 w 2915920"/>
                <a:gd name="connsiteY154" fmla="*/ 121920 h 1195493"/>
                <a:gd name="connsiteX155" fmla="*/ 1625600 w 2915920"/>
                <a:gd name="connsiteY155" fmla="*/ 138853 h 1195493"/>
                <a:gd name="connsiteX156" fmla="*/ 1615440 w 2915920"/>
                <a:gd name="connsiteY156" fmla="*/ 159173 h 1195493"/>
                <a:gd name="connsiteX157" fmla="*/ 1584960 w 2915920"/>
                <a:gd name="connsiteY157" fmla="*/ 176107 h 1195493"/>
                <a:gd name="connsiteX158" fmla="*/ 1540934 w 2915920"/>
                <a:gd name="connsiteY158" fmla="*/ 240453 h 1195493"/>
                <a:gd name="connsiteX159" fmla="*/ 1507067 w 2915920"/>
                <a:gd name="connsiteY159" fmla="*/ 250613 h 1195493"/>
                <a:gd name="connsiteX160" fmla="*/ 1513840 w 2915920"/>
                <a:gd name="connsiteY160" fmla="*/ 308187 h 1195493"/>
                <a:gd name="connsiteX161" fmla="*/ 1486747 w 2915920"/>
                <a:gd name="connsiteY161" fmla="*/ 338667 h 1195493"/>
                <a:gd name="connsiteX162" fmla="*/ 1486747 w 2915920"/>
                <a:gd name="connsiteY162" fmla="*/ 338667 h 1195493"/>
                <a:gd name="connsiteX163" fmla="*/ 1422400 w 2915920"/>
                <a:gd name="connsiteY163" fmla="*/ 372533 h 1195493"/>
                <a:gd name="connsiteX164" fmla="*/ 1405467 w 2915920"/>
                <a:gd name="connsiteY164" fmla="*/ 399627 h 1195493"/>
                <a:gd name="connsiteX165" fmla="*/ 1405467 w 2915920"/>
                <a:gd name="connsiteY165" fmla="*/ 399627 h 1195493"/>
                <a:gd name="connsiteX166" fmla="*/ 1398694 w 2915920"/>
                <a:gd name="connsiteY166" fmla="*/ 436880 h 1195493"/>
                <a:gd name="connsiteX167" fmla="*/ 1395307 w 2915920"/>
                <a:gd name="connsiteY167" fmla="*/ 460587 h 1195493"/>
                <a:gd name="connsiteX168" fmla="*/ 1371600 w 2915920"/>
                <a:gd name="connsiteY168" fmla="*/ 480907 h 1195493"/>
                <a:gd name="connsiteX169" fmla="*/ 1347894 w 2915920"/>
                <a:gd name="connsiteY169" fmla="*/ 504613 h 1195493"/>
                <a:gd name="connsiteX170" fmla="*/ 1337734 w 2915920"/>
                <a:gd name="connsiteY170" fmla="*/ 524933 h 1195493"/>
                <a:gd name="connsiteX171" fmla="*/ 1334347 w 2915920"/>
                <a:gd name="connsiteY171" fmla="*/ 562187 h 1195493"/>
                <a:gd name="connsiteX172" fmla="*/ 1344507 w 2915920"/>
                <a:gd name="connsiteY172" fmla="*/ 596053 h 1195493"/>
                <a:gd name="connsiteX173" fmla="*/ 1368214 w 2915920"/>
                <a:gd name="connsiteY173" fmla="*/ 626533 h 1195493"/>
                <a:gd name="connsiteX174" fmla="*/ 1378374 w 2915920"/>
                <a:gd name="connsiteY174" fmla="*/ 646853 h 1195493"/>
                <a:gd name="connsiteX175" fmla="*/ 1374987 w 2915920"/>
                <a:gd name="connsiteY175" fmla="*/ 667173 h 1195493"/>
                <a:gd name="connsiteX176" fmla="*/ 1361440 w 2915920"/>
                <a:gd name="connsiteY176" fmla="*/ 684107 h 1195493"/>
                <a:gd name="connsiteX177" fmla="*/ 1341120 w 2915920"/>
                <a:gd name="connsiteY177" fmla="*/ 687493 h 1195493"/>
                <a:gd name="connsiteX178" fmla="*/ 1320800 w 2915920"/>
                <a:gd name="connsiteY178" fmla="*/ 694267 h 1195493"/>
                <a:gd name="connsiteX179" fmla="*/ 1290320 w 2915920"/>
                <a:gd name="connsiteY179" fmla="*/ 690880 h 1195493"/>
                <a:gd name="connsiteX180" fmla="*/ 1259840 w 2915920"/>
                <a:gd name="connsiteY180" fmla="*/ 670560 h 1195493"/>
                <a:gd name="connsiteX181" fmla="*/ 1239520 w 2915920"/>
                <a:gd name="connsiteY181" fmla="*/ 660400 h 1195493"/>
                <a:gd name="connsiteX182" fmla="*/ 1205654 w 2915920"/>
                <a:gd name="connsiteY182" fmla="*/ 657013 h 1195493"/>
                <a:gd name="connsiteX183" fmla="*/ 1185334 w 2915920"/>
                <a:gd name="connsiteY183" fmla="*/ 653627 h 1195493"/>
                <a:gd name="connsiteX184" fmla="*/ 1158240 w 2915920"/>
                <a:gd name="connsiteY184" fmla="*/ 646853 h 1195493"/>
                <a:gd name="connsiteX185" fmla="*/ 1124374 w 2915920"/>
                <a:gd name="connsiteY185" fmla="*/ 650240 h 1195493"/>
                <a:gd name="connsiteX186" fmla="*/ 1107440 w 2915920"/>
                <a:gd name="connsiteY186" fmla="*/ 687493 h 1195493"/>
                <a:gd name="connsiteX187" fmla="*/ 1090507 w 2915920"/>
                <a:gd name="connsiteY187" fmla="*/ 697653 h 1195493"/>
                <a:gd name="connsiteX188" fmla="*/ 1060027 w 2915920"/>
                <a:gd name="connsiteY188" fmla="*/ 701040 h 1195493"/>
                <a:gd name="connsiteX189" fmla="*/ 1019387 w 2915920"/>
                <a:gd name="connsiteY189" fmla="*/ 701040 h 1195493"/>
                <a:gd name="connsiteX190" fmla="*/ 982134 w 2915920"/>
                <a:gd name="connsiteY190" fmla="*/ 701040 h 1195493"/>
                <a:gd name="connsiteX191" fmla="*/ 951654 w 2915920"/>
                <a:gd name="connsiteY191" fmla="*/ 704427 h 1195493"/>
                <a:gd name="connsiteX192" fmla="*/ 924560 w 2915920"/>
                <a:gd name="connsiteY192" fmla="*/ 731520 h 1195493"/>
                <a:gd name="connsiteX193" fmla="*/ 900854 w 2915920"/>
                <a:gd name="connsiteY193" fmla="*/ 762000 h 1195493"/>
                <a:gd name="connsiteX194" fmla="*/ 890694 w 2915920"/>
                <a:gd name="connsiteY194" fmla="*/ 789093 h 1195493"/>
                <a:gd name="connsiteX195" fmla="*/ 850054 w 2915920"/>
                <a:gd name="connsiteY195" fmla="*/ 819573 h 1195493"/>
                <a:gd name="connsiteX196" fmla="*/ 802640 w 2915920"/>
                <a:gd name="connsiteY196" fmla="*/ 850053 h 1195493"/>
                <a:gd name="connsiteX197" fmla="*/ 785707 w 2915920"/>
                <a:gd name="connsiteY197" fmla="*/ 870373 h 1195493"/>
                <a:gd name="connsiteX198" fmla="*/ 778934 w 2915920"/>
                <a:gd name="connsiteY198" fmla="*/ 921173 h 1195493"/>
                <a:gd name="connsiteX199" fmla="*/ 775547 w 2915920"/>
                <a:gd name="connsiteY199" fmla="*/ 934720 h 1195493"/>
                <a:gd name="connsiteX200" fmla="*/ 755227 w 2915920"/>
                <a:gd name="connsiteY200" fmla="*/ 934720 h 1195493"/>
                <a:gd name="connsiteX201" fmla="*/ 738294 w 2915920"/>
                <a:gd name="connsiteY201" fmla="*/ 914400 h 1195493"/>
                <a:gd name="connsiteX202" fmla="*/ 738294 w 2915920"/>
                <a:gd name="connsiteY202" fmla="*/ 914400 h 1195493"/>
                <a:gd name="connsiteX203" fmla="*/ 714587 w 2915920"/>
                <a:gd name="connsiteY203" fmla="*/ 897467 h 1195493"/>
                <a:gd name="connsiteX204" fmla="*/ 721360 w 2915920"/>
                <a:gd name="connsiteY204" fmla="*/ 860213 h 1195493"/>
                <a:gd name="connsiteX205" fmla="*/ 721360 w 2915920"/>
                <a:gd name="connsiteY205" fmla="*/ 836507 h 1195493"/>
                <a:gd name="connsiteX206" fmla="*/ 721360 w 2915920"/>
                <a:gd name="connsiteY206" fmla="*/ 816187 h 1195493"/>
                <a:gd name="connsiteX207" fmla="*/ 717974 w 2915920"/>
                <a:gd name="connsiteY207" fmla="*/ 785707 h 1195493"/>
                <a:gd name="connsiteX208" fmla="*/ 707814 w 2915920"/>
                <a:gd name="connsiteY208" fmla="*/ 762000 h 1195493"/>
                <a:gd name="connsiteX209" fmla="*/ 711200 w 2915920"/>
                <a:gd name="connsiteY209" fmla="*/ 731520 h 1195493"/>
                <a:gd name="connsiteX210" fmla="*/ 707814 w 2915920"/>
                <a:gd name="connsiteY210" fmla="*/ 711200 h 1195493"/>
                <a:gd name="connsiteX211" fmla="*/ 697654 w 2915920"/>
                <a:gd name="connsiteY211" fmla="*/ 684107 h 1195493"/>
                <a:gd name="connsiteX212" fmla="*/ 687494 w 2915920"/>
                <a:gd name="connsiteY212" fmla="*/ 677333 h 1195493"/>
                <a:gd name="connsiteX213" fmla="*/ 657014 w 2915920"/>
                <a:gd name="connsiteY213" fmla="*/ 667173 h 1195493"/>
                <a:gd name="connsiteX214" fmla="*/ 602827 w 2915920"/>
                <a:gd name="connsiteY214" fmla="*/ 667173 h 1195493"/>
                <a:gd name="connsiteX215" fmla="*/ 565574 w 2915920"/>
                <a:gd name="connsiteY215" fmla="*/ 663787 h 1195493"/>
                <a:gd name="connsiteX216" fmla="*/ 538480 w 2915920"/>
                <a:gd name="connsiteY216" fmla="*/ 660400 h 1195493"/>
                <a:gd name="connsiteX217" fmla="*/ 538480 w 2915920"/>
                <a:gd name="connsiteY217" fmla="*/ 660400 h 1195493"/>
                <a:gd name="connsiteX218" fmla="*/ 494454 w 2915920"/>
                <a:gd name="connsiteY218" fmla="*/ 640080 h 1195493"/>
                <a:gd name="connsiteX219" fmla="*/ 474134 w 2915920"/>
                <a:gd name="connsiteY219" fmla="*/ 623147 h 1195493"/>
                <a:gd name="connsiteX220" fmla="*/ 467360 w 2915920"/>
                <a:gd name="connsiteY220" fmla="*/ 612987 h 1195493"/>
                <a:gd name="connsiteX221" fmla="*/ 423334 w 2915920"/>
                <a:gd name="connsiteY221" fmla="*/ 606213 h 1195493"/>
                <a:gd name="connsiteX222" fmla="*/ 389467 w 2915920"/>
                <a:gd name="connsiteY222" fmla="*/ 616373 h 1195493"/>
                <a:gd name="connsiteX223" fmla="*/ 362374 w 2915920"/>
                <a:gd name="connsiteY223" fmla="*/ 612987 h 1195493"/>
                <a:gd name="connsiteX224" fmla="*/ 335280 w 2915920"/>
                <a:gd name="connsiteY224" fmla="*/ 589280 h 1195493"/>
                <a:gd name="connsiteX225" fmla="*/ 308187 w 2915920"/>
                <a:gd name="connsiteY225" fmla="*/ 579120 h 1195493"/>
                <a:gd name="connsiteX226" fmla="*/ 274320 w 2915920"/>
                <a:gd name="connsiteY226" fmla="*/ 555413 h 1195493"/>
                <a:gd name="connsiteX227" fmla="*/ 264160 w 2915920"/>
                <a:gd name="connsiteY227" fmla="*/ 524933 h 1195493"/>
                <a:gd name="connsiteX228" fmla="*/ 243840 w 2915920"/>
                <a:gd name="connsiteY228" fmla="*/ 514773 h 1195493"/>
                <a:gd name="connsiteX229" fmla="*/ 223520 w 2915920"/>
                <a:gd name="connsiteY229" fmla="*/ 497840 h 1195493"/>
                <a:gd name="connsiteX230" fmla="*/ 203200 w 2915920"/>
                <a:gd name="connsiteY230" fmla="*/ 467360 h 1195493"/>
                <a:gd name="connsiteX231" fmla="*/ 203200 w 2915920"/>
                <a:gd name="connsiteY231" fmla="*/ 467360 h 1195493"/>
                <a:gd name="connsiteX232" fmla="*/ 172720 w 2915920"/>
                <a:gd name="connsiteY232" fmla="*/ 416560 h 1195493"/>
                <a:gd name="connsiteX233" fmla="*/ 152400 w 2915920"/>
                <a:gd name="connsiteY233" fmla="*/ 406400 h 1195493"/>
                <a:gd name="connsiteX234" fmla="*/ 135467 w 2915920"/>
                <a:gd name="connsiteY234" fmla="*/ 369147 h 1195493"/>
                <a:gd name="connsiteX235" fmla="*/ 125307 w 2915920"/>
                <a:gd name="connsiteY235" fmla="*/ 345440 h 1195493"/>
                <a:gd name="connsiteX236" fmla="*/ 111760 w 2915920"/>
                <a:gd name="connsiteY236" fmla="*/ 331893 h 1195493"/>
                <a:gd name="connsiteX237" fmla="*/ 84667 w 2915920"/>
                <a:gd name="connsiteY237" fmla="*/ 314960 h 1195493"/>
                <a:gd name="connsiteX238" fmla="*/ 64347 w 2915920"/>
                <a:gd name="connsiteY238" fmla="*/ 304800 h 1195493"/>
                <a:gd name="connsiteX239" fmla="*/ 47414 w 2915920"/>
                <a:gd name="connsiteY239" fmla="*/ 304800 h 1195493"/>
                <a:gd name="connsiteX240" fmla="*/ 37254 w 2915920"/>
                <a:gd name="connsiteY240" fmla="*/ 311573 h 1195493"/>
                <a:gd name="connsiteX241" fmla="*/ 30480 w 2915920"/>
                <a:gd name="connsiteY241" fmla="*/ 325120 h 1195493"/>
                <a:gd name="connsiteX242" fmla="*/ 27094 w 2915920"/>
                <a:gd name="connsiteY242" fmla="*/ 352213 h 1195493"/>
                <a:gd name="connsiteX243" fmla="*/ 16934 w 2915920"/>
                <a:gd name="connsiteY243" fmla="*/ 369147 h 1195493"/>
                <a:gd name="connsiteX244" fmla="*/ 6774 w 2915920"/>
                <a:gd name="connsiteY244" fmla="*/ 379307 h 1195493"/>
                <a:gd name="connsiteX245" fmla="*/ 3387 w 2915920"/>
                <a:gd name="connsiteY245" fmla="*/ 392853 h 1195493"/>
                <a:gd name="connsiteX246" fmla="*/ 0 w 2915920"/>
                <a:gd name="connsiteY246" fmla="*/ 406400 h 1195493"/>
                <a:gd name="connsiteX247" fmla="*/ 0 w 2915920"/>
                <a:gd name="connsiteY247" fmla="*/ 426720 h 1195493"/>
                <a:gd name="connsiteX248" fmla="*/ 0 w 2915920"/>
                <a:gd name="connsiteY248" fmla="*/ 450427 h 1195493"/>
                <a:gd name="connsiteX249" fmla="*/ 0 w 2915920"/>
                <a:gd name="connsiteY249" fmla="*/ 457200 h 1195493"/>
                <a:gd name="connsiteX250" fmla="*/ 13547 w 2915920"/>
                <a:gd name="connsiteY250" fmla="*/ 470747 h 1195493"/>
                <a:gd name="connsiteX251" fmla="*/ 13547 w 2915920"/>
                <a:gd name="connsiteY251" fmla="*/ 474133 h 1195493"/>
                <a:gd name="connsiteX252" fmla="*/ 20320 w 2915920"/>
                <a:gd name="connsiteY252" fmla="*/ 484293 h 1195493"/>
                <a:gd name="connsiteX253" fmla="*/ 13547 w 2915920"/>
                <a:gd name="connsiteY253" fmla="*/ 491067 h 1195493"/>
                <a:gd name="connsiteX254" fmla="*/ 16934 w 2915920"/>
                <a:gd name="connsiteY254" fmla="*/ 514773 h 1195493"/>
                <a:gd name="connsiteX255" fmla="*/ 13547 w 2915920"/>
                <a:gd name="connsiteY255" fmla="*/ 528320 h 1195493"/>
                <a:gd name="connsiteX256" fmla="*/ 10160 w 2915920"/>
                <a:gd name="connsiteY256" fmla="*/ 538480 h 1195493"/>
                <a:gd name="connsiteX257" fmla="*/ 6774 w 2915920"/>
                <a:gd name="connsiteY257" fmla="*/ 552027 h 1195493"/>
                <a:gd name="connsiteX258" fmla="*/ 3387 w 2915920"/>
                <a:gd name="connsiteY258" fmla="*/ 562187 h 1195493"/>
                <a:gd name="connsiteX259" fmla="*/ 16934 w 2915920"/>
                <a:gd name="connsiteY259" fmla="*/ 565573 h 1195493"/>
                <a:gd name="connsiteX260" fmla="*/ 20320 w 2915920"/>
                <a:gd name="connsiteY260" fmla="*/ 572347 h 1195493"/>
                <a:gd name="connsiteX261" fmla="*/ 23707 w 2915920"/>
                <a:gd name="connsiteY261" fmla="*/ 579120 h 1195493"/>
                <a:gd name="connsiteX262" fmla="*/ 30480 w 2915920"/>
                <a:gd name="connsiteY262" fmla="*/ 582507 h 1195493"/>
                <a:gd name="connsiteX263" fmla="*/ 40640 w 2915920"/>
                <a:gd name="connsiteY263" fmla="*/ 596053 h 1195493"/>
                <a:gd name="connsiteX264" fmla="*/ 47414 w 2915920"/>
                <a:gd name="connsiteY264" fmla="*/ 596053 h 1195493"/>
                <a:gd name="connsiteX265" fmla="*/ 54187 w 2915920"/>
                <a:gd name="connsiteY265" fmla="*/ 585893 h 1195493"/>
                <a:gd name="connsiteX266" fmla="*/ 71120 w 2915920"/>
                <a:gd name="connsiteY266" fmla="*/ 582507 h 1195493"/>
                <a:gd name="connsiteX267" fmla="*/ 88054 w 2915920"/>
                <a:gd name="connsiteY267" fmla="*/ 582507 h 1195493"/>
                <a:gd name="connsiteX268" fmla="*/ 98214 w 2915920"/>
                <a:gd name="connsiteY268" fmla="*/ 582507 h 1195493"/>
                <a:gd name="connsiteX269" fmla="*/ 115147 w 2915920"/>
                <a:gd name="connsiteY269" fmla="*/ 585893 h 1195493"/>
                <a:gd name="connsiteX270" fmla="*/ 128694 w 2915920"/>
                <a:gd name="connsiteY270" fmla="*/ 592667 h 1195493"/>
                <a:gd name="connsiteX271" fmla="*/ 138854 w 2915920"/>
                <a:gd name="connsiteY271" fmla="*/ 602827 h 1195493"/>
                <a:gd name="connsiteX272" fmla="*/ 135467 w 2915920"/>
                <a:gd name="connsiteY272" fmla="*/ 612987 h 1195493"/>
                <a:gd name="connsiteX273" fmla="*/ 132080 w 2915920"/>
                <a:gd name="connsiteY273" fmla="*/ 626533 h 1195493"/>
                <a:gd name="connsiteX274" fmla="*/ 132080 w 2915920"/>
                <a:gd name="connsiteY274" fmla="*/ 626533 h 1195493"/>
                <a:gd name="connsiteX275" fmla="*/ 125307 w 2915920"/>
                <a:gd name="connsiteY275" fmla="*/ 646853 h 1195493"/>
                <a:gd name="connsiteX276" fmla="*/ 135467 w 2915920"/>
                <a:gd name="connsiteY276" fmla="*/ 673947 h 1195493"/>
                <a:gd name="connsiteX277" fmla="*/ 142240 w 2915920"/>
                <a:gd name="connsiteY277" fmla="*/ 677333 h 1195493"/>
                <a:gd name="connsiteX278" fmla="*/ 155787 w 2915920"/>
                <a:gd name="connsiteY278" fmla="*/ 677333 h 1195493"/>
                <a:gd name="connsiteX279" fmla="*/ 172720 w 2915920"/>
                <a:gd name="connsiteY279" fmla="*/ 677333 h 1195493"/>
                <a:gd name="connsiteX280" fmla="*/ 186267 w 2915920"/>
                <a:gd name="connsiteY280" fmla="*/ 663787 h 1195493"/>
                <a:gd name="connsiteX281" fmla="*/ 193040 w 2915920"/>
                <a:gd name="connsiteY281" fmla="*/ 657013 h 1195493"/>
                <a:gd name="connsiteX282" fmla="*/ 193040 w 2915920"/>
                <a:gd name="connsiteY282" fmla="*/ 653627 h 1195493"/>
                <a:gd name="connsiteX283" fmla="*/ 203200 w 2915920"/>
                <a:gd name="connsiteY283" fmla="*/ 653627 h 1195493"/>
                <a:gd name="connsiteX284" fmla="*/ 216747 w 2915920"/>
                <a:gd name="connsiteY284" fmla="*/ 653627 h 1195493"/>
                <a:gd name="connsiteX285" fmla="*/ 220134 w 2915920"/>
                <a:gd name="connsiteY285" fmla="*/ 660400 h 1195493"/>
                <a:gd name="connsiteX286" fmla="*/ 240454 w 2915920"/>
                <a:gd name="connsiteY286" fmla="*/ 667173 h 1195493"/>
                <a:gd name="connsiteX287" fmla="*/ 240454 w 2915920"/>
                <a:gd name="connsiteY287" fmla="*/ 677333 h 1195493"/>
                <a:gd name="connsiteX288" fmla="*/ 240454 w 2915920"/>
                <a:gd name="connsiteY288" fmla="*/ 687493 h 1195493"/>
                <a:gd name="connsiteX289" fmla="*/ 243840 w 2915920"/>
                <a:gd name="connsiteY289" fmla="*/ 697653 h 1195493"/>
                <a:gd name="connsiteX290" fmla="*/ 254000 w 2915920"/>
                <a:gd name="connsiteY290" fmla="*/ 714587 h 1195493"/>
                <a:gd name="connsiteX291" fmla="*/ 267547 w 2915920"/>
                <a:gd name="connsiteY291" fmla="*/ 724747 h 1195493"/>
                <a:gd name="connsiteX292" fmla="*/ 284480 w 2915920"/>
                <a:gd name="connsiteY292" fmla="*/ 734907 h 1195493"/>
                <a:gd name="connsiteX293" fmla="*/ 287867 w 2915920"/>
                <a:gd name="connsiteY293" fmla="*/ 745067 h 1195493"/>
                <a:gd name="connsiteX294" fmla="*/ 291254 w 2915920"/>
                <a:gd name="connsiteY294" fmla="*/ 751840 h 1195493"/>
                <a:gd name="connsiteX295" fmla="*/ 301414 w 2915920"/>
                <a:gd name="connsiteY295" fmla="*/ 755227 h 1195493"/>
                <a:gd name="connsiteX296" fmla="*/ 318347 w 2915920"/>
                <a:gd name="connsiteY296" fmla="*/ 755227 h 1195493"/>
                <a:gd name="connsiteX297" fmla="*/ 338667 w 2915920"/>
                <a:gd name="connsiteY297" fmla="*/ 768773 h 1195493"/>
                <a:gd name="connsiteX298" fmla="*/ 338667 w 2915920"/>
                <a:gd name="connsiteY298" fmla="*/ 785707 h 1195493"/>
                <a:gd name="connsiteX299" fmla="*/ 338667 w 2915920"/>
                <a:gd name="connsiteY299" fmla="*/ 785707 h 1195493"/>
                <a:gd name="connsiteX300" fmla="*/ 335280 w 2915920"/>
                <a:gd name="connsiteY300" fmla="*/ 819573 h 1195493"/>
                <a:gd name="connsiteX301" fmla="*/ 335280 w 2915920"/>
                <a:gd name="connsiteY301" fmla="*/ 839893 h 1195493"/>
                <a:gd name="connsiteX302" fmla="*/ 338667 w 2915920"/>
                <a:gd name="connsiteY302" fmla="*/ 850053 h 1195493"/>
                <a:gd name="connsiteX303" fmla="*/ 348827 w 2915920"/>
                <a:gd name="connsiteY303" fmla="*/ 853440 h 1195493"/>
                <a:gd name="connsiteX304" fmla="*/ 372534 w 2915920"/>
                <a:gd name="connsiteY304" fmla="*/ 853440 h 1195493"/>
                <a:gd name="connsiteX305" fmla="*/ 396240 w 2915920"/>
                <a:gd name="connsiteY305" fmla="*/ 856827 h 1195493"/>
                <a:gd name="connsiteX306" fmla="*/ 433494 w 2915920"/>
                <a:gd name="connsiteY306" fmla="*/ 866987 h 1195493"/>
                <a:gd name="connsiteX307" fmla="*/ 440267 w 2915920"/>
                <a:gd name="connsiteY307" fmla="*/ 880533 h 1195493"/>
                <a:gd name="connsiteX308" fmla="*/ 447040 w 2915920"/>
                <a:gd name="connsiteY308" fmla="*/ 900853 h 1195493"/>
                <a:gd name="connsiteX309" fmla="*/ 467360 w 2915920"/>
                <a:gd name="connsiteY309" fmla="*/ 927947 h 1195493"/>
                <a:gd name="connsiteX310" fmla="*/ 480907 w 2915920"/>
                <a:gd name="connsiteY310" fmla="*/ 955040 h 1195493"/>
                <a:gd name="connsiteX311" fmla="*/ 491067 w 2915920"/>
                <a:gd name="connsiteY311" fmla="*/ 968587 h 1195493"/>
                <a:gd name="connsiteX312" fmla="*/ 491067 w 2915920"/>
                <a:gd name="connsiteY312" fmla="*/ 985520 h 1195493"/>
                <a:gd name="connsiteX313" fmla="*/ 511387 w 2915920"/>
                <a:gd name="connsiteY313" fmla="*/ 1046480 h 1195493"/>
                <a:gd name="connsiteX0" fmla="*/ 511387 w 2915920"/>
                <a:gd name="connsiteY0" fmla="*/ 1029547 h 1178560"/>
                <a:gd name="connsiteX1" fmla="*/ 589280 w 2915920"/>
                <a:gd name="connsiteY1" fmla="*/ 1039707 h 1178560"/>
                <a:gd name="connsiteX2" fmla="*/ 657014 w 2915920"/>
                <a:gd name="connsiteY2" fmla="*/ 1043094 h 1178560"/>
                <a:gd name="connsiteX3" fmla="*/ 663787 w 2915920"/>
                <a:gd name="connsiteY3" fmla="*/ 1049867 h 1178560"/>
                <a:gd name="connsiteX4" fmla="*/ 697654 w 2915920"/>
                <a:gd name="connsiteY4" fmla="*/ 1090507 h 1178560"/>
                <a:gd name="connsiteX5" fmla="*/ 738294 w 2915920"/>
                <a:gd name="connsiteY5" fmla="*/ 1131147 h 1178560"/>
                <a:gd name="connsiteX6" fmla="*/ 755227 w 2915920"/>
                <a:gd name="connsiteY6" fmla="*/ 1154854 h 1178560"/>
                <a:gd name="connsiteX7" fmla="*/ 802640 w 2915920"/>
                <a:gd name="connsiteY7" fmla="*/ 1171787 h 1178560"/>
                <a:gd name="connsiteX8" fmla="*/ 839894 w 2915920"/>
                <a:gd name="connsiteY8" fmla="*/ 1178560 h 1178560"/>
                <a:gd name="connsiteX9" fmla="*/ 900854 w 2915920"/>
                <a:gd name="connsiteY9" fmla="*/ 1158240 h 1178560"/>
                <a:gd name="connsiteX10" fmla="*/ 917787 w 2915920"/>
                <a:gd name="connsiteY10" fmla="*/ 1141307 h 1178560"/>
                <a:gd name="connsiteX11" fmla="*/ 924560 w 2915920"/>
                <a:gd name="connsiteY11" fmla="*/ 1114214 h 1178560"/>
                <a:gd name="connsiteX12" fmla="*/ 927947 w 2915920"/>
                <a:gd name="connsiteY12" fmla="*/ 1100667 h 1178560"/>
                <a:gd name="connsiteX13" fmla="*/ 968587 w 2915920"/>
                <a:gd name="connsiteY13" fmla="*/ 1076960 h 1178560"/>
                <a:gd name="connsiteX14" fmla="*/ 982134 w 2915920"/>
                <a:gd name="connsiteY14" fmla="*/ 1070187 h 1178560"/>
                <a:gd name="connsiteX15" fmla="*/ 1005840 w 2915920"/>
                <a:gd name="connsiteY15" fmla="*/ 1070187 h 1178560"/>
                <a:gd name="connsiteX16" fmla="*/ 1043094 w 2915920"/>
                <a:gd name="connsiteY16" fmla="*/ 1049867 h 1178560"/>
                <a:gd name="connsiteX17" fmla="*/ 1060027 w 2915920"/>
                <a:gd name="connsiteY17" fmla="*/ 1026160 h 1178560"/>
                <a:gd name="connsiteX18" fmla="*/ 1063414 w 2915920"/>
                <a:gd name="connsiteY18" fmla="*/ 999067 h 1178560"/>
                <a:gd name="connsiteX19" fmla="*/ 1090507 w 2915920"/>
                <a:gd name="connsiteY19" fmla="*/ 941494 h 1178560"/>
                <a:gd name="connsiteX20" fmla="*/ 1090507 w 2915920"/>
                <a:gd name="connsiteY20" fmla="*/ 911014 h 1178560"/>
                <a:gd name="connsiteX21" fmla="*/ 1104054 w 2915920"/>
                <a:gd name="connsiteY21" fmla="*/ 897467 h 1178560"/>
                <a:gd name="connsiteX22" fmla="*/ 1127760 w 2915920"/>
                <a:gd name="connsiteY22" fmla="*/ 887307 h 1178560"/>
                <a:gd name="connsiteX23" fmla="*/ 1154854 w 2915920"/>
                <a:gd name="connsiteY23" fmla="*/ 883920 h 1178560"/>
                <a:gd name="connsiteX24" fmla="*/ 1181947 w 2915920"/>
                <a:gd name="connsiteY24" fmla="*/ 860214 h 1178560"/>
                <a:gd name="connsiteX25" fmla="*/ 1205654 w 2915920"/>
                <a:gd name="connsiteY25" fmla="*/ 819574 h 1178560"/>
                <a:gd name="connsiteX26" fmla="*/ 1229360 w 2915920"/>
                <a:gd name="connsiteY26" fmla="*/ 778934 h 1178560"/>
                <a:gd name="connsiteX27" fmla="*/ 1236134 w 2915920"/>
                <a:gd name="connsiteY27" fmla="*/ 765387 h 1178560"/>
                <a:gd name="connsiteX28" fmla="*/ 1249680 w 2915920"/>
                <a:gd name="connsiteY28" fmla="*/ 762000 h 1178560"/>
                <a:gd name="connsiteX29" fmla="*/ 1293707 w 2915920"/>
                <a:gd name="connsiteY29" fmla="*/ 768774 h 1178560"/>
                <a:gd name="connsiteX30" fmla="*/ 1307254 w 2915920"/>
                <a:gd name="connsiteY30" fmla="*/ 782320 h 1178560"/>
                <a:gd name="connsiteX31" fmla="*/ 1314027 w 2915920"/>
                <a:gd name="connsiteY31" fmla="*/ 802640 h 1178560"/>
                <a:gd name="connsiteX32" fmla="*/ 1317414 w 2915920"/>
                <a:gd name="connsiteY32" fmla="*/ 819574 h 1178560"/>
                <a:gd name="connsiteX33" fmla="*/ 1320800 w 2915920"/>
                <a:gd name="connsiteY33" fmla="*/ 822960 h 1178560"/>
                <a:gd name="connsiteX34" fmla="*/ 1405467 w 2915920"/>
                <a:gd name="connsiteY34" fmla="*/ 822960 h 1178560"/>
                <a:gd name="connsiteX35" fmla="*/ 1422400 w 2915920"/>
                <a:gd name="connsiteY35" fmla="*/ 816187 h 1178560"/>
                <a:gd name="connsiteX36" fmla="*/ 1425787 w 2915920"/>
                <a:gd name="connsiteY36" fmla="*/ 802640 h 1178560"/>
                <a:gd name="connsiteX37" fmla="*/ 1425787 w 2915920"/>
                <a:gd name="connsiteY37" fmla="*/ 792480 h 1178560"/>
                <a:gd name="connsiteX38" fmla="*/ 1432560 w 2915920"/>
                <a:gd name="connsiteY38" fmla="*/ 785707 h 1178560"/>
                <a:gd name="connsiteX39" fmla="*/ 1459654 w 2915920"/>
                <a:gd name="connsiteY39" fmla="*/ 778934 h 1178560"/>
                <a:gd name="connsiteX40" fmla="*/ 1476587 w 2915920"/>
                <a:gd name="connsiteY40" fmla="*/ 782320 h 1178560"/>
                <a:gd name="connsiteX41" fmla="*/ 1496907 w 2915920"/>
                <a:gd name="connsiteY41" fmla="*/ 785707 h 1178560"/>
                <a:gd name="connsiteX42" fmla="*/ 1517227 w 2915920"/>
                <a:gd name="connsiteY42" fmla="*/ 802640 h 1178560"/>
                <a:gd name="connsiteX43" fmla="*/ 1544320 w 2915920"/>
                <a:gd name="connsiteY43" fmla="*/ 816187 h 1178560"/>
                <a:gd name="connsiteX44" fmla="*/ 1564640 w 2915920"/>
                <a:gd name="connsiteY44" fmla="*/ 853440 h 1178560"/>
                <a:gd name="connsiteX45" fmla="*/ 1588347 w 2915920"/>
                <a:gd name="connsiteY45" fmla="*/ 873760 h 1178560"/>
                <a:gd name="connsiteX46" fmla="*/ 1618827 w 2915920"/>
                <a:gd name="connsiteY46" fmla="*/ 887307 h 1178560"/>
                <a:gd name="connsiteX47" fmla="*/ 1639147 w 2915920"/>
                <a:gd name="connsiteY47" fmla="*/ 887307 h 1178560"/>
                <a:gd name="connsiteX48" fmla="*/ 1656080 w 2915920"/>
                <a:gd name="connsiteY48" fmla="*/ 863600 h 1178560"/>
                <a:gd name="connsiteX49" fmla="*/ 1703494 w 2915920"/>
                <a:gd name="connsiteY49" fmla="*/ 816187 h 1178560"/>
                <a:gd name="connsiteX50" fmla="*/ 1713654 w 2915920"/>
                <a:gd name="connsiteY50" fmla="*/ 809414 h 1178560"/>
                <a:gd name="connsiteX51" fmla="*/ 1733974 w 2915920"/>
                <a:gd name="connsiteY51" fmla="*/ 806027 h 1178560"/>
                <a:gd name="connsiteX52" fmla="*/ 1788160 w 2915920"/>
                <a:gd name="connsiteY52" fmla="*/ 809414 h 1178560"/>
                <a:gd name="connsiteX53" fmla="*/ 1822027 w 2915920"/>
                <a:gd name="connsiteY53" fmla="*/ 809414 h 1178560"/>
                <a:gd name="connsiteX54" fmla="*/ 1845734 w 2915920"/>
                <a:gd name="connsiteY54" fmla="*/ 809414 h 1178560"/>
                <a:gd name="connsiteX55" fmla="*/ 1859280 w 2915920"/>
                <a:gd name="connsiteY55" fmla="*/ 806027 h 1178560"/>
                <a:gd name="connsiteX56" fmla="*/ 1876214 w 2915920"/>
                <a:gd name="connsiteY56" fmla="*/ 782320 h 1178560"/>
                <a:gd name="connsiteX57" fmla="*/ 1889760 w 2915920"/>
                <a:gd name="connsiteY57" fmla="*/ 751840 h 1178560"/>
                <a:gd name="connsiteX58" fmla="*/ 1893147 w 2915920"/>
                <a:gd name="connsiteY58" fmla="*/ 738294 h 1178560"/>
                <a:gd name="connsiteX59" fmla="*/ 1906694 w 2915920"/>
                <a:gd name="connsiteY59" fmla="*/ 734907 h 1178560"/>
                <a:gd name="connsiteX60" fmla="*/ 1910080 w 2915920"/>
                <a:gd name="connsiteY60" fmla="*/ 717974 h 1178560"/>
                <a:gd name="connsiteX61" fmla="*/ 1930400 w 2915920"/>
                <a:gd name="connsiteY61" fmla="*/ 694267 h 1178560"/>
                <a:gd name="connsiteX62" fmla="*/ 1960880 w 2915920"/>
                <a:gd name="connsiteY62" fmla="*/ 677334 h 1178560"/>
                <a:gd name="connsiteX63" fmla="*/ 2011680 w 2915920"/>
                <a:gd name="connsiteY63" fmla="*/ 680720 h 1178560"/>
                <a:gd name="connsiteX64" fmla="*/ 2042160 w 2915920"/>
                <a:gd name="connsiteY64" fmla="*/ 690880 h 1178560"/>
                <a:gd name="connsiteX65" fmla="*/ 2120054 w 2915920"/>
                <a:gd name="connsiteY65" fmla="*/ 704427 h 1178560"/>
                <a:gd name="connsiteX66" fmla="*/ 2164080 w 2915920"/>
                <a:gd name="connsiteY66" fmla="*/ 711200 h 1178560"/>
                <a:gd name="connsiteX67" fmla="*/ 2181014 w 2915920"/>
                <a:gd name="connsiteY67" fmla="*/ 734907 h 1178560"/>
                <a:gd name="connsiteX68" fmla="*/ 2211494 w 2915920"/>
                <a:gd name="connsiteY68" fmla="*/ 762000 h 1178560"/>
                <a:gd name="connsiteX69" fmla="*/ 2231814 w 2915920"/>
                <a:gd name="connsiteY69" fmla="*/ 772160 h 1178560"/>
                <a:gd name="connsiteX70" fmla="*/ 2269067 w 2915920"/>
                <a:gd name="connsiteY70" fmla="*/ 785707 h 1178560"/>
                <a:gd name="connsiteX71" fmla="*/ 2302934 w 2915920"/>
                <a:gd name="connsiteY71" fmla="*/ 789094 h 1178560"/>
                <a:gd name="connsiteX72" fmla="*/ 2350347 w 2915920"/>
                <a:gd name="connsiteY72" fmla="*/ 819574 h 1178560"/>
                <a:gd name="connsiteX73" fmla="*/ 2377440 w 2915920"/>
                <a:gd name="connsiteY73" fmla="*/ 833120 h 1178560"/>
                <a:gd name="connsiteX74" fmla="*/ 2411307 w 2915920"/>
                <a:gd name="connsiteY74" fmla="*/ 850054 h 1178560"/>
                <a:gd name="connsiteX75" fmla="*/ 2468880 w 2915920"/>
                <a:gd name="connsiteY75" fmla="*/ 856827 h 1178560"/>
                <a:gd name="connsiteX76" fmla="*/ 2509520 w 2915920"/>
                <a:gd name="connsiteY76" fmla="*/ 863600 h 1178560"/>
                <a:gd name="connsiteX77" fmla="*/ 2556934 w 2915920"/>
                <a:gd name="connsiteY77" fmla="*/ 931334 h 1178560"/>
                <a:gd name="connsiteX78" fmla="*/ 2580640 w 2915920"/>
                <a:gd name="connsiteY78" fmla="*/ 961814 h 1178560"/>
                <a:gd name="connsiteX79" fmla="*/ 2604347 w 2915920"/>
                <a:gd name="connsiteY79" fmla="*/ 1002454 h 1178560"/>
                <a:gd name="connsiteX80" fmla="*/ 2634827 w 2915920"/>
                <a:gd name="connsiteY80" fmla="*/ 1022774 h 1178560"/>
                <a:gd name="connsiteX81" fmla="*/ 2665307 w 2915920"/>
                <a:gd name="connsiteY81" fmla="*/ 1029547 h 1178560"/>
                <a:gd name="connsiteX82" fmla="*/ 2705947 w 2915920"/>
                <a:gd name="connsiteY82" fmla="*/ 1009227 h 1178560"/>
                <a:gd name="connsiteX83" fmla="*/ 2703010 w 2915920"/>
                <a:gd name="connsiteY83" fmla="*/ 970697 h 1178560"/>
                <a:gd name="connsiteX84" fmla="*/ 2705947 w 2915920"/>
                <a:gd name="connsiteY84" fmla="*/ 917787 h 1178560"/>
                <a:gd name="connsiteX85" fmla="*/ 2702560 w 2915920"/>
                <a:gd name="connsiteY85" fmla="*/ 900854 h 1178560"/>
                <a:gd name="connsiteX86" fmla="*/ 2699174 w 2915920"/>
                <a:gd name="connsiteY86" fmla="*/ 873760 h 1178560"/>
                <a:gd name="connsiteX87" fmla="*/ 2695787 w 2915920"/>
                <a:gd name="connsiteY87" fmla="*/ 860214 h 1178560"/>
                <a:gd name="connsiteX88" fmla="*/ 2689014 w 2915920"/>
                <a:gd name="connsiteY88" fmla="*/ 839894 h 1178560"/>
                <a:gd name="connsiteX89" fmla="*/ 2682240 w 2915920"/>
                <a:gd name="connsiteY89" fmla="*/ 819574 h 1178560"/>
                <a:gd name="connsiteX90" fmla="*/ 2678854 w 2915920"/>
                <a:gd name="connsiteY90" fmla="*/ 799254 h 1178560"/>
                <a:gd name="connsiteX91" fmla="*/ 2672080 w 2915920"/>
                <a:gd name="connsiteY91" fmla="*/ 789094 h 1178560"/>
                <a:gd name="connsiteX92" fmla="*/ 2678854 w 2915920"/>
                <a:gd name="connsiteY92" fmla="*/ 775547 h 1178560"/>
                <a:gd name="connsiteX93" fmla="*/ 2699174 w 2915920"/>
                <a:gd name="connsiteY93" fmla="*/ 768774 h 1178560"/>
                <a:gd name="connsiteX94" fmla="*/ 2729654 w 2915920"/>
                <a:gd name="connsiteY94" fmla="*/ 768774 h 1178560"/>
                <a:gd name="connsiteX95" fmla="*/ 2770294 w 2915920"/>
                <a:gd name="connsiteY95" fmla="*/ 775547 h 1178560"/>
                <a:gd name="connsiteX96" fmla="*/ 2783840 w 2915920"/>
                <a:gd name="connsiteY96" fmla="*/ 778934 h 1178560"/>
                <a:gd name="connsiteX97" fmla="*/ 2804160 w 2915920"/>
                <a:gd name="connsiteY97" fmla="*/ 792480 h 1178560"/>
                <a:gd name="connsiteX98" fmla="*/ 2827867 w 2915920"/>
                <a:gd name="connsiteY98" fmla="*/ 775547 h 1178560"/>
                <a:gd name="connsiteX99" fmla="*/ 2827867 w 2915920"/>
                <a:gd name="connsiteY99" fmla="*/ 751840 h 1178560"/>
                <a:gd name="connsiteX100" fmla="*/ 2817707 w 2915920"/>
                <a:gd name="connsiteY100" fmla="*/ 731520 h 1178560"/>
                <a:gd name="connsiteX101" fmla="*/ 2810934 w 2915920"/>
                <a:gd name="connsiteY101" fmla="*/ 717974 h 1178560"/>
                <a:gd name="connsiteX102" fmla="*/ 2817707 w 2915920"/>
                <a:gd name="connsiteY102" fmla="*/ 697654 h 1178560"/>
                <a:gd name="connsiteX103" fmla="*/ 2844800 w 2915920"/>
                <a:gd name="connsiteY103" fmla="*/ 680720 h 1178560"/>
                <a:gd name="connsiteX104" fmla="*/ 2868507 w 2915920"/>
                <a:gd name="connsiteY104" fmla="*/ 667174 h 1178560"/>
                <a:gd name="connsiteX105" fmla="*/ 2892214 w 2915920"/>
                <a:gd name="connsiteY105" fmla="*/ 663787 h 1178560"/>
                <a:gd name="connsiteX106" fmla="*/ 2912534 w 2915920"/>
                <a:gd name="connsiteY106" fmla="*/ 650240 h 1178560"/>
                <a:gd name="connsiteX107" fmla="*/ 2915920 w 2915920"/>
                <a:gd name="connsiteY107" fmla="*/ 636694 h 1178560"/>
                <a:gd name="connsiteX108" fmla="*/ 2898987 w 2915920"/>
                <a:gd name="connsiteY108" fmla="*/ 606214 h 1178560"/>
                <a:gd name="connsiteX109" fmla="*/ 2898987 w 2915920"/>
                <a:gd name="connsiteY109" fmla="*/ 575734 h 1178560"/>
                <a:gd name="connsiteX110" fmla="*/ 2895600 w 2915920"/>
                <a:gd name="connsiteY110" fmla="*/ 558800 h 1178560"/>
                <a:gd name="connsiteX111" fmla="*/ 2885440 w 2915920"/>
                <a:gd name="connsiteY111" fmla="*/ 535094 h 1178560"/>
                <a:gd name="connsiteX112" fmla="*/ 2821094 w 2915920"/>
                <a:gd name="connsiteY112" fmla="*/ 521547 h 1178560"/>
                <a:gd name="connsiteX113" fmla="*/ 2783840 w 2915920"/>
                <a:gd name="connsiteY113" fmla="*/ 504614 h 1178560"/>
                <a:gd name="connsiteX114" fmla="*/ 2729654 w 2915920"/>
                <a:gd name="connsiteY114" fmla="*/ 453814 h 1178560"/>
                <a:gd name="connsiteX115" fmla="*/ 2695787 w 2915920"/>
                <a:gd name="connsiteY115" fmla="*/ 399627 h 1178560"/>
                <a:gd name="connsiteX116" fmla="*/ 2692400 w 2915920"/>
                <a:gd name="connsiteY116" fmla="*/ 345440 h 1178560"/>
                <a:gd name="connsiteX117" fmla="*/ 2682240 w 2915920"/>
                <a:gd name="connsiteY117" fmla="*/ 318347 h 1178560"/>
                <a:gd name="connsiteX118" fmla="*/ 2675467 w 2915920"/>
                <a:gd name="connsiteY118" fmla="*/ 301414 h 1178560"/>
                <a:gd name="connsiteX119" fmla="*/ 2661920 w 2915920"/>
                <a:gd name="connsiteY119" fmla="*/ 287867 h 1178560"/>
                <a:gd name="connsiteX120" fmla="*/ 2661920 w 2915920"/>
                <a:gd name="connsiteY120" fmla="*/ 250614 h 1178560"/>
                <a:gd name="connsiteX121" fmla="*/ 2658534 w 2915920"/>
                <a:gd name="connsiteY121" fmla="*/ 226907 h 1178560"/>
                <a:gd name="connsiteX122" fmla="*/ 2628054 w 2915920"/>
                <a:gd name="connsiteY122" fmla="*/ 196427 h 1178560"/>
                <a:gd name="connsiteX123" fmla="*/ 2584027 w 2915920"/>
                <a:gd name="connsiteY123" fmla="*/ 172720 h 1178560"/>
                <a:gd name="connsiteX124" fmla="*/ 2499360 w 2915920"/>
                <a:gd name="connsiteY124" fmla="*/ 172720 h 1178560"/>
                <a:gd name="connsiteX125" fmla="*/ 2472267 w 2915920"/>
                <a:gd name="connsiteY125" fmla="*/ 182880 h 1178560"/>
                <a:gd name="connsiteX126" fmla="*/ 2448560 w 2915920"/>
                <a:gd name="connsiteY126" fmla="*/ 172720 h 1178560"/>
                <a:gd name="connsiteX127" fmla="*/ 2424854 w 2915920"/>
                <a:gd name="connsiteY127" fmla="*/ 172720 h 1178560"/>
                <a:gd name="connsiteX128" fmla="*/ 2394374 w 2915920"/>
                <a:gd name="connsiteY128" fmla="*/ 159174 h 1178560"/>
                <a:gd name="connsiteX129" fmla="*/ 2367280 w 2915920"/>
                <a:gd name="connsiteY129" fmla="*/ 152400 h 1178560"/>
                <a:gd name="connsiteX130" fmla="*/ 2350347 w 2915920"/>
                <a:gd name="connsiteY130" fmla="*/ 128694 h 1178560"/>
                <a:gd name="connsiteX131" fmla="*/ 2330027 w 2915920"/>
                <a:gd name="connsiteY131" fmla="*/ 108374 h 1178560"/>
                <a:gd name="connsiteX132" fmla="*/ 2286000 w 2915920"/>
                <a:gd name="connsiteY132" fmla="*/ 101600 h 1178560"/>
                <a:gd name="connsiteX133" fmla="*/ 2252134 w 2915920"/>
                <a:gd name="connsiteY133" fmla="*/ 104987 h 1178560"/>
                <a:gd name="connsiteX134" fmla="*/ 2238587 w 2915920"/>
                <a:gd name="connsiteY134" fmla="*/ 101600 h 1178560"/>
                <a:gd name="connsiteX135" fmla="*/ 2211494 w 2915920"/>
                <a:gd name="connsiteY135" fmla="*/ 84667 h 1178560"/>
                <a:gd name="connsiteX136" fmla="*/ 2177627 w 2915920"/>
                <a:gd name="connsiteY136" fmla="*/ 94827 h 1178560"/>
                <a:gd name="connsiteX137" fmla="*/ 2153920 w 2915920"/>
                <a:gd name="connsiteY137" fmla="*/ 94827 h 1178560"/>
                <a:gd name="connsiteX138" fmla="*/ 2136987 w 2915920"/>
                <a:gd name="connsiteY138" fmla="*/ 94827 h 1178560"/>
                <a:gd name="connsiteX139" fmla="*/ 2109894 w 2915920"/>
                <a:gd name="connsiteY139" fmla="*/ 67734 h 1178560"/>
                <a:gd name="connsiteX140" fmla="*/ 2099734 w 2915920"/>
                <a:gd name="connsiteY140" fmla="*/ 50800 h 1178560"/>
                <a:gd name="connsiteX141" fmla="*/ 2069254 w 2915920"/>
                <a:gd name="connsiteY141" fmla="*/ 33867 h 1178560"/>
                <a:gd name="connsiteX142" fmla="*/ 2035387 w 2915920"/>
                <a:gd name="connsiteY142" fmla="*/ 33867 h 1178560"/>
                <a:gd name="connsiteX143" fmla="*/ 1960880 w 2915920"/>
                <a:gd name="connsiteY143" fmla="*/ 20320 h 1178560"/>
                <a:gd name="connsiteX144" fmla="*/ 1930400 w 2915920"/>
                <a:gd name="connsiteY144" fmla="*/ 20320 h 1178560"/>
                <a:gd name="connsiteX145" fmla="*/ 1899920 w 2915920"/>
                <a:gd name="connsiteY145" fmla="*/ 23707 h 1178560"/>
                <a:gd name="connsiteX146" fmla="*/ 1855894 w 2915920"/>
                <a:gd name="connsiteY146" fmla="*/ 6774 h 1178560"/>
                <a:gd name="connsiteX147" fmla="*/ 1825414 w 2915920"/>
                <a:gd name="connsiteY147" fmla="*/ 0 h 1178560"/>
                <a:gd name="connsiteX148" fmla="*/ 1639968 w 2915920"/>
                <a:gd name="connsiteY148" fmla="*/ 345702 h 1178560"/>
                <a:gd name="connsiteX149" fmla="*/ 1632617 w 2915920"/>
                <a:gd name="connsiteY149" fmla="*/ 287694 h 1178560"/>
                <a:gd name="connsiteX150" fmla="*/ 1647075 w 2915920"/>
                <a:gd name="connsiteY150" fmla="*/ 237328 h 1178560"/>
                <a:gd name="connsiteX151" fmla="*/ 1702628 w 2915920"/>
                <a:gd name="connsiteY151" fmla="*/ 208151 h 1178560"/>
                <a:gd name="connsiteX152" fmla="*/ 1699696 w 2915920"/>
                <a:gd name="connsiteY152" fmla="*/ 168032 h 1178560"/>
                <a:gd name="connsiteX153" fmla="*/ 1710601 w 2915920"/>
                <a:gd name="connsiteY153" fmla="*/ 111152 h 1178560"/>
                <a:gd name="connsiteX154" fmla="*/ 1618827 w 2915920"/>
                <a:gd name="connsiteY154" fmla="*/ 104987 h 1178560"/>
                <a:gd name="connsiteX155" fmla="*/ 1625600 w 2915920"/>
                <a:gd name="connsiteY155" fmla="*/ 121920 h 1178560"/>
                <a:gd name="connsiteX156" fmla="*/ 1615440 w 2915920"/>
                <a:gd name="connsiteY156" fmla="*/ 142240 h 1178560"/>
                <a:gd name="connsiteX157" fmla="*/ 1584960 w 2915920"/>
                <a:gd name="connsiteY157" fmla="*/ 159174 h 1178560"/>
                <a:gd name="connsiteX158" fmla="*/ 1540934 w 2915920"/>
                <a:gd name="connsiteY158" fmla="*/ 223520 h 1178560"/>
                <a:gd name="connsiteX159" fmla="*/ 1507067 w 2915920"/>
                <a:gd name="connsiteY159" fmla="*/ 233680 h 1178560"/>
                <a:gd name="connsiteX160" fmla="*/ 1513840 w 2915920"/>
                <a:gd name="connsiteY160" fmla="*/ 291254 h 1178560"/>
                <a:gd name="connsiteX161" fmla="*/ 1486747 w 2915920"/>
                <a:gd name="connsiteY161" fmla="*/ 321734 h 1178560"/>
                <a:gd name="connsiteX162" fmla="*/ 1486747 w 2915920"/>
                <a:gd name="connsiteY162" fmla="*/ 321734 h 1178560"/>
                <a:gd name="connsiteX163" fmla="*/ 1422400 w 2915920"/>
                <a:gd name="connsiteY163" fmla="*/ 355600 h 1178560"/>
                <a:gd name="connsiteX164" fmla="*/ 1405467 w 2915920"/>
                <a:gd name="connsiteY164" fmla="*/ 382694 h 1178560"/>
                <a:gd name="connsiteX165" fmla="*/ 1405467 w 2915920"/>
                <a:gd name="connsiteY165" fmla="*/ 382694 h 1178560"/>
                <a:gd name="connsiteX166" fmla="*/ 1398694 w 2915920"/>
                <a:gd name="connsiteY166" fmla="*/ 419947 h 1178560"/>
                <a:gd name="connsiteX167" fmla="*/ 1395307 w 2915920"/>
                <a:gd name="connsiteY167" fmla="*/ 443654 h 1178560"/>
                <a:gd name="connsiteX168" fmla="*/ 1371600 w 2915920"/>
                <a:gd name="connsiteY168" fmla="*/ 463974 h 1178560"/>
                <a:gd name="connsiteX169" fmla="*/ 1347894 w 2915920"/>
                <a:gd name="connsiteY169" fmla="*/ 487680 h 1178560"/>
                <a:gd name="connsiteX170" fmla="*/ 1337734 w 2915920"/>
                <a:gd name="connsiteY170" fmla="*/ 508000 h 1178560"/>
                <a:gd name="connsiteX171" fmla="*/ 1334347 w 2915920"/>
                <a:gd name="connsiteY171" fmla="*/ 545254 h 1178560"/>
                <a:gd name="connsiteX172" fmla="*/ 1344507 w 2915920"/>
                <a:gd name="connsiteY172" fmla="*/ 579120 h 1178560"/>
                <a:gd name="connsiteX173" fmla="*/ 1368214 w 2915920"/>
                <a:gd name="connsiteY173" fmla="*/ 609600 h 1178560"/>
                <a:gd name="connsiteX174" fmla="*/ 1378374 w 2915920"/>
                <a:gd name="connsiteY174" fmla="*/ 629920 h 1178560"/>
                <a:gd name="connsiteX175" fmla="*/ 1374987 w 2915920"/>
                <a:gd name="connsiteY175" fmla="*/ 650240 h 1178560"/>
                <a:gd name="connsiteX176" fmla="*/ 1361440 w 2915920"/>
                <a:gd name="connsiteY176" fmla="*/ 667174 h 1178560"/>
                <a:gd name="connsiteX177" fmla="*/ 1341120 w 2915920"/>
                <a:gd name="connsiteY177" fmla="*/ 670560 h 1178560"/>
                <a:gd name="connsiteX178" fmla="*/ 1320800 w 2915920"/>
                <a:gd name="connsiteY178" fmla="*/ 677334 h 1178560"/>
                <a:gd name="connsiteX179" fmla="*/ 1290320 w 2915920"/>
                <a:gd name="connsiteY179" fmla="*/ 673947 h 1178560"/>
                <a:gd name="connsiteX180" fmla="*/ 1259840 w 2915920"/>
                <a:gd name="connsiteY180" fmla="*/ 653627 h 1178560"/>
                <a:gd name="connsiteX181" fmla="*/ 1239520 w 2915920"/>
                <a:gd name="connsiteY181" fmla="*/ 643467 h 1178560"/>
                <a:gd name="connsiteX182" fmla="*/ 1205654 w 2915920"/>
                <a:gd name="connsiteY182" fmla="*/ 640080 h 1178560"/>
                <a:gd name="connsiteX183" fmla="*/ 1185334 w 2915920"/>
                <a:gd name="connsiteY183" fmla="*/ 636694 h 1178560"/>
                <a:gd name="connsiteX184" fmla="*/ 1158240 w 2915920"/>
                <a:gd name="connsiteY184" fmla="*/ 629920 h 1178560"/>
                <a:gd name="connsiteX185" fmla="*/ 1124374 w 2915920"/>
                <a:gd name="connsiteY185" fmla="*/ 633307 h 1178560"/>
                <a:gd name="connsiteX186" fmla="*/ 1107440 w 2915920"/>
                <a:gd name="connsiteY186" fmla="*/ 670560 h 1178560"/>
                <a:gd name="connsiteX187" fmla="*/ 1090507 w 2915920"/>
                <a:gd name="connsiteY187" fmla="*/ 680720 h 1178560"/>
                <a:gd name="connsiteX188" fmla="*/ 1060027 w 2915920"/>
                <a:gd name="connsiteY188" fmla="*/ 684107 h 1178560"/>
                <a:gd name="connsiteX189" fmla="*/ 1019387 w 2915920"/>
                <a:gd name="connsiteY189" fmla="*/ 684107 h 1178560"/>
                <a:gd name="connsiteX190" fmla="*/ 982134 w 2915920"/>
                <a:gd name="connsiteY190" fmla="*/ 684107 h 1178560"/>
                <a:gd name="connsiteX191" fmla="*/ 951654 w 2915920"/>
                <a:gd name="connsiteY191" fmla="*/ 687494 h 1178560"/>
                <a:gd name="connsiteX192" fmla="*/ 924560 w 2915920"/>
                <a:gd name="connsiteY192" fmla="*/ 714587 h 1178560"/>
                <a:gd name="connsiteX193" fmla="*/ 900854 w 2915920"/>
                <a:gd name="connsiteY193" fmla="*/ 745067 h 1178560"/>
                <a:gd name="connsiteX194" fmla="*/ 890694 w 2915920"/>
                <a:gd name="connsiteY194" fmla="*/ 772160 h 1178560"/>
                <a:gd name="connsiteX195" fmla="*/ 850054 w 2915920"/>
                <a:gd name="connsiteY195" fmla="*/ 802640 h 1178560"/>
                <a:gd name="connsiteX196" fmla="*/ 802640 w 2915920"/>
                <a:gd name="connsiteY196" fmla="*/ 833120 h 1178560"/>
                <a:gd name="connsiteX197" fmla="*/ 785707 w 2915920"/>
                <a:gd name="connsiteY197" fmla="*/ 853440 h 1178560"/>
                <a:gd name="connsiteX198" fmla="*/ 778934 w 2915920"/>
                <a:gd name="connsiteY198" fmla="*/ 904240 h 1178560"/>
                <a:gd name="connsiteX199" fmla="*/ 775547 w 2915920"/>
                <a:gd name="connsiteY199" fmla="*/ 917787 h 1178560"/>
                <a:gd name="connsiteX200" fmla="*/ 755227 w 2915920"/>
                <a:gd name="connsiteY200" fmla="*/ 917787 h 1178560"/>
                <a:gd name="connsiteX201" fmla="*/ 738294 w 2915920"/>
                <a:gd name="connsiteY201" fmla="*/ 897467 h 1178560"/>
                <a:gd name="connsiteX202" fmla="*/ 738294 w 2915920"/>
                <a:gd name="connsiteY202" fmla="*/ 897467 h 1178560"/>
                <a:gd name="connsiteX203" fmla="*/ 714587 w 2915920"/>
                <a:gd name="connsiteY203" fmla="*/ 880534 h 1178560"/>
                <a:gd name="connsiteX204" fmla="*/ 721360 w 2915920"/>
                <a:gd name="connsiteY204" fmla="*/ 843280 h 1178560"/>
                <a:gd name="connsiteX205" fmla="*/ 721360 w 2915920"/>
                <a:gd name="connsiteY205" fmla="*/ 819574 h 1178560"/>
                <a:gd name="connsiteX206" fmla="*/ 721360 w 2915920"/>
                <a:gd name="connsiteY206" fmla="*/ 799254 h 1178560"/>
                <a:gd name="connsiteX207" fmla="*/ 717974 w 2915920"/>
                <a:gd name="connsiteY207" fmla="*/ 768774 h 1178560"/>
                <a:gd name="connsiteX208" fmla="*/ 707814 w 2915920"/>
                <a:gd name="connsiteY208" fmla="*/ 745067 h 1178560"/>
                <a:gd name="connsiteX209" fmla="*/ 711200 w 2915920"/>
                <a:gd name="connsiteY209" fmla="*/ 714587 h 1178560"/>
                <a:gd name="connsiteX210" fmla="*/ 707814 w 2915920"/>
                <a:gd name="connsiteY210" fmla="*/ 694267 h 1178560"/>
                <a:gd name="connsiteX211" fmla="*/ 697654 w 2915920"/>
                <a:gd name="connsiteY211" fmla="*/ 667174 h 1178560"/>
                <a:gd name="connsiteX212" fmla="*/ 687494 w 2915920"/>
                <a:gd name="connsiteY212" fmla="*/ 660400 h 1178560"/>
                <a:gd name="connsiteX213" fmla="*/ 657014 w 2915920"/>
                <a:gd name="connsiteY213" fmla="*/ 650240 h 1178560"/>
                <a:gd name="connsiteX214" fmla="*/ 602827 w 2915920"/>
                <a:gd name="connsiteY214" fmla="*/ 650240 h 1178560"/>
                <a:gd name="connsiteX215" fmla="*/ 565574 w 2915920"/>
                <a:gd name="connsiteY215" fmla="*/ 646854 h 1178560"/>
                <a:gd name="connsiteX216" fmla="*/ 538480 w 2915920"/>
                <a:gd name="connsiteY216" fmla="*/ 643467 h 1178560"/>
                <a:gd name="connsiteX217" fmla="*/ 538480 w 2915920"/>
                <a:gd name="connsiteY217" fmla="*/ 643467 h 1178560"/>
                <a:gd name="connsiteX218" fmla="*/ 494454 w 2915920"/>
                <a:gd name="connsiteY218" fmla="*/ 623147 h 1178560"/>
                <a:gd name="connsiteX219" fmla="*/ 474134 w 2915920"/>
                <a:gd name="connsiteY219" fmla="*/ 606214 h 1178560"/>
                <a:gd name="connsiteX220" fmla="*/ 467360 w 2915920"/>
                <a:gd name="connsiteY220" fmla="*/ 596054 h 1178560"/>
                <a:gd name="connsiteX221" fmla="*/ 423334 w 2915920"/>
                <a:gd name="connsiteY221" fmla="*/ 589280 h 1178560"/>
                <a:gd name="connsiteX222" fmla="*/ 389467 w 2915920"/>
                <a:gd name="connsiteY222" fmla="*/ 599440 h 1178560"/>
                <a:gd name="connsiteX223" fmla="*/ 362374 w 2915920"/>
                <a:gd name="connsiteY223" fmla="*/ 596054 h 1178560"/>
                <a:gd name="connsiteX224" fmla="*/ 335280 w 2915920"/>
                <a:gd name="connsiteY224" fmla="*/ 572347 h 1178560"/>
                <a:gd name="connsiteX225" fmla="*/ 308187 w 2915920"/>
                <a:gd name="connsiteY225" fmla="*/ 562187 h 1178560"/>
                <a:gd name="connsiteX226" fmla="*/ 274320 w 2915920"/>
                <a:gd name="connsiteY226" fmla="*/ 538480 h 1178560"/>
                <a:gd name="connsiteX227" fmla="*/ 264160 w 2915920"/>
                <a:gd name="connsiteY227" fmla="*/ 508000 h 1178560"/>
                <a:gd name="connsiteX228" fmla="*/ 243840 w 2915920"/>
                <a:gd name="connsiteY228" fmla="*/ 497840 h 1178560"/>
                <a:gd name="connsiteX229" fmla="*/ 223520 w 2915920"/>
                <a:gd name="connsiteY229" fmla="*/ 480907 h 1178560"/>
                <a:gd name="connsiteX230" fmla="*/ 203200 w 2915920"/>
                <a:gd name="connsiteY230" fmla="*/ 450427 h 1178560"/>
                <a:gd name="connsiteX231" fmla="*/ 203200 w 2915920"/>
                <a:gd name="connsiteY231" fmla="*/ 450427 h 1178560"/>
                <a:gd name="connsiteX232" fmla="*/ 172720 w 2915920"/>
                <a:gd name="connsiteY232" fmla="*/ 399627 h 1178560"/>
                <a:gd name="connsiteX233" fmla="*/ 152400 w 2915920"/>
                <a:gd name="connsiteY233" fmla="*/ 389467 h 1178560"/>
                <a:gd name="connsiteX234" fmla="*/ 135467 w 2915920"/>
                <a:gd name="connsiteY234" fmla="*/ 352214 h 1178560"/>
                <a:gd name="connsiteX235" fmla="*/ 125307 w 2915920"/>
                <a:gd name="connsiteY235" fmla="*/ 328507 h 1178560"/>
                <a:gd name="connsiteX236" fmla="*/ 111760 w 2915920"/>
                <a:gd name="connsiteY236" fmla="*/ 314960 h 1178560"/>
                <a:gd name="connsiteX237" fmla="*/ 84667 w 2915920"/>
                <a:gd name="connsiteY237" fmla="*/ 298027 h 1178560"/>
                <a:gd name="connsiteX238" fmla="*/ 64347 w 2915920"/>
                <a:gd name="connsiteY238" fmla="*/ 287867 h 1178560"/>
                <a:gd name="connsiteX239" fmla="*/ 47414 w 2915920"/>
                <a:gd name="connsiteY239" fmla="*/ 287867 h 1178560"/>
                <a:gd name="connsiteX240" fmla="*/ 37254 w 2915920"/>
                <a:gd name="connsiteY240" fmla="*/ 294640 h 1178560"/>
                <a:gd name="connsiteX241" fmla="*/ 30480 w 2915920"/>
                <a:gd name="connsiteY241" fmla="*/ 308187 h 1178560"/>
                <a:gd name="connsiteX242" fmla="*/ 27094 w 2915920"/>
                <a:gd name="connsiteY242" fmla="*/ 335280 h 1178560"/>
                <a:gd name="connsiteX243" fmla="*/ 16934 w 2915920"/>
                <a:gd name="connsiteY243" fmla="*/ 352214 h 1178560"/>
                <a:gd name="connsiteX244" fmla="*/ 6774 w 2915920"/>
                <a:gd name="connsiteY244" fmla="*/ 362374 h 1178560"/>
                <a:gd name="connsiteX245" fmla="*/ 3387 w 2915920"/>
                <a:gd name="connsiteY245" fmla="*/ 375920 h 1178560"/>
                <a:gd name="connsiteX246" fmla="*/ 0 w 2915920"/>
                <a:gd name="connsiteY246" fmla="*/ 389467 h 1178560"/>
                <a:gd name="connsiteX247" fmla="*/ 0 w 2915920"/>
                <a:gd name="connsiteY247" fmla="*/ 409787 h 1178560"/>
                <a:gd name="connsiteX248" fmla="*/ 0 w 2915920"/>
                <a:gd name="connsiteY248" fmla="*/ 433494 h 1178560"/>
                <a:gd name="connsiteX249" fmla="*/ 0 w 2915920"/>
                <a:gd name="connsiteY249" fmla="*/ 440267 h 1178560"/>
                <a:gd name="connsiteX250" fmla="*/ 13547 w 2915920"/>
                <a:gd name="connsiteY250" fmla="*/ 453814 h 1178560"/>
                <a:gd name="connsiteX251" fmla="*/ 13547 w 2915920"/>
                <a:gd name="connsiteY251" fmla="*/ 457200 h 1178560"/>
                <a:gd name="connsiteX252" fmla="*/ 20320 w 2915920"/>
                <a:gd name="connsiteY252" fmla="*/ 467360 h 1178560"/>
                <a:gd name="connsiteX253" fmla="*/ 13547 w 2915920"/>
                <a:gd name="connsiteY253" fmla="*/ 474134 h 1178560"/>
                <a:gd name="connsiteX254" fmla="*/ 16934 w 2915920"/>
                <a:gd name="connsiteY254" fmla="*/ 497840 h 1178560"/>
                <a:gd name="connsiteX255" fmla="*/ 13547 w 2915920"/>
                <a:gd name="connsiteY255" fmla="*/ 511387 h 1178560"/>
                <a:gd name="connsiteX256" fmla="*/ 10160 w 2915920"/>
                <a:gd name="connsiteY256" fmla="*/ 521547 h 1178560"/>
                <a:gd name="connsiteX257" fmla="*/ 6774 w 2915920"/>
                <a:gd name="connsiteY257" fmla="*/ 535094 h 1178560"/>
                <a:gd name="connsiteX258" fmla="*/ 3387 w 2915920"/>
                <a:gd name="connsiteY258" fmla="*/ 545254 h 1178560"/>
                <a:gd name="connsiteX259" fmla="*/ 16934 w 2915920"/>
                <a:gd name="connsiteY259" fmla="*/ 548640 h 1178560"/>
                <a:gd name="connsiteX260" fmla="*/ 20320 w 2915920"/>
                <a:gd name="connsiteY260" fmla="*/ 555414 h 1178560"/>
                <a:gd name="connsiteX261" fmla="*/ 23707 w 2915920"/>
                <a:gd name="connsiteY261" fmla="*/ 562187 h 1178560"/>
                <a:gd name="connsiteX262" fmla="*/ 30480 w 2915920"/>
                <a:gd name="connsiteY262" fmla="*/ 565574 h 1178560"/>
                <a:gd name="connsiteX263" fmla="*/ 40640 w 2915920"/>
                <a:gd name="connsiteY263" fmla="*/ 579120 h 1178560"/>
                <a:gd name="connsiteX264" fmla="*/ 47414 w 2915920"/>
                <a:gd name="connsiteY264" fmla="*/ 579120 h 1178560"/>
                <a:gd name="connsiteX265" fmla="*/ 54187 w 2915920"/>
                <a:gd name="connsiteY265" fmla="*/ 568960 h 1178560"/>
                <a:gd name="connsiteX266" fmla="*/ 71120 w 2915920"/>
                <a:gd name="connsiteY266" fmla="*/ 565574 h 1178560"/>
                <a:gd name="connsiteX267" fmla="*/ 88054 w 2915920"/>
                <a:gd name="connsiteY267" fmla="*/ 565574 h 1178560"/>
                <a:gd name="connsiteX268" fmla="*/ 98214 w 2915920"/>
                <a:gd name="connsiteY268" fmla="*/ 565574 h 1178560"/>
                <a:gd name="connsiteX269" fmla="*/ 115147 w 2915920"/>
                <a:gd name="connsiteY269" fmla="*/ 568960 h 1178560"/>
                <a:gd name="connsiteX270" fmla="*/ 128694 w 2915920"/>
                <a:gd name="connsiteY270" fmla="*/ 575734 h 1178560"/>
                <a:gd name="connsiteX271" fmla="*/ 138854 w 2915920"/>
                <a:gd name="connsiteY271" fmla="*/ 585894 h 1178560"/>
                <a:gd name="connsiteX272" fmla="*/ 135467 w 2915920"/>
                <a:gd name="connsiteY272" fmla="*/ 596054 h 1178560"/>
                <a:gd name="connsiteX273" fmla="*/ 132080 w 2915920"/>
                <a:gd name="connsiteY273" fmla="*/ 609600 h 1178560"/>
                <a:gd name="connsiteX274" fmla="*/ 132080 w 2915920"/>
                <a:gd name="connsiteY274" fmla="*/ 609600 h 1178560"/>
                <a:gd name="connsiteX275" fmla="*/ 125307 w 2915920"/>
                <a:gd name="connsiteY275" fmla="*/ 629920 h 1178560"/>
                <a:gd name="connsiteX276" fmla="*/ 135467 w 2915920"/>
                <a:gd name="connsiteY276" fmla="*/ 657014 h 1178560"/>
                <a:gd name="connsiteX277" fmla="*/ 142240 w 2915920"/>
                <a:gd name="connsiteY277" fmla="*/ 660400 h 1178560"/>
                <a:gd name="connsiteX278" fmla="*/ 155787 w 2915920"/>
                <a:gd name="connsiteY278" fmla="*/ 660400 h 1178560"/>
                <a:gd name="connsiteX279" fmla="*/ 172720 w 2915920"/>
                <a:gd name="connsiteY279" fmla="*/ 660400 h 1178560"/>
                <a:gd name="connsiteX280" fmla="*/ 186267 w 2915920"/>
                <a:gd name="connsiteY280" fmla="*/ 646854 h 1178560"/>
                <a:gd name="connsiteX281" fmla="*/ 193040 w 2915920"/>
                <a:gd name="connsiteY281" fmla="*/ 640080 h 1178560"/>
                <a:gd name="connsiteX282" fmla="*/ 193040 w 2915920"/>
                <a:gd name="connsiteY282" fmla="*/ 636694 h 1178560"/>
                <a:gd name="connsiteX283" fmla="*/ 203200 w 2915920"/>
                <a:gd name="connsiteY283" fmla="*/ 636694 h 1178560"/>
                <a:gd name="connsiteX284" fmla="*/ 216747 w 2915920"/>
                <a:gd name="connsiteY284" fmla="*/ 636694 h 1178560"/>
                <a:gd name="connsiteX285" fmla="*/ 220134 w 2915920"/>
                <a:gd name="connsiteY285" fmla="*/ 643467 h 1178560"/>
                <a:gd name="connsiteX286" fmla="*/ 240454 w 2915920"/>
                <a:gd name="connsiteY286" fmla="*/ 650240 h 1178560"/>
                <a:gd name="connsiteX287" fmla="*/ 240454 w 2915920"/>
                <a:gd name="connsiteY287" fmla="*/ 660400 h 1178560"/>
                <a:gd name="connsiteX288" fmla="*/ 240454 w 2915920"/>
                <a:gd name="connsiteY288" fmla="*/ 670560 h 1178560"/>
                <a:gd name="connsiteX289" fmla="*/ 243840 w 2915920"/>
                <a:gd name="connsiteY289" fmla="*/ 680720 h 1178560"/>
                <a:gd name="connsiteX290" fmla="*/ 254000 w 2915920"/>
                <a:gd name="connsiteY290" fmla="*/ 697654 h 1178560"/>
                <a:gd name="connsiteX291" fmla="*/ 267547 w 2915920"/>
                <a:gd name="connsiteY291" fmla="*/ 707814 h 1178560"/>
                <a:gd name="connsiteX292" fmla="*/ 284480 w 2915920"/>
                <a:gd name="connsiteY292" fmla="*/ 717974 h 1178560"/>
                <a:gd name="connsiteX293" fmla="*/ 287867 w 2915920"/>
                <a:gd name="connsiteY293" fmla="*/ 728134 h 1178560"/>
                <a:gd name="connsiteX294" fmla="*/ 291254 w 2915920"/>
                <a:gd name="connsiteY294" fmla="*/ 734907 h 1178560"/>
                <a:gd name="connsiteX295" fmla="*/ 301414 w 2915920"/>
                <a:gd name="connsiteY295" fmla="*/ 738294 h 1178560"/>
                <a:gd name="connsiteX296" fmla="*/ 318347 w 2915920"/>
                <a:gd name="connsiteY296" fmla="*/ 738294 h 1178560"/>
                <a:gd name="connsiteX297" fmla="*/ 338667 w 2915920"/>
                <a:gd name="connsiteY297" fmla="*/ 751840 h 1178560"/>
                <a:gd name="connsiteX298" fmla="*/ 338667 w 2915920"/>
                <a:gd name="connsiteY298" fmla="*/ 768774 h 1178560"/>
                <a:gd name="connsiteX299" fmla="*/ 338667 w 2915920"/>
                <a:gd name="connsiteY299" fmla="*/ 768774 h 1178560"/>
                <a:gd name="connsiteX300" fmla="*/ 335280 w 2915920"/>
                <a:gd name="connsiteY300" fmla="*/ 802640 h 1178560"/>
                <a:gd name="connsiteX301" fmla="*/ 335280 w 2915920"/>
                <a:gd name="connsiteY301" fmla="*/ 822960 h 1178560"/>
                <a:gd name="connsiteX302" fmla="*/ 338667 w 2915920"/>
                <a:gd name="connsiteY302" fmla="*/ 833120 h 1178560"/>
                <a:gd name="connsiteX303" fmla="*/ 348827 w 2915920"/>
                <a:gd name="connsiteY303" fmla="*/ 836507 h 1178560"/>
                <a:gd name="connsiteX304" fmla="*/ 372534 w 2915920"/>
                <a:gd name="connsiteY304" fmla="*/ 836507 h 1178560"/>
                <a:gd name="connsiteX305" fmla="*/ 396240 w 2915920"/>
                <a:gd name="connsiteY305" fmla="*/ 839894 h 1178560"/>
                <a:gd name="connsiteX306" fmla="*/ 433494 w 2915920"/>
                <a:gd name="connsiteY306" fmla="*/ 850054 h 1178560"/>
                <a:gd name="connsiteX307" fmla="*/ 440267 w 2915920"/>
                <a:gd name="connsiteY307" fmla="*/ 863600 h 1178560"/>
                <a:gd name="connsiteX308" fmla="*/ 447040 w 2915920"/>
                <a:gd name="connsiteY308" fmla="*/ 883920 h 1178560"/>
                <a:gd name="connsiteX309" fmla="*/ 467360 w 2915920"/>
                <a:gd name="connsiteY309" fmla="*/ 911014 h 1178560"/>
                <a:gd name="connsiteX310" fmla="*/ 480907 w 2915920"/>
                <a:gd name="connsiteY310" fmla="*/ 938107 h 1178560"/>
                <a:gd name="connsiteX311" fmla="*/ 491067 w 2915920"/>
                <a:gd name="connsiteY311" fmla="*/ 951654 h 1178560"/>
                <a:gd name="connsiteX312" fmla="*/ 491067 w 2915920"/>
                <a:gd name="connsiteY312" fmla="*/ 968587 h 1178560"/>
                <a:gd name="connsiteX313" fmla="*/ 511387 w 2915920"/>
                <a:gd name="connsiteY313" fmla="*/ 1029547 h 1178560"/>
                <a:gd name="connsiteX0" fmla="*/ 511387 w 2915920"/>
                <a:gd name="connsiteY0" fmla="*/ 1022773 h 1171786"/>
                <a:gd name="connsiteX1" fmla="*/ 589280 w 2915920"/>
                <a:gd name="connsiteY1" fmla="*/ 1032933 h 1171786"/>
                <a:gd name="connsiteX2" fmla="*/ 657014 w 2915920"/>
                <a:gd name="connsiteY2" fmla="*/ 1036320 h 1171786"/>
                <a:gd name="connsiteX3" fmla="*/ 663787 w 2915920"/>
                <a:gd name="connsiteY3" fmla="*/ 1043093 h 1171786"/>
                <a:gd name="connsiteX4" fmla="*/ 697654 w 2915920"/>
                <a:gd name="connsiteY4" fmla="*/ 1083733 h 1171786"/>
                <a:gd name="connsiteX5" fmla="*/ 738294 w 2915920"/>
                <a:gd name="connsiteY5" fmla="*/ 1124373 h 1171786"/>
                <a:gd name="connsiteX6" fmla="*/ 755227 w 2915920"/>
                <a:gd name="connsiteY6" fmla="*/ 1148080 h 1171786"/>
                <a:gd name="connsiteX7" fmla="*/ 802640 w 2915920"/>
                <a:gd name="connsiteY7" fmla="*/ 1165013 h 1171786"/>
                <a:gd name="connsiteX8" fmla="*/ 839894 w 2915920"/>
                <a:gd name="connsiteY8" fmla="*/ 1171786 h 1171786"/>
                <a:gd name="connsiteX9" fmla="*/ 900854 w 2915920"/>
                <a:gd name="connsiteY9" fmla="*/ 1151466 h 1171786"/>
                <a:gd name="connsiteX10" fmla="*/ 917787 w 2915920"/>
                <a:gd name="connsiteY10" fmla="*/ 1134533 h 1171786"/>
                <a:gd name="connsiteX11" fmla="*/ 924560 w 2915920"/>
                <a:gd name="connsiteY11" fmla="*/ 1107440 h 1171786"/>
                <a:gd name="connsiteX12" fmla="*/ 927947 w 2915920"/>
                <a:gd name="connsiteY12" fmla="*/ 1093893 h 1171786"/>
                <a:gd name="connsiteX13" fmla="*/ 968587 w 2915920"/>
                <a:gd name="connsiteY13" fmla="*/ 1070186 h 1171786"/>
                <a:gd name="connsiteX14" fmla="*/ 982134 w 2915920"/>
                <a:gd name="connsiteY14" fmla="*/ 1063413 h 1171786"/>
                <a:gd name="connsiteX15" fmla="*/ 1005840 w 2915920"/>
                <a:gd name="connsiteY15" fmla="*/ 1063413 h 1171786"/>
                <a:gd name="connsiteX16" fmla="*/ 1043094 w 2915920"/>
                <a:gd name="connsiteY16" fmla="*/ 1043093 h 1171786"/>
                <a:gd name="connsiteX17" fmla="*/ 1060027 w 2915920"/>
                <a:gd name="connsiteY17" fmla="*/ 1019386 h 1171786"/>
                <a:gd name="connsiteX18" fmla="*/ 1063414 w 2915920"/>
                <a:gd name="connsiteY18" fmla="*/ 992293 h 1171786"/>
                <a:gd name="connsiteX19" fmla="*/ 1090507 w 2915920"/>
                <a:gd name="connsiteY19" fmla="*/ 934720 h 1171786"/>
                <a:gd name="connsiteX20" fmla="*/ 1090507 w 2915920"/>
                <a:gd name="connsiteY20" fmla="*/ 904240 h 1171786"/>
                <a:gd name="connsiteX21" fmla="*/ 1104054 w 2915920"/>
                <a:gd name="connsiteY21" fmla="*/ 890693 h 1171786"/>
                <a:gd name="connsiteX22" fmla="*/ 1127760 w 2915920"/>
                <a:gd name="connsiteY22" fmla="*/ 880533 h 1171786"/>
                <a:gd name="connsiteX23" fmla="*/ 1154854 w 2915920"/>
                <a:gd name="connsiteY23" fmla="*/ 877146 h 1171786"/>
                <a:gd name="connsiteX24" fmla="*/ 1181947 w 2915920"/>
                <a:gd name="connsiteY24" fmla="*/ 853440 h 1171786"/>
                <a:gd name="connsiteX25" fmla="*/ 1205654 w 2915920"/>
                <a:gd name="connsiteY25" fmla="*/ 812800 h 1171786"/>
                <a:gd name="connsiteX26" fmla="*/ 1229360 w 2915920"/>
                <a:gd name="connsiteY26" fmla="*/ 772160 h 1171786"/>
                <a:gd name="connsiteX27" fmla="*/ 1236134 w 2915920"/>
                <a:gd name="connsiteY27" fmla="*/ 758613 h 1171786"/>
                <a:gd name="connsiteX28" fmla="*/ 1249680 w 2915920"/>
                <a:gd name="connsiteY28" fmla="*/ 755226 h 1171786"/>
                <a:gd name="connsiteX29" fmla="*/ 1293707 w 2915920"/>
                <a:gd name="connsiteY29" fmla="*/ 762000 h 1171786"/>
                <a:gd name="connsiteX30" fmla="*/ 1307254 w 2915920"/>
                <a:gd name="connsiteY30" fmla="*/ 775546 h 1171786"/>
                <a:gd name="connsiteX31" fmla="*/ 1314027 w 2915920"/>
                <a:gd name="connsiteY31" fmla="*/ 795866 h 1171786"/>
                <a:gd name="connsiteX32" fmla="*/ 1317414 w 2915920"/>
                <a:gd name="connsiteY32" fmla="*/ 812800 h 1171786"/>
                <a:gd name="connsiteX33" fmla="*/ 1320800 w 2915920"/>
                <a:gd name="connsiteY33" fmla="*/ 816186 h 1171786"/>
                <a:gd name="connsiteX34" fmla="*/ 1405467 w 2915920"/>
                <a:gd name="connsiteY34" fmla="*/ 816186 h 1171786"/>
                <a:gd name="connsiteX35" fmla="*/ 1422400 w 2915920"/>
                <a:gd name="connsiteY35" fmla="*/ 809413 h 1171786"/>
                <a:gd name="connsiteX36" fmla="*/ 1425787 w 2915920"/>
                <a:gd name="connsiteY36" fmla="*/ 795866 h 1171786"/>
                <a:gd name="connsiteX37" fmla="*/ 1425787 w 2915920"/>
                <a:gd name="connsiteY37" fmla="*/ 785706 h 1171786"/>
                <a:gd name="connsiteX38" fmla="*/ 1432560 w 2915920"/>
                <a:gd name="connsiteY38" fmla="*/ 778933 h 1171786"/>
                <a:gd name="connsiteX39" fmla="*/ 1459654 w 2915920"/>
                <a:gd name="connsiteY39" fmla="*/ 772160 h 1171786"/>
                <a:gd name="connsiteX40" fmla="*/ 1476587 w 2915920"/>
                <a:gd name="connsiteY40" fmla="*/ 775546 h 1171786"/>
                <a:gd name="connsiteX41" fmla="*/ 1496907 w 2915920"/>
                <a:gd name="connsiteY41" fmla="*/ 778933 h 1171786"/>
                <a:gd name="connsiteX42" fmla="*/ 1517227 w 2915920"/>
                <a:gd name="connsiteY42" fmla="*/ 795866 h 1171786"/>
                <a:gd name="connsiteX43" fmla="*/ 1544320 w 2915920"/>
                <a:gd name="connsiteY43" fmla="*/ 809413 h 1171786"/>
                <a:gd name="connsiteX44" fmla="*/ 1564640 w 2915920"/>
                <a:gd name="connsiteY44" fmla="*/ 846666 h 1171786"/>
                <a:gd name="connsiteX45" fmla="*/ 1588347 w 2915920"/>
                <a:gd name="connsiteY45" fmla="*/ 866986 h 1171786"/>
                <a:gd name="connsiteX46" fmla="*/ 1618827 w 2915920"/>
                <a:gd name="connsiteY46" fmla="*/ 880533 h 1171786"/>
                <a:gd name="connsiteX47" fmla="*/ 1639147 w 2915920"/>
                <a:gd name="connsiteY47" fmla="*/ 880533 h 1171786"/>
                <a:gd name="connsiteX48" fmla="*/ 1656080 w 2915920"/>
                <a:gd name="connsiteY48" fmla="*/ 856826 h 1171786"/>
                <a:gd name="connsiteX49" fmla="*/ 1703494 w 2915920"/>
                <a:gd name="connsiteY49" fmla="*/ 809413 h 1171786"/>
                <a:gd name="connsiteX50" fmla="*/ 1713654 w 2915920"/>
                <a:gd name="connsiteY50" fmla="*/ 802640 h 1171786"/>
                <a:gd name="connsiteX51" fmla="*/ 1733974 w 2915920"/>
                <a:gd name="connsiteY51" fmla="*/ 799253 h 1171786"/>
                <a:gd name="connsiteX52" fmla="*/ 1788160 w 2915920"/>
                <a:gd name="connsiteY52" fmla="*/ 802640 h 1171786"/>
                <a:gd name="connsiteX53" fmla="*/ 1822027 w 2915920"/>
                <a:gd name="connsiteY53" fmla="*/ 802640 h 1171786"/>
                <a:gd name="connsiteX54" fmla="*/ 1845734 w 2915920"/>
                <a:gd name="connsiteY54" fmla="*/ 802640 h 1171786"/>
                <a:gd name="connsiteX55" fmla="*/ 1859280 w 2915920"/>
                <a:gd name="connsiteY55" fmla="*/ 799253 h 1171786"/>
                <a:gd name="connsiteX56" fmla="*/ 1876214 w 2915920"/>
                <a:gd name="connsiteY56" fmla="*/ 775546 h 1171786"/>
                <a:gd name="connsiteX57" fmla="*/ 1889760 w 2915920"/>
                <a:gd name="connsiteY57" fmla="*/ 745066 h 1171786"/>
                <a:gd name="connsiteX58" fmla="*/ 1893147 w 2915920"/>
                <a:gd name="connsiteY58" fmla="*/ 731520 h 1171786"/>
                <a:gd name="connsiteX59" fmla="*/ 1906694 w 2915920"/>
                <a:gd name="connsiteY59" fmla="*/ 728133 h 1171786"/>
                <a:gd name="connsiteX60" fmla="*/ 1910080 w 2915920"/>
                <a:gd name="connsiteY60" fmla="*/ 711200 h 1171786"/>
                <a:gd name="connsiteX61" fmla="*/ 1930400 w 2915920"/>
                <a:gd name="connsiteY61" fmla="*/ 687493 h 1171786"/>
                <a:gd name="connsiteX62" fmla="*/ 1960880 w 2915920"/>
                <a:gd name="connsiteY62" fmla="*/ 670560 h 1171786"/>
                <a:gd name="connsiteX63" fmla="*/ 2011680 w 2915920"/>
                <a:gd name="connsiteY63" fmla="*/ 673946 h 1171786"/>
                <a:gd name="connsiteX64" fmla="*/ 2042160 w 2915920"/>
                <a:gd name="connsiteY64" fmla="*/ 684106 h 1171786"/>
                <a:gd name="connsiteX65" fmla="*/ 2120054 w 2915920"/>
                <a:gd name="connsiteY65" fmla="*/ 697653 h 1171786"/>
                <a:gd name="connsiteX66" fmla="*/ 2164080 w 2915920"/>
                <a:gd name="connsiteY66" fmla="*/ 704426 h 1171786"/>
                <a:gd name="connsiteX67" fmla="*/ 2181014 w 2915920"/>
                <a:gd name="connsiteY67" fmla="*/ 728133 h 1171786"/>
                <a:gd name="connsiteX68" fmla="*/ 2211494 w 2915920"/>
                <a:gd name="connsiteY68" fmla="*/ 755226 h 1171786"/>
                <a:gd name="connsiteX69" fmla="*/ 2231814 w 2915920"/>
                <a:gd name="connsiteY69" fmla="*/ 765386 h 1171786"/>
                <a:gd name="connsiteX70" fmla="*/ 2269067 w 2915920"/>
                <a:gd name="connsiteY70" fmla="*/ 778933 h 1171786"/>
                <a:gd name="connsiteX71" fmla="*/ 2302934 w 2915920"/>
                <a:gd name="connsiteY71" fmla="*/ 782320 h 1171786"/>
                <a:gd name="connsiteX72" fmla="*/ 2350347 w 2915920"/>
                <a:gd name="connsiteY72" fmla="*/ 812800 h 1171786"/>
                <a:gd name="connsiteX73" fmla="*/ 2377440 w 2915920"/>
                <a:gd name="connsiteY73" fmla="*/ 826346 h 1171786"/>
                <a:gd name="connsiteX74" fmla="*/ 2411307 w 2915920"/>
                <a:gd name="connsiteY74" fmla="*/ 843280 h 1171786"/>
                <a:gd name="connsiteX75" fmla="*/ 2468880 w 2915920"/>
                <a:gd name="connsiteY75" fmla="*/ 850053 h 1171786"/>
                <a:gd name="connsiteX76" fmla="*/ 2509520 w 2915920"/>
                <a:gd name="connsiteY76" fmla="*/ 856826 h 1171786"/>
                <a:gd name="connsiteX77" fmla="*/ 2556934 w 2915920"/>
                <a:gd name="connsiteY77" fmla="*/ 924560 h 1171786"/>
                <a:gd name="connsiteX78" fmla="*/ 2580640 w 2915920"/>
                <a:gd name="connsiteY78" fmla="*/ 955040 h 1171786"/>
                <a:gd name="connsiteX79" fmla="*/ 2604347 w 2915920"/>
                <a:gd name="connsiteY79" fmla="*/ 995680 h 1171786"/>
                <a:gd name="connsiteX80" fmla="*/ 2634827 w 2915920"/>
                <a:gd name="connsiteY80" fmla="*/ 1016000 h 1171786"/>
                <a:gd name="connsiteX81" fmla="*/ 2665307 w 2915920"/>
                <a:gd name="connsiteY81" fmla="*/ 1022773 h 1171786"/>
                <a:gd name="connsiteX82" fmla="*/ 2705947 w 2915920"/>
                <a:gd name="connsiteY82" fmla="*/ 1002453 h 1171786"/>
                <a:gd name="connsiteX83" fmla="*/ 2703010 w 2915920"/>
                <a:gd name="connsiteY83" fmla="*/ 963923 h 1171786"/>
                <a:gd name="connsiteX84" fmla="*/ 2705947 w 2915920"/>
                <a:gd name="connsiteY84" fmla="*/ 911013 h 1171786"/>
                <a:gd name="connsiteX85" fmla="*/ 2702560 w 2915920"/>
                <a:gd name="connsiteY85" fmla="*/ 894080 h 1171786"/>
                <a:gd name="connsiteX86" fmla="*/ 2699174 w 2915920"/>
                <a:gd name="connsiteY86" fmla="*/ 866986 h 1171786"/>
                <a:gd name="connsiteX87" fmla="*/ 2695787 w 2915920"/>
                <a:gd name="connsiteY87" fmla="*/ 853440 h 1171786"/>
                <a:gd name="connsiteX88" fmla="*/ 2689014 w 2915920"/>
                <a:gd name="connsiteY88" fmla="*/ 833120 h 1171786"/>
                <a:gd name="connsiteX89" fmla="*/ 2682240 w 2915920"/>
                <a:gd name="connsiteY89" fmla="*/ 812800 h 1171786"/>
                <a:gd name="connsiteX90" fmla="*/ 2678854 w 2915920"/>
                <a:gd name="connsiteY90" fmla="*/ 792480 h 1171786"/>
                <a:gd name="connsiteX91" fmla="*/ 2672080 w 2915920"/>
                <a:gd name="connsiteY91" fmla="*/ 782320 h 1171786"/>
                <a:gd name="connsiteX92" fmla="*/ 2678854 w 2915920"/>
                <a:gd name="connsiteY92" fmla="*/ 768773 h 1171786"/>
                <a:gd name="connsiteX93" fmla="*/ 2699174 w 2915920"/>
                <a:gd name="connsiteY93" fmla="*/ 762000 h 1171786"/>
                <a:gd name="connsiteX94" fmla="*/ 2729654 w 2915920"/>
                <a:gd name="connsiteY94" fmla="*/ 762000 h 1171786"/>
                <a:gd name="connsiteX95" fmla="*/ 2770294 w 2915920"/>
                <a:gd name="connsiteY95" fmla="*/ 768773 h 1171786"/>
                <a:gd name="connsiteX96" fmla="*/ 2783840 w 2915920"/>
                <a:gd name="connsiteY96" fmla="*/ 772160 h 1171786"/>
                <a:gd name="connsiteX97" fmla="*/ 2804160 w 2915920"/>
                <a:gd name="connsiteY97" fmla="*/ 785706 h 1171786"/>
                <a:gd name="connsiteX98" fmla="*/ 2827867 w 2915920"/>
                <a:gd name="connsiteY98" fmla="*/ 768773 h 1171786"/>
                <a:gd name="connsiteX99" fmla="*/ 2827867 w 2915920"/>
                <a:gd name="connsiteY99" fmla="*/ 745066 h 1171786"/>
                <a:gd name="connsiteX100" fmla="*/ 2817707 w 2915920"/>
                <a:gd name="connsiteY100" fmla="*/ 724746 h 1171786"/>
                <a:gd name="connsiteX101" fmla="*/ 2810934 w 2915920"/>
                <a:gd name="connsiteY101" fmla="*/ 711200 h 1171786"/>
                <a:gd name="connsiteX102" fmla="*/ 2817707 w 2915920"/>
                <a:gd name="connsiteY102" fmla="*/ 690880 h 1171786"/>
                <a:gd name="connsiteX103" fmla="*/ 2844800 w 2915920"/>
                <a:gd name="connsiteY103" fmla="*/ 673946 h 1171786"/>
                <a:gd name="connsiteX104" fmla="*/ 2868507 w 2915920"/>
                <a:gd name="connsiteY104" fmla="*/ 660400 h 1171786"/>
                <a:gd name="connsiteX105" fmla="*/ 2892214 w 2915920"/>
                <a:gd name="connsiteY105" fmla="*/ 657013 h 1171786"/>
                <a:gd name="connsiteX106" fmla="*/ 2912534 w 2915920"/>
                <a:gd name="connsiteY106" fmla="*/ 643466 h 1171786"/>
                <a:gd name="connsiteX107" fmla="*/ 2915920 w 2915920"/>
                <a:gd name="connsiteY107" fmla="*/ 629920 h 1171786"/>
                <a:gd name="connsiteX108" fmla="*/ 2898987 w 2915920"/>
                <a:gd name="connsiteY108" fmla="*/ 599440 h 1171786"/>
                <a:gd name="connsiteX109" fmla="*/ 2898987 w 2915920"/>
                <a:gd name="connsiteY109" fmla="*/ 568960 h 1171786"/>
                <a:gd name="connsiteX110" fmla="*/ 2895600 w 2915920"/>
                <a:gd name="connsiteY110" fmla="*/ 552026 h 1171786"/>
                <a:gd name="connsiteX111" fmla="*/ 2885440 w 2915920"/>
                <a:gd name="connsiteY111" fmla="*/ 528320 h 1171786"/>
                <a:gd name="connsiteX112" fmla="*/ 2821094 w 2915920"/>
                <a:gd name="connsiteY112" fmla="*/ 514773 h 1171786"/>
                <a:gd name="connsiteX113" fmla="*/ 2783840 w 2915920"/>
                <a:gd name="connsiteY113" fmla="*/ 497840 h 1171786"/>
                <a:gd name="connsiteX114" fmla="*/ 2729654 w 2915920"/>
                <a:gd name="connsiteY114" fmla="*/ 447040 h 1171786"/>
                <a:gd name="connsiteX115" fmla="*/ 2695787 w 2915920"/>
                <a:gd name="connsiteY115" fmla="*/ 392853 h 1171786"/>
                <a:gd name="connsiteX116" fmla="*/ 2692400 w 2915920"/>
                <a:gd name="connsiteY116" fmla="*/ 338666 h 1171786"/>
                <a:gd name="connsiteX117" fmla="*/ 2682240 w 2915920"/>
                <a:gd name="connsiteY117" fmla="*/ 311573 h 1171786"/>
                <a:gd name="connsiteX118" fmla="*/ 2675467 w 2915920"/>
                <a:gd name="connsiteY118" fmla="*/ 294640 h 1171786"/>
                <a:gd name="connsiteX119" fmla="*/ 2661920 w 2915920"/>
                <a:gd name="connsiteY119" fmla="*/ 281093 h 1171786"/>
                <a:gd name="connsiteX120" fmla="*/ 2661920 w 2915920"/>
                <a:gd name="connsiteY120" fmla="*/ 243840 h 1171786"/>
                <a:gd name="connsiteX121" fmla="*/ 2658534 w 2915920"/>
                <a:gd name="connsiteY121" fmla="*/ 220133 h 1171786"/>
                <a:gd name="connsiteX122" fmla="*/ 2628054 w 2915920"/>
                <a:gd name="connsiteY122" fmla="*/ 189653 h 1171786"/>
                <a:gd name="connsiteX123" fmla="*/ 2584027 w 2915920"/>
                <a:gd name="connsiteY123" fmla="*/ 165946 h 1171786"/>
                <a:gd name="connsiteX124" fmla="*/ 2499360 w 2915920"/>
                <a:gd name="connsiteY124" fmla="*/ 165946 h 1171786"/>
                <a:gd name="connsiteX125" fmla="*/ 2472267 w 2915920"/>
                <a:gd name="connsiteY125" fmla="*/ 176106 h 1171786"/>
                <a:gd name="connsiteX126" fmla="*/ 2448560 w 2915920"/>
                <a:gd name="connsiteY126" fmla="*/ 165946 h 1171786"/>
                <a:gd name="connsiteX127" fmla="*/ 2424854 w 2915920"/>
                <a:gd name="connsiteY127" fmla="*/ 165946 h 1171786"/>
                <a:gd name="connsiteX128" fmla="*/ 2394374 w 2915920"/>
                <a:gd name="connsiteY128" fmla="*/ 152400 h 1171786"/>
                <a:gd name="connsiteX129" fmla="*/ 2367280 w 2915920"/>
                <a:gd name="connsiteY129" fmla="*/ 145626 h 1171786"/>
                <a:gd name="connsiteX130" fmla="*/ 2350347 w 2915920"/>
                <a:gd name="connsiteY130" fmla="*/ 121920 h 1171786"/>
                <a:gd name="connsiteX131" fmla="*/ 2330027 w 2915920"/>
                <a:gd name="connsiteY131" fmla="*/ 101600 h 1171786"/>
                <a:gd name="connsiteX132" fmla="*/ 2286000 w 2915920"/>
                <a:gd name="connsiteY132" fmla="*/ 94826 h 1171786"/>
                <a:gd name="connsiteX133" fmla="*/ 2252134 w 2915920"/>
                <a:gd name="connsiteY133" fmla="*/ 98213 h 1171786"/>
                <a:gd name="connsiteX134" fmla="*/ 2238587 w 2915920"/>
                <a:gd name="connsiteY134" fmla="*/ 94826 h 1171786"/>
                <a:gd name="connsiteX135" fmla="*/ 2211494 w 2915920"/>
                <a:gd name="connsiteY135" fmla="*/ 77893 h 1171786"/>
                <a:gd name="connsiteX136" fmla="*/ 2177627 w 2915920"/>
                <a:gd name="connsiteY136" fmla="*/ 88053 h 1171786"/>
                <a:gd name="connsiteX137" fmla="*/ 2153920 w 2915920"/>
                <a:gd name="connsiteY137" fmla="*/ 88053 h 1171786"/>
                <a:gd name="connsiteX138" fmla="*/ 2136987 w 2915920"/>
                <a:gd name="connsiteY138" fmla="*/ 88053 h 1171786"/>
                <a:gd name="connsiteX139" fmla="*/ 2109894 w 2915920"/>
                <a:gd name="connsiteY139" fmla="*/ 60960 h 1171786"/>
                <a:gd name="connsiteX140" fmla="*/ 2099734 w 2915920"/>
                <a:gd name="connsiteY140" fmla="*/ 44026 h 1171786"/>
                <a:gd name="connsiteX141" fmla="*/ 2069254 w 2915920"/>
                <a:gd name="connsiteY141" fmla="*/ 27093 h 1171786"/>
                <a:gd name="connsiteX142" fmla="*/ 2035387 w 2915920"/>
                <a:gd name="connsiteY142" fmla="*/ 27093 h 1171786"/>
                <a:gd name="connsiteX143" fmla="*/ 1960880 w 2915920"/>
                <a:gd name="connsiteY143" fmla="*/ 13546 h 1171786"/>
                <a:gd name="connsiteX144" fmla="*/ 1930400 w 2915920"/>
                <a:gd name="connsiteY144" fmla="*/ 13546 h 1171786"/>
                <a:gd name="connsiteX145" fmla="*/ 1899920 w 2915920"/>
                <a:gd name="connsiteY145" fmla="*/ 16933 h 1171786"/>
                <a:gd name="connsiteX146" fmla="*/ 1855894 w 2915920"/>
                <a:gd name="connsiteY146" fmla="*/ 0 h 1171786"/>
                <a:gd name="connsiteX147" fmla="*/ 1648641 w 2915920"/>
                <a:gd name="connsiteY147" fmla="*/ 365934 h 1171786"/>
                <a:gd name="connsiteX148" fmla="*/ 1639968 w 2915920"/>
                <a:gd name="connsiteY148" fmla="*/ 338928 h 1171786"/>
                <a:gd name="connsiteX149" fmla="*/ 1632617 w 2915920"/>
                <a:gd name="connsiteY149" fmla="*/ 280920 h 1171786"/>
                <a:gd name="connsiteX150" fmla="*/ 1647075 w 2915920"/>
                <a:gd name="connsiteY150" fmla="*/ 230554 h 1171786"/>
                <a:gd name="connsiteX151" fmla="*/ 1702628 w 2915920"/>
                <a:gd name="connsiteY151" fmla="*/ 201377 h 1171786"/>
                <a:gd name="connsiteX152" fmla="*/ 1699696 w 2915920"/>
                <a:gd name="connsiteY152" fmla="*/ 161258 h 1171786"/>
                <a:gd name="connsiteX153" fmla="*/ 1710601 w 2915920"/>
                <a:gd name="connsiteY153" fmla="*/ 104378 h 1171786"/>
                <a:gd name="connsiteX154" fmla="*/ 1618827 w 2915920"/>
                <a:gd name="connsiteY154" fmla="*/ 98213 h 1171786"/>
                <a:gd name="connsiteX155" fmla="*/ 1625600 w 2915920"/>
                <a:gd name="connsiteY155" fmla="*/ 115146 h 1171786"/>
                <a:gd name="connsiteX156" fmla="*/ 1615440 w 2915920"/>
                <a:gd name="connsiteY156" fmla="*/ 135466 h 1171786"/>
                <a:gd name="connsiteX157" fmla="*/ 1584960 w 2915920"/>
                <a:gd name="connsiteY157" fmla="*/ 152400 h 1171786"/>
                <a:gd name="connsiteX158" fmla="*/ 1540934 w 2915920"/>
                <a:gd name="connsiteY158" fmla="*/ 216746 h 1171786"/>
                <a:gd name="connsiteX159" fmla="*/ 1507067 w 2915920"/>
                <a:gd name="connsiteY159" fmla="*/ 226906 h 1171786"/>
                <a:gd name="connsiteX160" fmla="*/ 1513840 w 2915920"/>
                <a:gd name="connsiteY160" fmla="*/ 284480 h 1171786"/>
                <a:gd name="connsiteX161" fmla="*/ 1486747 w 2915920"/>
                <a:gd name="connsiteY161" fmla="*/ 314960 h 1171786"/>
                <a:gd name="connsiteX162" fmla="*/ 1486747 w 2915920"/>
                <a:gd name="connsiteY162" fmla="*/ 314960 h 1171786"/>
                <a:gd name="connsiteX163" fmla="*/ 1422400 w 2915920"/>
                <a:gd name="connsiteY163" fmla="*/ 348826 h 1171786"/>
                <a:gd name="connsiteX164" fmla="*/ 1405467 w 2915920"/>
                <a:gd name="connsiteY164" fmla="*/ 375920 h 1171786"/>
                <a:gd name="connsiteX165" fmla="*/ 1405467 w 2915920"/>
                <a:gd name="connsiteY165" fmla="*/ 375920 h 1171786"/>
                <a:gd name="connsiteX166" fmla="*/ 1398694 w 2915920"/>
                <a:gd name="connsiteY166" fmla="*/ 413173 h 1171786"/>
                <a:gd name="connsiteX167" fmla="*/ 1395307 w 2915920"/>
                <a:gd name="connsiteY167" fmla="*/ 436880 h 1171786"/>
                <a:gd name="connsiteX168" fmla="*/ 1371600 w 2915920"/>
                <a:gd name="connsiteY168" fmla="*/ 457200 h 1171786"/>
                <a:gd name="connsiteX169" fmla="*/ 1347894 w 2915920"/>
                <a:gd name="connsiteY169" fmla="*/ 480906 h 1171786"/>
                <a:gd name="connsiteX170" fmla="*/ 1337734 w 2915920"/>
                <a:gd name="connsiteY170" fmla="*/ 501226 h 1171786"/>
                <a:gd name="connsiteX171" fmla="*/ 1334347 w 2915920"/>
                <a:gd name="connsiteY171" fmla="*/ 538480 h 1171786"/>
                <a:gd name="connsiteX172" fmla="*/ 1344507 w 2915920"/>
                <a:gd name="connsiteY172" fmla="*/ 572346 h 1171786"/>
                <a:gd name="connsiteX173" fmla="*/ 1368214 w 2915920"/>
                <a:gd name="connsiteY173" fmla="*/ 602826 h 1171786"/>
                <a:gd name="connsiteX174" fmla="*/ 1378374 w 2915920"/>
                <a:gd name="connsiteY174" fmla="*/ 623146 h 1171786"/>
                <a:gd name="connsiteX175" fmla="*/ 1374987 w 2915920"/>
                <a:gd name="connsiteY175" fmla="*/ 643466 h 1171786"/>
                <a:gd name="connsiteX176" fmla="*/ 1361440 w 2915920"/>
                <a:gd name="connsiteY176" fmla="*/ 660400 h 1171786"/>
                <a:gd name="connsiteX177" fmla="*/ 1341120 w 2915920"/>
                <a:gd name="connsiteY177" fmla="*/ 663786 h 1171786"/>
                <a:gd name="connsiteX178" fmla="*/ 1320800 w 2915920"/>
                <a:gd name="connsiteY178" fmla="*/ 670560 h 1171786"/>
                <a:gd name="connsiteX179" fmla="*/ 1290320 w 2915920"/>
                <a:gd name="connsiteY179" fmla="*/ 667173 h 1171786"/>
                <a:gd name="connsiteX180" fmla="*/ 1259840 w 2915920"/>
                <a:gd name="connsiteY180" fmla="*/ 646853 h 1171786"/>
                <a:gd name="connsiteX181" fmla="*/ 1239520 w 2915920"/>
                <a:gd name="connsiteY181" fmla="*/ 636693 h 1171786"/>
                <a:gd name="connsiteX182" fmla="*/ 1205654 w 2915920"/>
                <a:gd name="connsiteY182" fmla="*/ 633306 h 1171786"/>
                <a:gd name="connsiteX183" fmla="*/ 1185334 w 2915920"/>
                <a:gd name="connsiteY183" fmla="*/ 629920 h 1171786"/>
                <a:gd name="connsiteX184" fmla="*/ 1158240 w 2915920"/>
                <a:gd name="connsiteY184" fmla="*/ 623146 h 1171786"/>
                <a:gd name="connsiteX185" fmla="*/ 1124374 w 2915920"/>
                <a:gd name="connsiteY185" fmla="*/ 626533 h 1171786"/>
                <a:gd name="connsiteX186" fmla="*/ 1107440 w 2915920"/>
                <a:gd name="connsiteY186" fmla="*/ 663786 h 1171786"/>
                <a:gd name="connsiteX187" fmla="*/ 1090507 w 2915920"/>
                <a:gd name="connsiteY187" fmla="*/ 673946 h 1171786"/>
                <a:gd name="connsiteX188" fmla="*/ 1060027 w 2915920"/>
                <a:gd name="connsiteY188" fmla="*/ 677333 h 1171786"/>
                <a:gd name="connsiteX189" fmla="*/ 1019387 w 2915920"/>
                <a:gd name="connsiteY189" fmla="*/ 677333 h 1171786"/>
                <a:gd name="connsiteX190" fmla="*/ 982134 w 2915920"/>
                <a:gd name="connsiteY190" fmla="*/ 677333 h 1171786"/>
                <a:gd name="connsiteX191" fmla="*/ 951654 w 2915920"/>
                <a:gd name="connsiteY191" fmla="*/ 680720 h 1171786"/>
                <a:gd name="connsiteX192" fmla="*/ 924560 w 2915920"/>
                <a:gd name="connsiteY192" fmla="*/ 707813 h 1171786"/>
                <a:gd name="connsiteX193" fmla="*/ 900854 w 2915920"/>
                <a:gd name="connsiteY193" fmla="*/ 738293 h 1171786"/>
                <a:gd name="connsiteX194" fmla="*/ 890694 w 2915920"/>
                <a:gd name="connsiteY194" fmla="*/ 765386 h 1171786"/>
                <a:gd name="connsiteX195" fmla="*/ 850054 w 2915920"/>
                <a:gd name="connsiteY195" fmla="*/ 795866 h 1171786"/>
                <a:gd name="connsiteX196" fmla="*/ 802640 w 2915920"/>
                <a:gd name="connsiteY196" fmla="*/ 826346 h 1171786"/>
                <a:gd name="connsiteX197" fmla="*/ 785707 w 2915920"/>
                <a:gd name="connsiteY197" fmla="*/ 846666 h 1171786"/>
                <a:gd name="connsiteX198" fmla="*/ 778934 w 2915920"/>
                <a:gd name="connsiteY198" fmla="*/ 897466 h 1171786"/>
                <a:gd name="connsiteX199" fmla="*/ 775547 w 2915920"/>
                <a:gd name="connsiteY199" fmla="*/ 911013 h 1171786"/>
                <a:gd name="connsiteX200" fmla="*/ 755227 w 2915920"/>
                <a:gd name="connsiteY200" fmla="*/ 911013 h 1171786"/>
                <a:gd name="connsiteX201" fmla="*/ 738294 w 2915920"/>
                <a:gd name="connsiteY201" fmla="*/ 890693 h 1171786"/>
                <a:gd name="connsiteX202" fmla="*/ 738294 w 2915920"/>
                <a:gd name="connsiteY202" fmla="*/ 890693 h 1171786"/>
                <a:gd name="connsiteX203" fmla="*/ 714587 w 2915920"/>
                <a:gd name="connsiteY203" fmla="*/ 873760 h 1171786"/>
                <a:gd name="connsiteX204" fmla="*/ 721360 w 2915920"/>
                <a:gd name="connsiteY204" fmla="*/ 836506 h 1171786"/>
                <a:gd name="connsiteX205" fmla="*/ 721360 w 2915920"/>
                <a:gd name="connsiteY205" fmla="*/ 812800 h 1171786"/>
                <a:gd name="connsiteX206" fmla="*/ 721360 w 2915920"/>
                <a:gd name="connsiteY206" fmla="*/ 792480 h 1171786"/>
                <a:gd name="connsiteX207" fmla="*/ 717974 w 2915920"/>
                <a:gd name="connsiteY207" fmla="*/ 762000 h 1171786"/>
                <a:gd name="connsiteX208" fmla="*/ 707814 w 2915920"/>
                <a:gd name="connsiteY208" fmla="*/ 738293 h 1171786"/>
                <a:gd name="connsiteX209" fmla="*/ 711200 w 2915920"/>
                <a:gd name="connsiteY209" fmla="*/ 707813 h 1171786"/>
                <a:gd name="connsiteX210" fmla="*/ 707814 w 2915920"/>
                <a:gd name="connsiteY210" fmla="*/ 687493 h 1171786"/>
                <a:gd name="connsiteX211" fmla="*/ 697654 w 2915920"/>
                <a:gd name="connsiteY211" fmla="*/ 660400 h 1171786"/>
                <a:gd name="connsiteX212" fmla="*/ 687494 w 2915920"/>
                <a:gd name="connsiteY212" fmla="*/ 653626 h 1171786"/>
                <a:gd name="connsiteX213" fmla="*/ 657014 w 2915920"/>
                <a:gd name="connsiteY213" fmla="*/ 643466 h 1171786"/>
                <a:gd name="connsiteX214" fmla="*/ 602827 w 2915920"/>
                <a:gd name="connsiteY214" fmla="*/ 643466 h 1171786"/>
                <a:gd name="connsiteX215" fmla="*/ 565574 w 2915920"/>
                <a:gd name="connsiteY215" fmla="*/ 640080 h 1171786"/>
                <a:gd name="connsiteX216" fmla="*/ 538480 w 2915920"/>
                <a:gd name="connsiteY216" fmla="*/ 636693 h 1171786"/>
                <a:gd name="connsiteX217" fmla="*/ 538480 w 2915920"/>
                <a:gd name="connsiteY217" fmla="*/ 636693 h 1171786"/>
                <a:gd name="connsiteX218" fmla="*/ 494454 w 2915920"/>
                <a:gd name="connsiteY218" fmla="*/ 616373 h 1171786"/>
                <a:gd name="connsiteX219" fmla="*/ 474134 w 2915920"/>
                <a:gd name="connsiteY219" fmla="*/ 599440 h 1171786"/>
                <a:gd name="connsiteX220" fmla="*/ 467360 w 2915920"/>
                <a:gd name="connsiteY220" fmla="*/ 589280 h 1171786"/>
                <a:gd name="connsiteX221" fmla="*/ 423334 w 2915920"/>
                <a:gd name="connsiteY221" fmla="*/ 582506 h 1171786"/>
                <a:gd name="connsiteX222" fmla="*/ 389467 w 2915920"/>
                <a:gd name="connsiteY222" fmla="*/ 592666 h 1171786"/>
                <a:gd name="connsiteX223" fmla="*/ 362374 w 2915920"/>
                <a:gd name="connsiteY223" fmla="*/ 589280 h 1171786"/>
                <a:gd name="connsiteX224" fmla="*/ 335280 w 2915920"/>
                <a:gd name="connsiteY224" fmla="*/ 565573 h 1171786"/>
                <a:gd name="connsiteX225" fmla="*/ 308187 w 2915920"/>
                <a:gd name="connsiteY225" fmla="*/ 555413 h 1171786"/>
                <a:gd name="connsiteX226" fmla="*/ 274320 w 2915920"/>
                <a:gd name="connsiteY226" fmla="*/ 531706 h 1171786"/>
                <a:gd name="connsiteX227" fmla="*/ 264160 w 2915920"/>
                <a:gd name="connsiteY227" fmla="*/ 501226 h 1171786"/>
                <a:gd name="connsiteX228" fmla="*/ 243840 w 2915920"/>
                <a:gd name="connsiteY228" fmla="*/ 491066 h 1171786"/>
                <a:gd name="connsiteX229" fmla="*/ 223520 w 2915920"/>
                <a:gd name="connsiteY229" fmla="*/ 474133 h 1171786"/>
                <a:gd name="connsiteX230" fmla="*/ 203200 w 2915920"/>
                <a:gd name="connsiteY230" fmla="*/ 443653 h 1171786"/>
                <a:gd name="connsiteX231" fmla="*/ 203200 w 2915920"/>
                <a:gd name="connsiteY231" fmla="*/ 443653 h 1171786"/>
                <a:gd name="connsiteX232" fmla="*/ 172720 w 2915920"/>
                <a:gd name="connsiteY232" fmla="*/ 392853 h 1171786"/>
                <a:gd name="connsiteX233" fmla="*/ 152400 w 2915920"/>
                <a:gd name="connsiteY233" fmla="*/ 382693 h 1171786"/>
                <a:gd name="connsiteX234" fmla="*/ 135467 w 2915920"/>
                <a:gd name="connsiteY234" fmla="*/ 345440 h 1171786"/>
                <a:gd name="connsiteX235" fmla="*/ 125307 w 2915920"/>
                <a:gd name="connsiteY235" fmla="*/ 321733 h 1171786"/>
                <a:gd name="connsiteX236" fmla="*/ 111760 w 2915920"/>
                <a:gd name="connsiteY236" fmla="*/ 308186 h 1171786"/>
                <a:gd name="connsiteX237" fmla="*/ 84667 w 2915920"/>
                <a:gd name="connsiteY237" fmla="*/ 291253 h 1171786"/>
                <a:gd name="connsiteX238" fmla="*/ 64347 w 2915920"/>
                <a:gd name="connsiteY238" fmla="*/ 281093 h 1171786"/>
                <a:gd name="connsiteX239" fmla="*/ 47414 w 2915920"/>
                <a:gd name="connsiteY239" fmla="*/ 281093 h 1171786"/>
                <a:gd name="connsiteX240" fmla="*/ 37254 w 2915920"/>
                <a:gd name="connsiteY240" fmla="*/ 287866 h 1171786"/>
                <a:gd name="connsiteX241" fmla="*/ 30480 w 2915920"/>
                <a:gd name="connsiteY241" fmla="*/ 301413 h 1171786"/>
                <a:gd name="connsiteX242" fmla="*/ 27094 w 2915920"/>
                <a:gd name="connsiteY242" fmla="*/ 328506 h 1171786"/>
                <a:gd name="connsiteX243" fmla="*/ 16934 w 2915920"/>
                <a:gd name="connsiteY243" fmla="*/ 345440 h 1171786"/>
                <a:gd name="connsiteX244" fmla="*/ 6774 w 2915920"/>
                <a:gd name="connsiteY244" fmla="*/ 355600 h 1171786"/>
                <a:gd name="connsiteX245" fmla="*/ 3387 w 2915920"/>
                <a:gd name="connsiteY245" fmla="*/ 369146 h 1171786"/>
                <a:gd name="connsiteX246" fmla="*/ 0 w 2915920"/>
                <a:gd name="connsiteY246" fmla="*/ 382693 h 1171786"/>
                <a:gd name="connsiteX247" fmla="*/ 0 w 2915920"/>
                <a:gd name="connsiteY247" fmla="*/ 403013 h 1171786"/>
                <a:gd name="connsiteX248" fmla="*/ 0 w 2915920"/>
                <a:gd name="connsiteY248" fmla="*/ 426720 h 1171786"/>
                <a:gd name="connsiteX249" fmla="*/ 0 w 2915920"/>
                <a:gd name="connsiteY249" fmla="*/ 433493 h 1171786"/>
                <a:gd name="connsiteX250" fmla="*/ 13547 w 2915920"/>
                <a:gd name="connsiteY250" fmla="*/ 447040 h 1171786"/>
                <a:gd name="connsiteX251" fmla="*/ 13547 w 2915920"/>
                <a:gd name="connsiteY251" fmla="*/ 450426 h 1171786"/>
                <a:gd name="connsiteX252" fmla="*/ 20320 w 2915920"/>
                <a:gd name="connsiteY252" fmla="*/ 460586 h 1171786"/>
                <a:gd name="connsiteX253" fmla="*/ 13547 w 2915920"/>
                <a:gd name="connsiteY253" fmla="*/ 467360 h 1171786"/>
                <a:gd name="connsiteX254" fmla="*/ 16934 w 2915920"/>
                <a:gd name="connsiteY254" fmla="*/ 491066 h 1171786"/>
                <a:gd name="connsiteX255" fmla="*/ 13547 w 2915920"/>
                <a:gd name="connsiteY255" fmla="*/ 504613 h 1171786"/>
                <a:gd name="connsiteX256" fmla="*/ 10160 w 2915920"/>
                <a:gd name="connsiteY256" fmla="*/ 514773 h 1171786"/>
                <a:gd name="connsiteX257" fmla="*/ 6774 w 2915920"/>
                <a:gd name="connsiteY257" fmla="*/ 528320 h 1171786"/>
                <a:gd name="connsiteX258" fmla="*/ 3387 w 2915920"/>
                <a:gd name="connsiteY258" fmla="*/ 538480 h 1171786"/>
                <a:gd name="connsiteX259" fmla="*/ 16934 w 2915920"/>
                <a:gd name="connsiteY259" fmla="*/ 541866 h 1171786"/>
                <a:gd name="connsiteX260" fmla="*/ 20320 w 2915920"/>
                <a:gd name="connsiteY260" fmla="*/ 548640 h 1171786"/>
                <a:gd name="connsiteX261" fmla="*/ 23707 w 2915920"/>
                <a:gd name="connsiteY261" fmla="*/ 555413 h 1171786"/>
                <a:gd name="connsiteX262" fmla="*/ 30480 w 2915920"/>
                <a:gd name="connsiteY262" fmla="*/ 558800 h 1171786"/>
                <a:gd name="connsiteX263" fmla="*/ 40640 w 2915920"/>
                <a:gd name="connsiteY263" fmla="*/ 572346 h 1171786"/>
                <a:gd name="connsiteX264" fmla="*/ 47414 w 2915920"/>
                <a:gd name="connsiteY264" fmla="*/ 572346 h 1171786"/>
                <a:gd name="connsiteX265" fmla="*/ 54187 w 2915920"/>
                <a:gd name="connsiteY265" fmla="*/ 562186 h 1171786"/>
                <a:gd name="connsiteX266" fmla="*/ 71120 w 2915920"/>
                <a:gd name="connsiteY266" fmla="*/ 558800 h 1171786"/>
                <a:gd name="connsiteX267" fmla="*/ 88054 w 2915920"/>
                <a:gd name="connsiteY267" fmla="*/ 558800 h 1171786"/>
                <a:gd name="connsiteX268" fmla="*/ 98214 w 2915920"/>
                <a:gd name="connsiteY268" fmla="*/ 558800 h 1171786"/>
                <a:gd name="connsiteX269" fmla="*/ 115147 w 2915920"/>
                <a:gd name="connsiteY269" fmla="*/ 562186 h 1171786"/>
                <a:gd name="connsiteX270" fmla="*/ 128694 w 2915920"/>
                <a:gd name="connsiteY270" fmla="*/ 568960 h 1171786"/>
                <a:gd name="connsiteX271" fmla="*/ 138854 w 2915920"/>
                <a:gd name="connsiteY271" fmla="*/ 579120 h 1171786"/>
                <a:gd name="connsiteX272" fmla="*/ 135467 w 2915920"/>
                <a:gd name="connsiteY272" fmla="*/ 589280 h 1171786"/>
                <a:gd name="connsiteX273" fmla="*/ 132080 w 2915920"/>
                <a:gd name="connsiteY273" fmla="*/ 602826 h 1171786"/>
                <a:gd name="connsiteX274" fmla="*/ 132080 w 2915920"/>
                <a:gd name="connsiteY274" fmla="*/ 602826 h 1171786"/>
                <a:gd name="connsiteX275" fmla="*/ 125307 w 2915920"/>
                <a:gd name="connsiteY275" fmla="*/ 623146 h 1171786"/>
                <a:gd name="connsiteX276" fmla="*/ 135467 w 2915920"/>
                <a:gd name="connsiteY276" fmla="*/ 650240 h 1171786"/>
                <a:gd name="connsiteX277" fmla="*/ 142240 w 2915920"/>
                <a:gd name="connsiteY277" fmla="*/ 653626 h 1171786"/>
                <a:gd name="connsiteX278" fmla="*/ 155787 w 2915920"/>
                <a:gd name="connsiteY278" fmla="*/ 653626 h 1171786"/>
                <a:gd name="connsiteX279" fmla="*/ 172720 w 2915920"/>
                <a:gd name="connsiteY279" fmla="*/ 653626 h 1171786"/>
                <a:gd name="connsiteX280" fmla="*/ 186267 w 2915920"/>
                <a:gd name="connsiteY280" fmla="*/ 640080 h 1171786"/>
                <a:gd name="connsiteX281" fmla="*/ 193040 w 2915920"/>
                <a:gd name="connsiteY281" fmla="*/ 633306 h 1171786"/>
                <a:gd name="connsiteX282" fmla="*/ 193040 w 2915920"/>
                <a:gd name="connsiteY282" fmla="*/ 629920 h 1171786"/>
                <a:gd name="connsiteX283" fmla="*/ 203200 w 2915920"/>
                <a:gd name="connsiteY283" fmla="*/ 629920 h 1171786"/>
                <a:gd name="connsiteX284" fmla="*/ 216747 w 2915920"/>
                <a:gd name="connsiteY284" fmla="*/ 629920 h 1171786"/>
                <a:gd name="connsiteX285" fmla="*/ 220134 w 2915920"/>
                <a:gd name="connsiteY285" fmla="*/ 636693 h 1171786"/>
                <a:gd name="connsiteX286" fmla="*/ 240454 w 2915920"/>
                <a:gd name="connsiteY286" fmla="*/ 643466 h 1171786"/>
                <a:gd name="connsiteX287" fmla="*/ 240454 w 2915920"/>
                <a:gd name="connsiteY287" fmla="*/ 653626 h 1171786"/>
                <a:gd name="connsiteX288" fmla="*/ 240454 w 2915920"/>
                <a:gd name="connsiteY288" fmla="*/ 663786 h 1171786"/>
                <a:gd name="connsiteX289" fmla="*/ 243840 w 2915920"/>
                <a:gd name="connsiteY289" fmla="*/ 673946 h 1171786"/>
                <a:gd name="connsiteX290" fmla="*/ 254000 w 2915920"/>
                <a:gd name="connsiteY290" fmla="*/ 690880 h 1171786"/>
                <a:gd name="connsiteX291" fmla="*/ 267547 w 2915920"/>
                <a:gd name="connsiteY291" fmla="*/ 701040 h 1171786"/>
                <a:gd name="connsiteX292" fmla="*/ 284480 w 2915920"/>
                <a:gd name="connsiteY292" fmla="*/ 711200 h 1171786"/>
                <a:gd name="connsiteX293" fmla="*/ 287867 w 2915920"/>
                <a:gd name="connsiteY293" fmla="*/ 721360 h 1171786"/>
                <a:gd name="connsiteX294" fmla="*/ 291254 w 2915920"/>
                <a:gd name="connsiteY294" fmla="*/ 728133 h 1171786"/>
                <a:gd name="connsiteX295" fmla="*/ 301414 w 2915920"/>
                <a:gd name="connsiteY295" fmla="*/ 731520 h 1171786"/>
                <a:gd name="connsiteX296" fmla="*/ 318347 w 2915920"/>
                <a:gd name="connsiteY296" fmla="*/ 731520 h 1171786"/>
                <a:gd name="connsiteX297" fmla="*/ 338667 w 2915920"/>
                <a:gd name="connsiteY297" fmla="*/ 745066 h 1171786"/>
                <a:gd name="connsiteX298" fmla="*/ 338667 w 2915920"/>
                <a:gd name="connsiteY298" fmla="*/ 762000 h 1171786"/>
                <a:gd name="connsiteX299" fmla="*/ 338667 w 2915920"/>
                <a:gd name="connsiteY299" fmla="*/ 762000 h 1171786"/>
                <a:gd name="connsiteX300" fmla="*/ 335280 w 2915920"/>
                <a:gd name="connsiteY300" fmla="*/ 795866 h 1171786"/>
                <a:gd name="connsiteX301" fmla="*/ 335280 w 2915920"/>
                <a:gd name="connsiteY301" fmla="*/ 816186 h 1171786"/>
                <a:gd name="connsiteX302" fmla="*/ 338667 w 2915920"/>
                <a:gd name="connsiteY302" fmla="*/ 826346 h 1171786"/>
                <a:gd name="connsiteX303" fmla="*/ 348827 w 2915920"/>
                <a:gd name="connsiteY303" fmla="*/ 829733 h 1171786"/>
                <a:gd name="connsiteX304" fmla="*/ 372534 w 2915920"/>
                <a:gd name="connsiteY304" fmla="*/ 829733 h 1171786"/>
                <a:gd name="connsiteX305" fmla="*/ 396240 w 2915920"/>
                <a:gd name="connsiteY305" fmla="*/ 833120 h 1171786"/>
                <a:gd name="connsiteX306" fmla="*/ 433494 w 2915920"/>
                <a:gd name="connsiteY306" fmla="*/ 843280 h 1171786"/>
                <a:gd name="connsiteX307" fmla="*/ 440267 w 2915920"/>
                <a:gd name="connsiteY307" fmla="*/ 856826 h 1171786"/>
                <a:gd name="connsiteX308" fmla="*/ 447040 w 2915920"/>
                <a:gd name="connsiteY308" fmla="*/ 877146 h 1171786"/>
                <a:gd name="connsiteX309" fmla="*/ 467360 w 2915920"/>
                <a:gd name="connsiteY309" fmla="*/ 904240 h 1171786"/>
                <a:gd name="connsiteX310" fmla="*/ 480907 w 2915920"/>
                <a:gd name="connsiteY310" fmla="*/ 931333 h 1171786"/>
                <a:gd name="connsiteX311" fmla="*/ 491067 w 2915920"/>
                <a:gd name="connsiteY311" fmla="*/ 944880 h 1171786"/>
                <a:gd name="connsiteX312" fmla="*/ 491067 w 2915920"/>
                <a:gd name="connsiteY312" fmla="*/ 961813 h 1171786"/>
                <a:gd name="connsiteX313" fmla="*/ 511387 w 2915920"/>
                <a:gd name="connsiteY313" fmla="*/ 1022773 h 1171786"/>
                <a:gd name="connsiteX0" fmla="*/ 511387 w 2915920"/>
                <a:gd name="connsiteY0" fmla="*/ 1009227 h 1158240"/>
                <a:gd name="connsiteX1" fmla="*/ 589280 w 2915920"/>
                <a:gd name="connsiteY1" fmla="*/ 1019387 h 1158240"/>
                <a:gd name="connsiteX2" fmla="*/ 657014 w 2915920"/>
                <a:gd name="connsiteY2" fmla="*/ 1022774 h 1158240"/>
                <a:gd name="connsiteX3" fmla="*/ 663787 w 2915920"/>
                <a:gd name="connsiteY3" fmla="*/ 1029547 h 1158240"/>
                <a:gd name="connsiteX4" fmla="*/ 697654 w 2915920"/>
                <a:gd name="connsiteY4" fmla="*/ 1070187 h 1158240"/>
                <a:gd name="connsiteX5" fmla="*/ 738294 w 2915920"/>
                <a:gd name="connsiteY5" fmla="*/ 1110827 h 1158240"/>
                <a:gd name="connsiteX6" fmla="*/ 755227 w 2915920"/>
                <a:gd name="connsiteY6" fmla="*/ 1134534 h 1158240"/>
                <a:gd name="connsiteX7" fmla="*/ 802640 w 2915920"/>
                <a:gd name="connsiteY7" fmla="*/ 1151467 h 1158240"/>
                <a:gd name="connsiteX8" fmla="*/ 839894 w 2915920"/>
                <a:gd name="connsiteY8" fmla="*/ 1158240 h 1158240"/>
                <a:gd name="connsiteX9" fmla="*/ 900854 w 2915920"/>
                <a:gd name="connsiteY9" fmla="*/ 1137920 h 1158240"/>
                <a:gd name="connsiteX10" fmla="*/ 917787 w 2915920"/>
                <a:gd name="connsiteY10" fmla="*/ 1120987 h 1158240"/>
                <a:gd name="connsiteX11" fmla="*/ 924560 w 2915920"/>
                <a:gd name="connsiteY11" fmla="*/ 1093894 h 1158240"/>
                <a:gd name="connsiteX12" fmla="*/ 927947 w 2915920"/>
                <a:gd name="connsiteY12" fmla="*/ 1080347 h 1158240"/>
                <a:gd name="connsiteX13" fmla="*/ 968587 w 2915920"/>
                <a:gd name="connsiteY13" fmla="*/ 1056640 h 1158240"/>
                <a:gd name="connsiteX14" fmla="*/ 982134 w 2915920"/>
                <a:gd name="connsiteY14" fmla="*/ 1049867 h 1158240"/>
                <a:gd name="connsiteX15" fmla="*/ 1005840 w 2915920"/>
                <a:gd name="connsiteY15" fmla="*/ 1049867 h 1158240"/>
                <a:gd name="connsiteX16" fmla="*/ 1043094 w 2915920"/>
                <a:gd name="connsiteY16" fmla="*/ 1029547 h 1158240"/>
                <a:gd name="connsiteX17" fmla="*/ 1060027 w 2915920"/>
                <a:gd name="connsiteY17" fmla="*/ 1005840 h 1158240"/>
                <a:gd name="connsiteX18" fmla="*/ 1063414 w 2915920"/>
                <a:gd name="connsiteY18" fmla="*/ 978747 h 1158240"/>
                <a:gd name="connsiteX19" fmla="*/ 1090507 w 2915920"/>
                <a:gd name="connsiteY19" fmla="*/ 921174 h 1158240"/>
                <a:gd name="connsiteX20" fmla="*/ 1090507 w 2915920"/>
                <a:gd name="connsiteY20" fmla="*/ 890694 h 1158240"/>
                <a:gd name="connsiteX21" fmla="*/ 1104054 w 2915920"/>
                <a:gd name="connsiteY21" fmla="*/ 877147 h 1158240"/>
                <a:gd name="connsiteX22" fmla="*/ 1127760 w 2915920"/>
                <a:gd name="connsiteY22" fmla="*/ 866987 h 1158240"/>
                <a:gd name="connsiteX23" fmla="*/ 1154854 w 2915920"/>
                <a:gd name="connsiteY23" fmla="*/ 863600 h 1158240"/>
                <a:gd name="connsiteX24" fmla="*/ 1181947 w 2915920"/>
                <a:gd name="connsiteY24" fmla="*/ 839894 h 1158240"/>
                <a:gd name="connsiteX25" fmla="*/ 1205654 w 2915920"/>
                <a:gd name="connsiteY25" fmla="*/ 799254 h 1158240"/>
                <a:gd name="connsiteX26" fmla="*/ 1229360 w 2915920"/>
                <a:gd name="connsiteY26" fmla="*/ 758614 h 1158240"/>
                <a:gd name="connsiteX27" fmla="*/ 1236134 w 2915920"/>
                <a:gd name="connsiteY27" fmla="*/ 745067 h 1158240"/>
                <a:gd name="connsiteX28" fmla="*/ 1249680 w 2915920"/>
                <a:gd name="connsiteY28" fmla="*/ 741680 h 1158240"/>
                <a:gd name="connsiteX29" fmla="*/ 1293707 w 2915920"/>
                <a:gd name="connsiteY29" fmla="*/ 748454 h 1158240"/>
                <a:gd name="connsiteX30" fmla="*/ 1307254 w 2915920"/>
                <a:gd name="connsiteY30" fmla="*/ 762000 h 1158240"/>
                <a:gd name="connsiteX31" fmla="*/ 1314027 w 2915920"/>
                <a:gd name="connsiteY31" fmla="*/ 782320 h 1158240"/>
                <a:gd name="connsiteX32" fmla="*/ 1317414 w 2915920"/>
                <a:gd name="connsiteY32" fmla="*/ 799254 h 1158240"/>
                <a:gd name="connsiteX33" fmla="*/ 1320800 w 2915920"/>
                <a:gd name="connsiteY33" fmla="*/ 802640 h 1158240"/>
                <a:gd name="connsiteX34" fmla="*/ 1405467 w 2915920"/>
                <a:gd name="connsiteY34" fmla="*/ 802640 h 1158240"/>
                <a:gd name="connsiteX35" fmla="*/ 1422400 w 2915920"/>
                <a:gd name="connsiteY35" fmla="*/ 795867 h 1158240"/>
                <a:gd name="connsiteX36" fmla="*/ 1425787 w 2915920"/>
                <a:gd name="connsiteY36" fmla="*/ 782320 h 1158240"/>
                <a:gd name="connsiteX37" fmla="*/ 1425787 w 2915920"/>
                <a:gd name="connsiteY37" fmla="*/ 772160 h 1158240"/>
                <a:gd name="connsiteX38" fmla="*/ 1432560 w 2915920"/>
                <a:gd name="connsiteY38" fmla="*/ 765387 h 1158240"/>
                <a:gd name="connsiteX39" fmla="*/ 1459654 w 2915920"/>
                <a:gd name="connsiteY39" fmla="*/ 758614 h 1158240"/>
                <a:gd name="connsiteX40" fmla="*/ 1476587 w 2915920"/>
                <a:gd name="connsiteY40" fmla="*/ 762000 h 1158240"/>
                <a:gd name="connsiteX41" fmla="*/ 1496907 w 2915920"/>
                <a:gd name="connsiteY41" fmla="*/ 765387 h 1158240"/>
                <a:gd name="connsiteX42" fmla="*/ 1517227 w 2915920"/>
                <a:gd name="connsiteY42" fmla="*/ 782320 h 1158240"/>
                <a:gd name="connsiteX43" fmla="*/ 1544320 w 2915920"/>
                <a:gd name="connsiteY43" fmla="*/ 795867 h 1158240"/>
                <a:gd name="connsiteX44" fmla="*/ 1564640 w 2915920"/>
                <a:gd name="connsiteY44" fmla="*/ 833120 h 1158240"/>
                <a:gd name="connsiteX45" fmla="*/ 1588347 w 2915920"/>
                <a:gd name="connsiteY45" fmla="*/ 853440 h 1158240"/>
                <a:gd name="connsiteX46" fmla="*/ 1618827 w 2915920"/>
                <a:gd name="connsiteY46" fmla="*/ 866987 h 1158240"/>
                <a:gd name="connsiteX47" fmla="*/ 1639147 w 2915920"/>
                <a:gd name="connsiteY47" fmla="*/ 866987 h 1158240"/>
                <a:gd name="connsiteX48" fmla="*/ 1656080 w 2915920"/>
                <a:gd name="connsiteY48" fmla="*/ 843280 h 1158240"/>
                <a:gd name="connsiteX49" fmla="*/ 1703494 w 2915920"/>
                <a:gd name="connsiteY49" fmla="*/ 795867 h 1158240"/>
                <a:gd name="connsiteX50" fmla="*/ 1713654 w 2915920"/>
                <a:gd name="connsiteY50" fmla="*/ 789094 h 1158240"/>
                <a:gd name="connsiteX51" fmla="*/ 1733974 w 2915920"/>
                <a:gd name="connsiteY51" fmla="*/ 785707 h 1158240"/>
                <a:gd name="connsiteX52" fmla="*/ 1788160 w 2915920"/>
                <a:gd name="connsiteY52" fmla="*/ 789094 h 1158240"/>
                <a:gd name="connsiteX53" fmla="*/ 1822027 w 2915920"/>
                <a:gd name="connsiteY53" fmla="*/ 789094 h 1158240"/>
                <a:gd name="connsiteX54" fmla="*/ 1845734 w 2915920"/>
                <a:gd name="connsiteY54" fmla="*/ 789094 h 1158240"/>
                <a:gd name="connsiteX55" fmla="*/ 1859280 w 2915920"/>
                <a:gd name="connsiteY55" fmla="*/ 785707 h 1158240"/>
                <a:gd name="connsiteX56" fmla="*/ 1876214 w 2915920"/>
                <a:gd name="connsiteY56" fmla="*/ 762000 h 1158240"/>
                <a:gd name="connsiteX57" fmla="*/ 1889760 w 2915920"/>
                <a:gd name="connsiteY57" fmla="*/ 731520 h 1158240"/>
                <a:gd name="connsiteX58" fmla="*/ 1893147 w 2915920"/>
                <a:gd name="connsiteY58" fmla="*/ 717974 h 1158240"/>
                <a:gd name="connsiteX59" fmla="*/ 1906694 w 2915920"/>
                <a:gd name="connsiteY59" fmla="*/ 714587 h 1158240"/>
                <a:gd name="connsiteX60" fmla="*/ 1910080 w 2915920"/>
                <a:gd name="connsiteY60" fmla="*/ 697654 h 1158240"/>
                <a:gd name="connsiteX61" fmla="*/ 1930400 w 2915920"/>
                <a:gd name="connsiteY61" fmla="*/ 673947 h 1158240"/>
                <a:gd name="connsiteX62" fmla="*/ 1960880 w 2915920"/>
                <a:gd name="connsiteY62" fmla="*/ 657014 h 1158240"/>
                <a:gd name="connsiteX63" fmla="*/ 2011680 w 2915920"/>
                <a:gd name="connsiteY63" fmla="*/ 660400 h 1158240"/>
                <a:gd name="connsiteX64" fmla="*/ 2042160 w 2915920"/>
                <a:gd name="connsiteY64" fmla="*/ 670560 h 1158240"/>
                <a:gd name="connsiteX65" fmla="*/ 2120054 w 2915920"/>
                <a:gd name="connsiteY65" fmla="*/ 684107 h 1158240"/>
                <a:gd name="connsiteX66" fmla="*/ 2164080 w 2915920"/>
                <a:gd name="connsiteY66" fmla="*/ 690880 h 1158240"/>
                <a:gd name="connsiteX67" fmla="*/ 2181014 w 2915920"/>
                <a:gd name="connsiteY67" fmla="*/ 714587 h 1158240"/>
                <a:gd name="connsiteX68" fmla="*/ 2211494 w 2915920"/>
                <a:gd name="connsiteY68" fmla="*/ 741680 h 1158240"/>
                <a:gd name="connsiteX69" fmla="*/ 2231814 w 2915920"/>
                <a:gd name="connsiteY69" fmla="*/ 751840 h 1158240"/>
                <a:gd name="connsiteX70" fmla="*/ 2269067 w 2915920"/>
                <a:gd name="connsiteY70" fmla="*/ 765387 h 1158240"/>
                <a:gd name="connsiteX71" fmla="*/ 2302934 w 2915920"/>
                <a:gd name="connsiteY71" fmla="*/ 768774 h 1158240"/>
                <a:gd name="connsiteX72" fmla="*/ 2350347 w 2915920"/>
                <a:gd name="connsiteY72" fmla="*/ 799254 h 1158240"/>
                <a:gd name="connsiteX73" fmla="*/ 2377440 w 2915920"/>
                <a:gd name="connsiteY73" fmla="*/ 812800 h 1158240"/>
                <a:gd name="connsiteX74" fmla="*/ 2411307 w 2915920"/>
                <a:gd name="connsiteY74" fmla="*/ 829734 h 1158240"/>
                <a:gd name="connsiteX75" fmla="*/ 2468880 w 2915920"/>
                <a:gd name="connsiteY75" fmla="*/ 836507 h 1158240"/>
                <a:gd name="connsiteX76" fmla="*/ 2509520 w 2915920"/>
                <a:gd name="connsiteY76" fmla="*/ 843280 h 1158240"/>
                <a:gd name="connsiteX77" fmla="*/ 2556934 w 2915920"/>
                <a:gd name="connsiteY77" fmla="*/ 911014 h 1158240"/>
                <a:gd name="connsiteX78" fmla="*/ 2580640 w 2915920"/>
                <a:gd name="connsiteY78" fmla="*/ 941494 h 1158240"/>
                <a:gd name="connsiteX79" fmla="*/ 2604347 w 2915920"/>
                <a:gd name="connsiteY79" fmla="*/ 982134 h 1158240"/>
                <a:gd name="connsiteX80" fmla="*/ 2634827 w 2915920"/>
                <a:gd name="connsiteY80" fmla="*/ 1002454 h 1158240"/>
                <a:gd name="connsiteX81" fmla="*/ 2665307 w 2915920"/>
                <a:gd name="connsiteY81" fmla="*/ 1009227 h 1158240"/>
                <a:gd name="connsiteX82" fmla="*/ 2705947 w 2915920"/>
                <a:gd name="connsiteY82" fmla="*/ 988907 h 1158240"/>
                <a:gd name="connsiteX83" fmla="*/ 2703010 w 2915920"/>
                <a:gd name="connsiteY83" fmla="*/ 950377 h 1158240"/>
                <a:gd name="connsiteX84" fmla="*/ 2705947 w 2915920"/>
                <a:gd name="connsiteY84" fmla="*/ 897467 h 1158240"/>
                <a:gd name="connsiteX85" fmla="*/ 2702560 w 2915920"/>
                <a:gd name="connsiteY85" fmla="*/ 880534 h 1158240"/>
                <a:gd name="connsiteX86" fmla="*/ 2699174 w 2915920"/>
                <a:gd name="connsiteY86" fmla="*/ 853440 h 1158240"/>
                <a:gd name="connsiteX87" fmla="*/ 2695787 w 2915920"/>
                <a:gd name="connsiteY87" fmla="*/ 839894 h 1158240"/>
                <a:gd name="connsiteX88" fmla="*/ 2689014 w 2915920"/>
                <a:gd name="connsiteY88" fmla="*/ 819574 h 1158240"/>
                <a:gd name="connsiteX89" fmla="*/ 2682240 w 2915920"/>
                <a:gd name="connsiteY89" fmla="*/ 799254 h 1158240"/>
                <a:gd name="connsiteX90" fmla="*/ 2678854 w 2915920"/>
                <a:gd name="connsiteY90" fmla="*/ 778934 h 1158240"/>
                <a:gd name="connsiteX91" fmla="*/ 2672080 w 2915920"/>
                <a:gd name="connsiteY91" fmla="*/ 768774 h 1158240"/>
                <a:gd name="connsiteX92" fmla="*/ 2678854 w 2915920"/>
                <a:gd name="connsiteY92" fmla="*/ 755227 h 1158240"/>
                <a:gd name="connsiteX93" fmla="*/ 2699174 w 2915920"/>
                <a:gd name="connsiteY93" fmla="*/ 748454 h 1158240"/>
                <a:gd name="connsiteX94" fmla="*/ 2729654 w 2915920"/>
                <a:gd name="connsiteY94" fmla="*/ 748454 h 1158240"/>
                <a:gd name="connsiteX95" fmla="*/ 2770294 w 2915920"/>
                <a:gd name="connsiteY95" fmla="*/ 755227 h 1158240"/>
                <a:gd name="connsiteX96" fmla="*/ 2783840 w 2915920"/>
                <a:gd name="connsiteY96" fmla="*/ 758614 h 1158240"/>
                <a:gd name="connsiteX97" fmla="*/ 2804160 w 2915920"/>
                <a:gd name="connsiteY97" fmla="*/ 772160 h 1158240"/>
                <a:gd name="connsiteX98" fmla="*/ 2827867 w 2915920"/>
                <a:gd name="connsiteY98" fmla="*/ 755227 h 1158240"/>
                <a:gd name="connsiteX99" fmla="*/ 2827867 w 2915920"/>
                <a:gd name="connsiteY99" fmla="*/ 731520 h 1158240"/>
                <a:gd name="connsiteX100" fmla="*/ 2817707 w 2915920"/>
                <a:gd name="connsiteY100" fmla="*/ 711200 h 1158240"/>
                <a:gd name="connsiteX101" fmla="*/ 2810934 w 2915920"/>
                <a:gd name="connsiteY101" fmla="*/ 697654 h 1158240"/>
                <a:gd name="connsiteX102" fmla="*/ 2817707 w 2915920"/>
                <a:gd name="connsiteY102" fmla="*/ 677334 h 1158240"/>
                <a:gd name="connsiteX103" fmla="*/ 2844800 w 2915920"/>
                <a:gd name="connsiteY103" fmla="*/ 660400 h 1158240"/>
                <a:gd name="connsiteX104" fmla="*/ 2868507 w 2915920"/>
                <a:gd name="connsiteY104" fmla="*/ 646854 h 1158240"/>
                <a:gd name="connsiteX105" fmla="*/ 2892214 w 2915920"/>
                <a:gd name="connsiteY105" fmla="*/ 643467 h 1158240"/>
                <a:gd name="connsiteX106" fmla="*/ 2912534 w 2915920"/>
                <a:gd name="connsiteY106" fmla="*/ 629920 h 1158240"/>
                <a:gd name="connsiteX107" fmla="*/ 2915920 w 2915920"/>
                <a:gd name="connsiteY107" fmla="*/ 616374 h 1158240"/>
                <a:gd name="connsiteX108" fmla="*/ 2898987 w 2915920"/>
                <a:gd name="connsiteY108" fmla="*/ 585894 h 1158240"/>
                <a:gd name="connsiteX109" fmla="*/ 2898987 w 2915920"/>
                <a:gd name="connsiteY109" fmla="*/ 555414 h 1158240"/>
                <a:gd name="connsiteX110" fmla="*/ 2895600 w 2915920"/>
                <a:gd name="connsiteY110" fmla="*/ 538480 h 1158240"/>
                <a:gd name="connsiteX111" fmla="*/ 2885440 w 2915920"/>
                <a:gd name="connsiteY111" fmla="*/ 514774 h 1158240"/>
                <a:gd name="connsiteX112" fmla="*/ 2821094 w 2915920"/>
                <a:gd name="connsiteY112" fmla="*/ 501227 h 1158240"/>
                <a:gd name="connsiteX113" fmla="*/ 2783840 w 2915920"/>
                <a:gd name="connsiteY113" fmla="*/ 484294 h 1158240"/>
                <a:gd name="connsiteX114" fmla="*/ 2729654 w 2915920"/>
                <a:gd name="connsiteY114" fmla="*/ 433494 h 1158240"/>
                <a:gd name="connsiteX115" fmla="*/ 2695787 w 2915920"/>
                <a:gd name="connsiteY115" fmla="*/ 379307 h 1158240"/>
                <a:gd name="connsiteX116" fmla="*/ 2692400 w 2915920"/>
                <a:gd name="connsiteY116" fmla="*/ 325120 h 1158240"/>
                <a:gd name="connsiteX117" fmla="*/ 2682240 w 2915920"/>
                <a:gd name="connsiteY117" fmla="*/ 298027 h 1158240"/>
                <a:gd name="connsiteX118" fmla="*/ 2675467 w 2915920"/>
                <a:gd name="connsiteY118" fmla="*/ 281094 h 1158240"/>
                <a:gd name="connsiteX119" fmla="*/ 2661920 w 2915920"/>
                <a:gd name="connsiteY119" fmla="*/ 267547 h 1158240"/>
                <a:gd name="connsiteX120" fmla="*/ 2661920 w 2915920"/>
                <a:gd name="connsiteY120" fmla="*/ 230294 h 1158240"/>
                <a:gd name="connsiteX121" fmla="*/ 2658534 w 2915920"/>
                <a:gd name="connsiteY121" fmla="*/ 206587 h 1158240"/>
                <a:gd name="connsiteX122" fmla="*/ 2628054 w 2915920"/>
                <a:gd name="connsiteY122" fmla="*/ 176107 h 1158240"/>
                <a:gd name="connsiteX123" fmla="*/ 2584027 w 2915920"/>
                <a:gd name="connsiteY123" fmla="*/ 152400 h 1158240"/>
                <a:gd name="connsiteX124" fmla="*/ 2499360 w 2915920"/>
                <a:gd name="connsiteY124" fmla="*/ 152400 h 1158240"/>
                <a:gd name="connsiteX125" fmla="*/ 2472267 w 2915920"/>
                <a:gd name="connsiteY125" fmla="*/ 162560 h 1158240"/>
                <a:gd name="connsiteX126" fmla="*/ 2448560 w 2915920"/>
                <a:gd name="connsiteY126" fmla="*/ 152400 h 1158240"/>
                <a:gd name="connsiteX127" fmla="*/ 2424854 w 2915920"/>
                <a:gd name="connsiteY127" fmla="*/ 152400 h 1158240"/>
                <a:gd name="connsiteX128" fmla="*/ 2394374 w 2915920"/>
                <a:gd name="connsiteY128" fmla="*/ 138854 h 1158240"/>
                <a:gd name="connsiteX129" fmla="*/ 2367280 w 2915920"/>
                <a:gd name="connsiteY129" fmla="*/ 132080 h 1158240"/>
                <a:gd name="connsiteX130" fmla="*/ 2350347 w 2915920"/>
                <a:gd name="connsiteY130" fmla="*/ 108374 h 1158240"/>
                <a:gd name="connsiteX131" fmla="*/ 2330027 w 2915920"/>
                <a:gd name="connsiteY131" fmla="*/ 88054 h 1158240"/>
                <a:gd name="connsiteX132" fmla="*/ 2286000 w 2915920"/>
                <a:gd name="connsiteY132" fmla="*/ 81280 h 1158240"/>
                <a:gd name="connsiteX133" fmla="*/ 2252134 w 2915920"/>
                <a:gd name="connsiteY133" fmla="*/ 84667 h 1158240"/>
                <a:gd name="connsiteX134" fmla="*/ 2238587 w 2915920"/>
                <a:gd name="connsiteY134" fmla="*/ 81280 h 1158240"/>
                <a:gd name="connsiteX135" fmla="*/ 2211494 w 2915920"/>
                <a:gd name="connsiteY135" fmla="*/ 64347 h 1158240"/>
                <a:gd name="connsiteX136" fmla="*/ 2177627 w 2915920"/>
                <a:gd name="connsiteY136" fmla="*/ 74507 h 1158240"/>
                <a:gd name="connsiteX137" fmla="*/ 2153920 w 2915920"/>
                <a:gd name="connsiteY137" fmla="*/ 74507 h 1158240"/>
                <a:gd name="connsiteX138" fmla="*/ 2136987 w 2915920"/>
                <a:gd name="connsiteY138" fmla="*/ 74507 h 1158240"/>
                <a:gd name="connsiteX139" fmla="*/ 2109894 w 2915920"/>
                <a:gd name="connsiteY139" fmla="*/ 47414 h 1158240"/>
                <a:gd name="connsiteX140" fmla="*/ 2099734 w 2915920"/>
                <a:gd name="connsiteY140" fmla="*/ 30480 h 1158240"/>
                <a:gd name="connsiteX141" fmla="*/ 2069254 w 2915920"/>
                <a:gd name="connsiteY141" fmla="*/ 13547 h 1158240"/>
                <a:gd name="connsiteX142" fmla="*/ 2035387 w 2915920"/>
                <a:gd name="connsiteY142" fmla="*/ 13547 h 1158240"/>
                <a:gd name="connsiteX143" fmla="*/ 1960880 w 2915920"/>
                <a:gd name="connsiteY143" fmla="*/ 0 h 1158240"/>
                <a:gd name="connsiteX144" fmla="*/ 1930400 w 2915920"/>
                <a:gd name="connsiteY144" fmla="*/ 0 h 1158240"/>
                <a:gd name="connsiteX145" fmla="*/ 1899920 w 2915920"/>
                <a:gd name="connsiteY145" fmla="*/ 3387 h 1158240"/>
                <a:gd name="connsiteX146" fmla="*/ 1727733 w 2915920"/>
                <a:gd name="connsiteY146" fmla="*/ 371754 h 1158240"/>
                <a:gd name="connsiteX147" fmla="*/ 1648641 w 2915920"/>
                <a:gd name="connsiteY147" fmla="*/ 352388 h 1158240"/>
                <a:gd name="connsiteX148" fmla="*/ 1639968 w 2915920"/>
                <a:gd name="connsiteY148" fmla="*/ 325382 h 1158240"/>
                <a:gd name="connsiteX149" fmla="*/ 1632617 w 2915920"/>
                <a:gd name="connsiteY149" fmla="*/ 267374 h 1158240"/>
                <a:gd name="connsiteX150" fmla="*/ 1647075 w 2915920"/>
                <a:gd name="connsiteY150" fmla="*/ 217008 h 1158240"/>
                <a:gd name="connsiteX151" fmla="*/ 1702628 w 2915920"/>
                <a:gd name="connsiteY151" fmla="*/ 187831 h 1158240"/>
                <a:gd name="connsiteX152" fmla="*/ 1699696 w 2915920"/>
                <a:gd name="connsiteY152" fmla="*/ 147712 h 1158240"/>
                <a:gd name="connsiteX153" fmla="*/ 1710601 w 2915920"/>
                <a:gd name="connsiteY153" fmla="*/ 90832 h 1158240"/>
                <a:gd name="connsiteX154" fmla="*/ 1618827 w 2915920"/>
                <a:gd name="connsiteY154" fmla="*/ 84667 h 1158240"/>
                <a:gd name="connsiteX155" fmla="*/ 1625600 w 2915920"/>
                <a:gd name="connsiteY155" fmla="*/ 101600 h 1158240"/>
                <a:gd name="connsiteX156" fmla="*/ 1615440 w 2915920"/>
                <a:gd name="connsiteY156" fmla="*/ 121920 h 1158240"/>
                <a:gd name="connsiteX157" fmla="*/ 1584960 w 2915920"/>
                <a:gd name="connsiteY157" fmla="*/ 138854 h 1158240"/>
                <a:gd name="connsiteX158" fmla="*/ 1540934 w 2915920"/>
                <a:gd name="connsiteY158" fmla="*/ 203200 h 1158240"/>
                <a:gd name="connsiteX159" fmla="*/ 1507067 w 2915920"/>
                <a:gd name="connsiteY159" fmla="*/ 213360 h 1158240"/>
                <a:gd name="connsiteX160" fmla="*/ 1513840 w 2915920"/>
                <a:gd name="connsiteY160" fmla="*/ 270934 h 1158240"/>
                <a:gd name="connsiteX161" fmla="*/ 1486747 w 2915920"/>
                <a:gd name="connsiteY161" fmla="*/ 301414 h 1158240"/>
                <a:gd name="connsiteX162" fmla="*/ 1486747 w 2915920"/>
                <a:gd name="connsiteY162" fmla="*/ 301414 h 1158240"/>
                <a:gd name="connsiteX163" fmla="*/ 1422400 w 2915920"/>
                <a:gd name="connsiteY163" fmla="*/ 335280 h 1158240"/>
                <a:gd name="connsiteX164" fmla="*/ 1405467 w 2915920"/>
                <a:gd name="connsiteY164" fmla="*/ 362374 h 1158240"/>
                <a:gd name="connsiteX165" fmla="*/ 1405467 w 2915920"/>
                <a:gd name="connsiteY165" fmla="*/ 362374 h 1158240"/>
                <a:gd name="connsiteX166" fmla="*/ 1398694 w 2915920"/>
                <a:gd name="connsiteY166" fmla="*/ 399627 h 1158240"/>
                <a:gd name="connsiteX167" fmla="*/ 1395307 w 2915920"/>
                <a:gd name="connsiteY167" fmla="*/ 423334 h 1158240"/>
                <a:gd name="connsiteX168" fmla="*/ 1371600 w 2915920"/>
                <a:gd name="connsiteY168" fmla="*/ 443654 h 1158240"/>
                <a:gd name="connsiteX169" fmla="*/ 1347894 w 2915920"/>
                <a:gd name="connsiteY169" fmla="*/ 467360 h 1158240"/>
                <a:gd name="connsiteX170" fmla="*/ 1337734 w 2915920"/>
                <a:gd name="connsiteY170" fmla="*/ 487680 h 1158240"/>
                <a:gd name="connsiteX171" fmla="*/ 1334347 w 2915920"/>
                <a:gd name="connsiteY171" fmla="*/ 524934 h 1158240"/>
                <a:gd name="connsiteX172" fmla="*/ 1344507 w 2915920"/>
                <a:gd name="connsiteY172" fmla="*/ 558800 h 1158240"/>
                <a:gd name="connsiteX173" fmla="*/ 1368214 w 2915920"/>
                <a:gd name="connsiteY173" fmla="*/ 589280 h 1158240"/>
                <a:gd name="connsiteX174" fmla="*/ 1378374 w 2915920"/>
                <a:gd name="connsiteY174" fmla="*/ 609600 h 1158240"/>
                <a:gd name="connsiteX175" fmla="*/ 1374987 w 2915920"/>
                <a:gd name="connsiteY175" fmla="*/ 629920 h 1158240"/>
                <a:gd name="connsiteX176" fmla="*/ 1361440 w 2915920"/>
                <a:gd name="connsiteY176" fmla="*/ 646854 h 1158240"/>
                <a:gd name="connsiteX177" fmla="*/ 1341120 w 2915920"/>
                <a:gd name="connsiteY177" fmla="*/ 650240 h 1158240"/>
                <a:gd name="connsiteX178" fmla="*/ 1320800 w 2915920"/>
                <a:gd name="connsiteY178" fmla="*/ 657014 h 1158240"/>
                <a:gd name="connsiteX179" fmla="*/ 1290320 w 2915920"/>
                <a:gd name="connsiteY179" fmla="*/ 653627 h 1158240"/>
                <a:gd name="connsiteX180" fmla="*/ 1259840 w 2915920"/>
                <a:gd name="connsiteY180" fmla="*/ 633307 h 1158240"/>
                <a:gd name="connsiteX181" fmla="*/ 1239520 w 2915920"/>
                <a:gd name="connsiteY181" fmla="*/ 623147 h 1158240"/>
                <a:gd name="connsiteX182" fmla="*/ 1205654 w 2915920"/>
                <a:gd name="connsiteY182" fmla="*/ 619760 h 1158240"/>
                <a:gd name="connsiteX183" fmla="*/ 1185334 w 2915920"/>
                <a:gd name="connsiteY183" fmla="*/ 616374 h 1158240"/>
                <a:gd name="connsiteX184" fmla="*/ 1158240 w 2915920"/>
                <a:gd name="connsiteY184" fmla="*/ 609600 h 1158240"/>
                <a:gd name="connsiteX185" fmla="*/ 1124374 w 2915920"/>
                <a:gd name="connsiteY185" fmla="*/ 612987 h 1158240"/>
                <a:gd name="connsiteX186" fmla="*/ 1107440 w 2915920"/>
                <a:gd name="connsiteY186" fmla="*/ 650240 h 1158240"/>
                <a:gd name="connsiteX187" fmla="*/ 1090507 w 2915920"/>
                <a:gd name="connsiteY187" fmla="*/ 660400 h 1158240"/>
                <a:gd name="connsiteX188" fmla="*/ 1060027 w 2915920"/>
                <a:gd name="connsiteY188" fmla="*/ 663787 h 1158240"/>
                <a:gd name="connsiteX189" fmla="*/ 1019387 w 2915920"/>
                <a:gd name="connsiteY189" fmla="*/ 663787 h 1158240"/>
                <a:gd name="connsiteX190" fmla="*/ 982134 w 2915920"/>
                <a:gd name="connsiteY190" fmla="*/ 663787 h 1158240"/>
                <a:gd name="connsiteX191" fmla="*/ 951654 w 2915920"/>
                <a:gd name="connsiteY191" fmla="*/ 667174 h 1158240"/>
                <a:gd name="connsiteX192" fmla="*/ 924560 w 2915920"/>
                <a:gd name="connsiteY192" fmla="*/ 694267 h 1158240"/>
                <a:gd name="connsiteX193" fmla="*/ 900854 w 2915920"/>
                <a:gd name="connsiteY193" fmla="*/ 724747 h 1158240"/>
                <a:gd name="connsiteX194" fmla="*/ 890694 w 2915920"/>
                <a:gd name="connsiteY194" fmla="*/ 751840 h 1158240"/>
                <a:gd name="connsiteX195" fmla="*/ 850054 w 2915920"/>
                <a:gd name="connsiteY195" fmla="*/ 782320 h 1158240"/>
                <a:gd name="connsiteX196" fmla="*/ 802640 w 2915920"/>
                <a:gd name="connsiteY196" fmla="*/ 812800 h 1158240"/>
                <a:gd name="connsiteX197" fmla="*/ 785707 w 2915920"/>
                <a:gd name="connsiteY197" fmla="*/ 833120 h 1158240"/>
                <a:gd name="connsiteX198" fmla="*/ 778934 w 2915920"/>
                <a:gd name="connsiteY198" fmla="*/ 883920 h 1158240"/>
                <a:gd name="connsiteX199" fmla="*/ 775547 w 2915920"/>
                <a:gd name="connsiteY199" fmla="*/ 897467 h 1158240"/>
                <a:gd name="connsiteX200" fmla="*/ 755227 w 2915920"/>
                <a:gd name="connsiteY200" fmla="*/ 897467 h 1158240"/>
                <a:gd name="connsiteX201" fmla="*/ 738294 w 2915920"/>
                <a:gd name="connsiteY201" fmla="*/ 877147 h 1158240"/>
                <a:gd name="connsiteX202" fmla="*/ 738294 w 2915920"/>
                <a:gd name="connsiteY202" fmla="*/ 877147 h 1158240"/>
                <a:gd name="connsiteX203" fmla="*/ 714587 w 2915920"/>
                <a:gd name="connsiteY203" fmla="*/ 860214 h 1158240"/>
                <a:gd name="connsiteX204" fmla="*/ 721360 w 2915920"/>
                <a:gd name="connsiteY204" fmla="*/ 822960 h 1158240"/>
                <a:gd name="connsiteX205" fmla="*/ 721360 w 2915920"/>
                <a:gd name="connsiteY205" fmla="*/ 799254 h 1158240"/>
                <a:gd name="connsiteX206" fmla="*/ 721360 w 2915920"/>
                <a:gd name="connsiteY206" fmla="*/ 778934 h 1158240"/>
                <a:gd name="connsiteX207" fmla="*/ 717974 w 2915920"/>
                <a:gd name="connsiteY207" fmla="*/ 748454 h 1158240"/>
                <a:gd name="connsiteX208" fmla="*/ 707814 w 2915920"/>
                <a:gd name="connsiteY208" fmla="*/ 724747 h 1158240"/>
                <a:gd name="connsiteX209" fmla="*/ 711200 w 2915920"/>
                <a:gd name="connsiteY209" fmla="*/ 694267 h 1158240"/>
                <a:gd name="connsiteX210" fmla="*/ 707814 w 2915920"/>
                <a:gd name="connsiteY210" fmla="*/ 673947 h 1158240"/>
                <a:gd name="connsiteX211" fmla="*/ 697654 w 2915920"/>
                <a:gd name="connsiteY211" fmla="*/ 646854 h 1158240"/>
                <a:gd name="connsiteX212" fmla="*/ 687494 w 2915920"/>
                <a:gd name="connsiteY212" fmla="*/ 640080 h 1158240"/>
                <a:gd name="connsiteX213" fmla="*/ 657014 w 2915920"/>
                <a:gd name="connsiteY213" fmla="*/ 629920 h 1158240"/>
                <a:gd name="connsiteX214" fmla="*/ 602827 w 2915920"/>
                <a:gd name="connsiteY214" fmla="*/ 629920 h 1158240"/>
                <a:gd name="connsiteX215" fmla="*/ 565574 w 2915920"/>
                <a:gd name="connsiteY215" fmla="*/ 626534 h 1158240"/>
                <a:gd name="connsiteX216" fmla="*/ 538480 w 2915920"/>
                <a:gd name="connsiteY216" fmla="*/ 623147 h 1158240"/>
                <a:gd name="connsiteX217" fmla="*/ 538480 w 2915920"/>
                <a:gd name="connsiteY217" fmla="*/ 623147 h 1158240"/>
                <a:gd name="connsiteX218" fmla="*/ 494454 w 2915920"/>
                <a:gd name="connsiteY218" fmla="*/ 602827 h 1158240"/>
                <a:gd name="connsiteX219" fmla="*/ 474134 w 2915920"/>
                <a:gd name="connsiteY219" fmla="*/ 585894 h 1158240"/>
                <a:gd name="connsiteX220" fmla="*/ 467360 w 2915920"/>
                <a:gd name="connsiteY220" fmla="*/ 575734 h 1158240"/>
                <a:gd name="connsiteX221" fmla="*/ 423334 w 2915920"/>
                <a:gd name="connsiteY221" fmla="*/ 568960 h 1158240"/>
                <a:gd name="connsiteX222" fmla="*/ 389467 w 2915920"/>
                <a:gd name="connsiteY222" fmla="*/ 579120 h 1158240"/>
                <a:gd name="connsiteX223" fmla="*/ 362374 w 2915920"/>
                <a:gd name="connsiteY223" fmla="*/ 575734 h 1158240"/>
                <a:gd name="connsiteX224" fmla="*/ 335280 w 2915920"/>
                <a:gd name="connsiteY224" fmla="*/ 552027 h 1158240"/>
                <a:gd name="connsiteX225" fmla="*/ 308187 w 2915920"/>
                <a:gd name="connsiteY225" fmla="*/ 541867 h 1158240"/>
                <a:gd name="connsiteX226" fmla="*/ 274320 w 2915920"/>
                <a:gd name="connsiteY226" fmla="*/ 518160 h 1158240"/>
                <a:gd name="connsiteX227" fmla="*/ 264160 w 2915920"/>
                <a:gd name="connsiteY227" fmla="*/ 487680 h 1158240"/>
                <a:gd name="connsiteX228" fmla="*/ 243840 w 2915920"/>
                <a:gd name="connsiteY228" fmla="*/ 477520 h 1158240"/>
                <a:gd name="connsiteX229" fmla="*/ 223520 w 2915920"/>
                <a:gd name="connsiteY229" fmla="*/ 460587 h 1158240"/>
                <a:gd name="connsiteX230" fmla="*/ 203200 w 2915920"/>
                <a:gd name="connsiteY230" fmla="*/ 430107 h 1158240"/>
                <a:gd name="connsiteX231" fmla="*/ 203200 w 2915920"/>
                <a:gd name="connsiteY231" fmla="*/ 430107 h 1158240"/>
                <a:gd name="connsiteX232" fmla="*/ 172720 w 2915920"/>
                <a:gd name="connsiteY232" fmla="*/ 379307 h 1158240"/>
                <a:gd name="connsiteX233" fmla="*/ 152400 w 2915920"/>
                <a:gd name="connsiteY233" fmla="*/ 369147 h 1158240"/>
                <a:gd name="connsiteX234" fmla="*/ 135467 w 2915920"/>
                <a:gd name="connsiteY234" fmla="*/ 331894 h 1158240"/>
                <a:gd name="connsiteX235" fmla="*/ 125307 w 2915920"/>
                <a:gd name="connsiteY235" fmla="*/ 308187 h 1158240"/>
                <a:gd name="connsiteX236" fmla="*/ 111760 w 2915920"/>
                <a:gd name="connsiteY236" fmla="*/ 294640 h 1158240"/>
                <a:gd name="connsiteX237" fmla="*/ 84667 w 2915920"/>
                <a:gd name="connsiteY237" fmla="*/ 277707 h 1158240"/>
                <a:gd name="connsiteX238" fmla="*/ 64347 w 2915920"/>
                <a:gd name="connsiteY238" fmla="*/ 267547 h 1158240"/>
                <a:gd name="connsiteX239" fmla="*/ 47414 w 2915920"/>
                <a:gd name="connsiteY239" fmla="*/ 267547 h 1158240"/>
                <a:gd name="connsiteX240" fmla="*/ 37254 w 2915920"/>
                <a:gd name="connsiteY240" fmla="*/ 274320 h 1158240"/>
                <a:gd name="connsiteX241" fmla="*/ 30480 w 2915920"/>
                <a:gd name="connsiteY241" fmla="*/ 287867 h 1158240"/>
                <a:gd name="connsiteX242" fmla="*/ 27094 w 2915920"/>
                <a:gd name="connsiteY242" fmla="*/ 314960 h 1158240"/>
                <a:gd name="connsiteX243" fmla="*/ 16934 w 2915920"/>
                <a:gd name="connsiteY243" fmla="*/ 331894 h 1158240"/>
                <a:gd name="connsiteX244" fmla="*/ 6774 w 2915920"/>
                <a:gd name="connsiteY244" fmla="*/ 342054 h 1158240"/>
                <a:gd name="connsiteX245" fmla="*/ 3387 w 2915920"/>
                <a:gd name="connsiteY245" fmla="*/ 355600 h 1158240"/>
                <a:gd name="connsiteX246" fmla="*/ 0 w 2915920"/>
                <a:gd name="connsiteY246" fmla="*/ 369147 h 1158240"/>
                <a:gd name="connsiteX247" fmla="*/ 0 w 2915920"/>
                <a:gd name="connsiteY247" fmla="*/ 389467 h 1158240"/>
                <a:gd name="connsiteX248" fmla="*/ 0 w 2915920"/>
                <a:gd name="connsiteY248" fmla="*/ 413174 h 1158240"/>
                <a:gd name="connsiteX249" fmla="*/ 0 w 2915920"/>
                <a:gd name="connsiteY249" fmla="*/ 419947 h 1158240"/>
                <a:gd name="connsiteX250" fmla="*/ 13547 w 2915920"/>
                <a:gd name="connsiteY250" fmla="*/ 433494 h 1158240"/>
                <a:gd name="connsiteX251" fmla="*/ 13547 w 2915920"/>
                <a:gd name="connsiteY251" fmla="*/ 436880 h 1158240"/>
                <a:gd name="connsiteX252" fmla="*/ 20320 w 2915920"/>
                <a:gd name="connsiteY252" fmla="*/ 447040 h 1158240"/>
                <a:gd name="connsiteX253" fmla="*/ 13547 w 2915920"/>
                <a:gd name="connsiteY253" fmla="*/ 453814 h 1158240"/>
                <a:gd name="connsiteX254" fmla="*/ 16934 w 2915920"/>
                <a:gd name="connsiteY254" fmla="*/ 477520 h 1158240"/>
                <a:gd name="connsiteX255" fmla="*/ 13547 w 2915920"/>
                <a:gd name="connsiteY255" fmla="*/ 491067 h 1158240"/>
                <a:gd name="connsiteX256" fmla="*/ 10160 w 2915920"/>
                <a:gd name="connsiteY256" fmla="*/ 501227 h 1158240"/>
                <a:gd name="connsiteX257" fmla="*/ 6774 w 2915920"/>
                <a:gd name="connsiteY257" fmla="*/ 514774 h 1158240"/>
                <a:gd name="connsiteX258" fmla="*/ 3387 w 2915920"/>
                <a:gd name="connsiteY258" fmla="*/ 524934 h 1158240"/>
                <a:gd name="connsiteX259" fmla="*/ 16934 w 2915920"/>
                <a:gd name="connsiteY259" fmla="*/ 528320 h 1158240"/>
                <a:gd name="connsiteX260" fmla="*/ 20320 w 2915920"/>
                <a:gd name="connsiteY260" fmla="*/ 535094 h 1158240"/>
                <a:gd name="connsiteX261" fmla="*/ 23707 w 2915920"/>
                <a:gd name="connsiteY261" fmla="*/ 541867 h 1158240"/>
                <a:gd name="connsiteX262" fmla="*/ 30480 w 2915920"/>
                <a:gd name="connsiteY262" fmla="*/ 545254 h 1158240"/>
                <a:gd name="connsiteX263" fmla="*/ 40640 w 2915920"/>
                <a:gd name="connsiteY263" fmla="*/ 558800 h 1158240"/>
                <a:gd name="connsiteX264" fmla="*/ 47414 w 2915920"/>
                <a:gd name="connsiteY264" fmla="*/ 558800 h 1158240"/>
                <a:gd name="connsiteX265" fmla="*/ 54187 w 2915920"/>
                <a:gd name="connsiteY265" fmla="*/ 548640 h 1158240"/>
                <a:gd name="connsiteX266" fmla="*/ 71120 w 2915920"/>
                <a:gd name="connsiteY266" fmla="*/ 545254 h 1158240"/>
                <a:gd name="connsiteX267" fmla="*/ 88054 w 2915920"/>
                <a:gd name="connsiteY267" fmla="*/ 545254 h 1158240"/>
                <a:gd name="connsiteX268" fmla="*/ 98214 w 2915920"/>
                <a:gd name="connsiteY268" fmla="*/ 545254 h 1158240"/>
                <a:gd name="connsiteX269" fmla="*/ 115147 w 2915920"/>
                <a:gd name="connsiteY269" fmla="*/ 548640 h 1158240"/>
                <a:gd name="connsiteX270" fmla="*/ 128694 w 2915920"/>
                <a:gd name="connsiteY270" fmla="*/ 555414 h 1158240"/>
                <a:gd name="connsiteX271" fmla="*/ 138854 w 2915920"/>
                <a:gd name="connsiteY271" fmla="*/ 565574 h 1158240"/>
                <a:gd name="connsiteX272" fmla="*/ 135467 w 2915920"/>
                <a:gd name="connsiteY272" fmla="*/ 575734 h 1158240"/>
                <a:gd name="connsiteX273" fmla="*/ 132080 w 2915920"/>
                <a:gd name="connsiteY273" fmla="*/ 589280 h 1158240"/>
                <a:gd name="connsiteX274" fmla="*/ 132080 w 2915920"/>
                <a:gd name="connsiteY274" fmla="*/ 589280 h 1158240"/>
                <a:gd name="connsiteX275" fmla="*/ 125307 w 2915920"/>
                <a:gd name="connsiteY275" fmla="*/ 609600 h 1158240"/>
                <a:gd name="connsiteX276" fmla="*/ 135467 w 2915920"/>
                <a:gd name="connsiteY276" fmla="*/ 636694 h 1158240"/>
                <a:gd name="connsiteX277" fmla="*/ 142240 w 2915920"/>
                <a:gd name="connsiteY277" fmla="*/ 640080 h 1158240"/>
                <a:gd name="connsiteX278" fmla="*/ 155787 w 2915920"/>
                <a:gd name="connsiteY278" fmla="*/ 640080 h 1158240"/>
                <a:gd name="connsiteX279" fmla="*/ 172720 w 2915920"/>
                <a:gd name="connsiteY279" fmla="*/ 640080 h 1158240"/>
                <a:gd name="connsiteX280" fmla="*/ 186267 w 2915920"/>
                <a:gd name="connsiteY280" fmla="*/ 626534 h 1158240"/>
                <a:gd name="connsiteX281" fmla="*/ 193040 w 2915920"/>
                <a:gd name="connsiteY281" fmla="*/ 619760 h 1158240"/>
                <a:gd name="connsiteX282" fmla="*/ 193040 w 2915920"/>
                <a:gd name="connsiteY282" fmla="*/ 616374 h 1158240"/>
                <a:gd name="connsiteX283" fmla="*/ 203200 w 2915920"/>
                <a:gd name="connsiteY283" fmla="*/ 616374 h 1158240"/>
                <a:gd name="connsiteX284" fmla="*/ 216747 w 2915920"/>
                <a:gd name="connsiteY284" fmla="*/ 616374 h 1158240"/>
                <a:gd name="connsiteX285" fmla="*/ 220134 w 2915920"/>
                <a:gd name="connsiteY285" fmla="*/ 623147 h 1158240"/>
                <a:gd name="connsiteX286" fmla="*/ 240454 w 2915920"/>
                <a:gd name="connsiteY286" fmla="*/ 629920 h 1158240"/>
                <a:gd name="connsiteX287" fmla="*/ 240454 w 2915920"/>
                <a:gd name="connsiteY287" fmla="*/ 640080 h 1158240"/>
                <a:gd name="connsiteX288" fmla="*/ 240454 w 2915920"/>
                <a:gd name="connsiteY288" fmla="*/ 650240 h 1158240"/>
                <a:gd name="connsiteX289" fmla="*/ 243840 w 2915920"/>
                <a:gd name="connsiteY289" fmla="*/ 660400 h 1158240"/>
                <a:gd name="connsiteX290" fmla="*/ 254000 w 2915920"/>
                <a:gd name="connsiteY290" fmla="*/ 677334 h 1158240"/>
                <a:gd name="connsiteX291" fmla="*/ 267547 w 2915920"/>
                <a:gd name="connsiteY291" fmla="*/ 687494 h 1158240"/>
                <a:gd name="connsiteX292" fmla="*/ 284480 w 2915920"/>
                <a:gd name="connsiteY292" fmla="*/ 697654 h 1158240"/>
                <a:gd name="connsiteX293" fmla="*/ 287867 w 2915920"/>
                <a:gd name="connsiteY293" fmla="*/ 707814 h 1158240"/>
                <a:gd name="connsiteX294" fmla="*/ 291254 w 2915920"/>
                <a:gd name="connsiteY294" fmla="*/ 714587 h 1158240"/>
                <a:gd name="connsiteX295" fmla="*/ 301414 w 2915920"/>
                <a:gd name="connsiteY295" fmla="*/ 717974 h 1158240"/>
                <a:gd name="connsiteX296" fmla="*/ 318347 w 2915920"/>
                <a:gd name="connsiteY296" fmla="*/ 717974 h 1158240"/>
                <a:gd name="connsiteX297" fmla="*/ 338667 w 2915920"/>
                <a:gd name="connsiteY297" fmla="*/ 731520 h 1158240"/>
                <a:gd name="connsiteX298" fmla="*/ 338667 w 2915920"/>
                <a:gd name="connsiteY298" fmla="*/ 748454 h 1158240"/>
                <a:gd name="connsiteX299" fmla="*/ 338667 w 2915920"/>
                <a:gd name="connsiteY299" fmla="*/ 748454 h 1158240"/>
                <a:gd name="connsiteX300" fmla="*/ 335280 w 2915920"/>
                <a:gd name="connsiteY300" fmla="*/ 782320 h 1158240"/>
                <a:gd name="connsiteX301" fmla="*/ 335280 w 2915920"/>
                <a:gd name="connsiteY301" fmla="*/ 802640 h 1158240"/>
                <a:gd name="connsiteX302" fmla="*/ 338667 w 2915920"/>
                <a:gd name="connsiteY302" fmla="*/ 812800 h 1158240"/>
                <a:gd name="connsiteX303" fmla="*/ 348827 w 2915920"/>
                <a:gd name="connsiteY303" fmla="*/ 816187 h 1158240"/>
                <a:gd name="connsiteX304" fmla="*/ 372534 w 2915920"/>
                <a:gd name="connsiteY304" fmla="*/ 816187 h 1158240"/>
                <a:gd name="connsiteX305" fmla="*/ 396240 w 2915920"/>
                <a:gd name="connsiteY305" fmla="*/ 819574 h 1158240"/>
                <a:gd name="connsiteX306" fmla="*/ 433494 w 2915920"/>
                <a:gd name="connsiteY306" fmla="*/ 829734 h 1158240"/>
                <a:gd name="connsiteX307" fmla="*/ 440267 w 2915920"/>
                <a:gd name="connsiteY307" fmla="*/ 843280 h 1158240"/>
                <a:gd name="connsiteX308" fmla="*/ 447040 w 2915920"/>
                <a:gd name="connsiteY308" fmla="*/ 863600 h 1158240"/>
                <a:gd name="connsiteX309" fmla="*/ 467360 w 2915920"/>
                <a:gd name="connsiteY309" fmla="*/ 890694 h 1158240"/>
                <a:gd name="connsiteX310" fmla="*/ 480907 w 2915920"/>
                <a:gd name="connsiteY310" fmla="*/ 917787 h 1158240"/>
                <a:gd name="connsiteX311" fmla="*/ 491067 w 2915920"/>
                <a:gd name="connsiteY311" fmla="*/ 931334 h 1158240"/>
                <a:gd name="connsiteX312" fmla="*/ 491067 w 2915920"/>
                <a:gd name="connsiteY312" fmla="*/ 948267 h 1158240"/>
                <a:gd name="connsiteX313" fmla="*/ 511387 w 2915920"/>
                <a:gd name="connsiteY313" fmla="*/ 1009227 h 1158240"/>
                <a:gd name="connsiteX0" fmla="*/ 511387 w 2915920"/>
                <a:gd name="connsiteY0" fmla="*/ 1009227 h 1158240"/>
                <a:gd name="connsiteX1" fmla="*/ 589280 w 2915920"/>
                <a:gd name="connsiteY1" fmla="*/ 1019387 h 1158240"/>
                <a:gd name="connsiteX2" fmla="*/ 657014 w 2915920"/>
                <a:gd name="connsiteY2" fmla="*/ 1022774 h 1158240"/>
                <a:gd name="connsiteX3" fmla="*/ 663787 w 2915920"/>
                <a:gd name="connsiteY3" fmla="*/ 1029547 h 1158240"/>
                <a:gd name="connsiteX4" fmla="*/ 697654 w 2915920"/>
                <a:gd name="connsiteY4" fmla="*/ 1070187 h 1158240"/>
                <a:gd name="connsiteX5" fmla="*/ 738294 w 2915920"/>
                <a:gd name="connsiteY5" fmla="*/ 1110827 h 1158240"/>
                <a:gd name="connsiteX6" fmla="*/ 755227 w 2915920"/>
                <a:gd name="connsiteY6" fmla="*/ 1134534 h 1158240"/>
                <a:gd name="connsiteX7" fmla="*/ 802640 w 2915920"/>
                <a:gd name="connsiteY7" fmla="*/ 1151467 h 1158240"/>
                <a:gd name="connsiteX8" fmla="*/ 839894 w 2915920"/>
                <a:gd name="connsiteY8" fmla="*/ 1158240 h 1158240"/>
                <a:gd name="connsiteX9" fmla="*/ 900854 w 2915920"/>
                <a:gd name="connsiteY9" fmla="*/ 1137920 h 1158240"/>
                <a:gd name="connsiteX10" fmla="*/ 917787 w 2915920"/>
                <a:gd name="connsiteY10" fmla="*/ 1120987 h 1158240"/>
                <a:gd name="connsiteX11" fmla="*/ 924560 w 2915920"/>
                <a:gd name="connsiteY11" fmla="*/ 1093894 h 1158240"/>
                <a:gd name="connsiteX12" fmla="*/ 927947 w 2915920"/>
                <a:gd name="connsiteY12" fmla="*/ 1080347 h 1158240"/>
                <a:gd name="connsiteX13" fmla="*/ 968587 w 2915920"/>
                <a:gd name="connsiteY13" fmla="*/ 1056640 h 1158240"/>
                <a:gd name="connsiteX14" fmla="*/ 982134 w 2915920"/>
                <a:gd name="connsiteY14" fmla="*/ 1049867 h 1158240"/>
                <a:gd name="connsiteX15" fmla="*/ 1005840 w 2915920"/>
                <a:gd name="connsiteY15" fmla="*/ 1049867 h 1158240"/>
                <a:gd name="connsiteX16" fmla="*/ 1043094 w 2915920"/>
                <a:gd name="connsiteY16" fmla="*/ 1029547 h 1158240"/>
                <a:gd name="connsiteX17" fmla="*/ 1060027 w 2915920"/>
                <a:gd name="connsiteY17" fmla="*/ 1005840 h 1158240"/>
                <a:gd name="connsiteX18" fmla="*/ 1063414 w 2915920"/>
                <a:gd name="connsiteY18" fmla="*/ 978747 h 1158240"/>
                <a:gd name="connsiteX19" fmla="*/ 1090507 w 2915920"/>
                <a:gd name="connsiteY19" fmla="*/ 921174 h 1158240"/>
                <a:gd name="connsiteX20" fmla="*/ 1090507 w 2915920"/>
                <a:gd name="connsiteY20" fmla="*/ 890694 h 1158240"/>
                <a:gd name="connsiteX21" fmla="*/ 1104054 w 2915920"/>
                <a:gd name="connsiteY21" fmla="*/ 877147 h 1158240"/>
                <a:gd name="connsiteX22" fmla="*/ 1127760 w 2915920"/>
                <a:gd name="connsiteY22" fmla="*/ 866987 h 1158240"/>
                <a:gd name="connsiteX23" fmla="*/ 1154854 w 2915920"/>
                <a:gd name="connsiteY23" fmla="*/ 863600 h 1158240"/>
                <a:gd name="connsiteX24" fmla="*/ 1181947 w 2915920"/>
                <a:gd name="connsiteY24" fmla="*/ 839894 h 1158240"/>
                <a:gd name="connsiteX25" fmla="*/ 1205654 w 2915920"/>
                <a:gd name="connsiteY25" fmla="*/ 799254 h 1158240"/>
                <a:gd name="connsiteX26" fmla="*/ 1229360 w 2915920"/>
                <a:gd name="connsiteY26" fmla="*/ 758614 h 1158240"/>
                <a:gd name="connsiteX27" fmla="*/ 1236134 w 2915920"/>
                <a:gd name="connsiteY27" fmla="*/ 745067 h 1158240"/>
                <a:gd name="connsiteX28" fmla="*/ 1249680 w 2915920"/>
                <a:gd name="connsiteY28" fmla="*/ 741680 h 1158240"/>
                <a:gd name="connsiteX29" fmla="*/ 1293707 w 2915920"/>
                <a:gd name="connsiteY29" fmla="*/ 748454 h 1158240"/>
                <a:gd name="connsiteX30" fmla="*/ 1307254 w 2915920"/>
                <a:gd name="connsiteY30" fmla="*/ 762000 h 1158240"/>
                <a:gd name="connsiteX31" fmla="*/ 1314027 w 2915920"/>
                <a:gd name="connsiteY31" fmla="*/ 782320 h 1158240"/>
                <a:gd name="connsiteX32" fmla="*/ 1317414 w 2915920"/>
                <a:gd name="connsiteY32" fmla="*/ 799254 h 1158240"/>
                <a:gd name="connsiteX33" fmla="*/ 1320800 w 2915920"/>
                <a:gd name="connsiteY33" fmla="*/ 802640 h 1158240"/>
                <a:gd name="connsiteX34" fmla="*/ 1405467 w 2915920"/>
                <a:gd name="connsiteY34" fmla="*/ 802640 h 1158240"/>
                <a:gd name="connsiteX35" fmla="*/ 1422400 w 2915920"/>
                <a:gd name="connsiteY35" fmla="*/ 795867 h 1158240"/>
                <a:gd name="connsiteX36" fmla="*/ 1425787 w 2915920"/>
                <a:gd name="connsiteY36" fmla="*/ 782320 h 1158240"/>
                <a:gd name="connsiteX37" fmla="*/ 1425787 w 2915920"/>
                <a:gd name="connsiteY37" fmla="*/ 772160 h 1158240"/>
                <a:gd name="connsiteX38" fmla="*/ 1432560 w 2915920"/>
                <a:gd name="connsiteY38" fmla="*/ 765387 h 1158240"/>
                <a:gd name="connsiteX39" fmla="*/ 1459654 w 2915920"/>
                <a:gd name="connsiteY39" fmla="*/ 758614 h 1158240"/>
                <a:gd name="connsiteX40" fmla="*/ 1476587 w 2915920"/>
                <a:gd name="connsiteY40" fmla="*/ 762000 h 1158240"/>
                <a:gd name="connsiteX41" fmla="*/ 1496907 w 2915920"/>
                <a:gd name="connsiteY41" fmla="*/ 765387 h 1158240"/>
                <a:gd name="connsiteX42" fmla="*/ 1517227 w 2915920"/>
                <a:gd name="connsiteY42" fmla="*/ 782320 h 1158240"/>
                <a:gd name="connsiteX43" fmla="*/ 1544320 w 2915920"/>
                <a:gd name="connsiteY43" fmla="*/ 795867 h 1158240"/>
                <a:gd name="connsiteX44" fmla="*/ 1564640 w 2915920"/>
                <a:gd name="connsiteY44" fmla="*/ 833120 h 1158240"/>
                <a:gd name="connsiteX45" fmla="*/ 1588347 w 2915920"/>
                <a:gd name="connsiteY45" fmla="*/ 853440 h 1158240"/>
                <a:gd name="connsiteX46" fmla="*/ 1618827 w 2915920"/>
                <a:gd name="connsiteY46" fmla="*/ 866987 h 1158240"/>
                <a:gd name="connsiteX47" fmla="*/ 1639147 w 2915920"/>
                <a:gd name="connsiteY47" fmla="*/ 866987 h 1158240"/>
                <a:gd name="connsiteX48" fmla="*/ 1656080 w 2915920"/>
                <a:gd name="connsiteY48" fmla="*/ 843280 h 1158240"/>
                <a:gd name="connsiteX49" fmla="*/ 1703494 w 2915920"/>
                <a:gd name="connsiteY49" fmla="*/ 795867 h 1158240"/>
                <a:gd name="connsiteX50" fmla="*/ 1713654 w 2915920"/>
                <a:gd name="connsiteY50" fmla="*/ 789094 h 1158240"/>
                <a:gd name="connsiteX51" fmla="*/ 1733974 w 2915920"/>
                <a:gd name="connsiteY51" fmla="*/ 785707 h 1158240"/>
                <a:gd name="connsiteX52" fmla="*/ 1788160 w 2915920"/>
                <a:gd name="connsiteY52" fmla="*/ 789094 h 1158240"/>
                <a:gd name="connsiteX53" fmla="*/ 1822027 w 2915920"/>
                <a:gd name="connsiteY53" fmla="*/ 789094 h 1158240"/>
                <a:gd name="connsiteX54" fmla="*/ 1845734 w 2915920"/>
                <a:gd name="connsiteY54" fmla="*/ 789094 h 1158240"/>
                <a:gd name="connsiteX55" fmla="*/ 1859280 w 2915920"/>
                <a:gd name="connsiteY55" fmla="*/ 785707 h 1158240"/>
                <a:gd name="connsiteX56" fmla="*/ 1876214 w 2915920"/>
                <a:gd name="connsiteY56" fmla="*/ 762000 h 1158240"/>
                <a:gd name="connsiteX57" fmla="*/ 1889760 w 2915920"/>
                <a:gd name="connsiteY57" fmla="*/ 731520 h 1158240"/>
                <a:gd name="connsiteX58" fmla="*/ 1893147 w 2915920"/>
                <a:gd name="connsiteY58" fmla="*/ 717974 h 1158240"/>
                <a:gd name="connsiteX59" fmla="*/ 1906694 w 2915920"/>
                <a:gd name="connsiteY59" fmla="*/ 714587 h 1158240"/>
                <a:gd name="connsiteX60" fmla="*/ 1910080 w 2915920"/>
                <a:gd name="connsiteY60" fmla="*/ 697654 h 1158240"/>
                <a:gd name="connsiteX61" fmla="*/ 1930400 w 2915920"/>
                <a:gd name="connsiteY61" fmla="*/ 673947 h 1158240"/>
                <a:gd name="connsiteX62" fmla="*/ 1960880 w 2915920"/>
                <a:gd name="connsiteY62" fmla="*/ 657014 h 1158240"/>
                <a:gd name="connsiteX63" fmla="*/ 2011680 w 2915920"/>
                <a:gd name="connsiteY63" fmla="*/ 660400 h 1158240"/>
                <a:gd name="connsiteX64" fmla="*/ 2042160 w 2915920"/>
                <a:gd name="connsiteY64" fmla="*/ 670560 h 1158240"/>
                <a:gd name="connsiteX65" fmla="*/ 2120054 w 2915920"/>
                <a:gd name="connsiteY65" fmla="*/ 684107 h 1158240"/>
                <a:gd name="connsiteX66" fmla="*/ 2164080 w 2915920"/>
                <a:gd name="connsiteY66" fmla="*/ 690880 h 1158240"/>
                <a:gd name="connsiteX67" fmla="*/ 2181014 w 2915920"/>
                <a:gd name="connsiteY67" fmla="*/ 714587 h 1158240"/>
                <a:gd name="connsiteX68" fmla="*/ 2211494 w 2915920"/>
                <a:gd name="connsiteY68" fmla="*/ 741680 h 1158240"/>
                <a:gd name="connsiteX69" fmla="*/ 2231814 w 2915920"/>
                <a:gd name="connsiteY69" fmla="*/ 751840 h 1158240"/>
                <a:gd name="connsiteX70" fmla="*/ 2269067 w 2915920"/>
                <a:gd name="connsiteY70" fmla="*/ 765387 h 1158240"/>
                <a:gd name="connsiteX71" fmla="*/ 2302934 w 2915920"/>
                <a:gd name="connsiteY71" fmla="*/ 768774 h 1158240"/>
                <a:gd name="connsiteX72" fmla="*/ 2350347 w 2915920"/>
                <a:gd name="connsiteY72" fmla="*/ 799254 h 1158240"/>
                <a:gd name="connsiteX73" fmla="*/ 2377440 w 2915920"/>
                <a:gd name="connsiteY73" fmla="*/ 812800 h 1158240"/>
                <a:gd name="connsiteX74" fmla="*/ 2411307 w 2915920"/>
                <a:gd name="connsiteY74" fmla="*/ 829734 h 1158240"/>
                <a:gd name="connsiteX75" fmla="*/ 2468880 w 2915920"/>
                <a:gd name="connsiteY75" fmla="*/ 836507 h 1158240"/>
                <a:gd name="connsiteX76" fmla="*/ 2509520 w 2915920"/>
                <a:gd name="connsiteY76" fmla="*/ 843280 h 1158240"/>
                <a:gd name="connsiteX77" fmla="*/ 2556934 w 2915920"/>
                <a:gd name="connsiteY77" fmla="*/ 911014 h 1158240"/>
                <a:gd name="connsiteX78" fmla="*/ 2580640 w 2915920"/>
                <a:gd name="connsiteY78" fmla="*/ 941494 h 1158240"/>
                <a:gd name="connsiteX79" fmla="*/ 2604347 w 2915920"/>
                <a:gd name="connsiteY79" fmla="*/ 982134 h 1158240"/>
                <a:gd name="connsiteX80" fmla="*/ 2634827 w 2915920"/>
                <a:gd name="connsiteY80" fmla="*/ 1002454 h 1158240"/>
                <a:gd name="connsiteX81" fmla="*/ 2665307 w 2915920"/>
                <a:gd name="connsiteY81" fmla="*/ 1009227 h 1158240"/>
                <a:gd name="connsiteX82" fmla="*/ 2705947 w 2915920"/>
                <a:gd name="connsiteY82" fmla="*/ 988907 h 1158240"/>
                <a:gd name="connsiteX83" fmla="*/ 2703010 w 2915920"/>
                <a:gd name="connsiteY83" fmla="*/ 950377 h 1158240"/>
                <a:gd name="connsiteX84" fmla="*/ 2705947 w 2915920"/>
                <a:gd name="connsiteY84" fmla="*/ 897467 h 1158240"/>
                <a:gd name="connsiteX85" fmla="*/ 2702560 w 2915920"/>
                <a:gd name="connsiteY85" fmla="*/ 880534 h 1158240"/>
                <a:gd name="connsiteX86" fmla="*/ 2699174 w 2915920"/>
                <a:gd name="connsiteY86" fmla="*/ 853440 h 1158240"/>
                <a:gd name="connsiteX87" fmla="*/ 2695787 w 2915920"/>
                <a:gd name="connsiteY87" fmla="*/ 839894 h 1158240"/>
                <a:gd name="connsiteX88" fmla="*/ 2689014 w 2915920"/>
                <a:gd name="connsiteY88" fmla="*/ 819574 h 1158240"/>
                <a:gd name="connsiteX89" fmla="*/ 2682240 w 2915920"/>
                <a:gd name="connsiteY89" fmla="*/ 799254 h 1158240"/>
                <a:gd name="connsiteX90" fmla="*/ 2678854 w 2915920"/>
                <a:gd name="connsiteY90" fmla="*/ 778934 h 1158240"/>
                <a:gd name="connsiteX91" fmla="*/ 2672080 w 2915920"/>
                <a:gd name="connsiteY91" fmla="*/ 768774 h 1158240"/>
                <a:gd name="connsiteX92" fmla="*/ 2678854 w 2915920"/>
                <a:gd name="connsiteY92" fmla="*/ 755227 h 1158240"/>
                <a:gd name="connsiteX93" fmla="*/ 2699174 w 2915920"/>
                <a:gd name="connsiteY93" fmla="*/ 748454 h 1158240"/>
                <a:gd name="connsiteX94" fmla="*/ 2729654 w 2915920"/>
                <a:gd name="connsiteY94" fmla="*/ 748454 h 1158240"/>
                <a:gd name="connsiteX95" fmla="*/ 2770294 w 2915920"/>
                <a:gd name="connsiteY95" fmla="*/ 755227 h 1158240"/>
                <a:gd name="connsiteX96" fmla="*/ 2783840 w 2915920"/>
                <a:gd name="connsiteY96" fmla="*/ 758614 h 1158240"/>
                <a:gd name="connsiteX97" fmla="*/ 2804160 w 2915920"/>
                <a:gd name="connsiteY97" fmla="*/ 772160 h 1158240"/>
                <a:gd name="connsiteX98" fmla="*/ 2827867 w 2915920"/>
                <a:gd name="connsiteY98" fmla="*/ 755227 h 1158240"/>
                <a:gd name="connsiteX99" fmla="*/ 2827867 w 2915920"/>
                <a:gd name="connsiteY99" fmla="*/ 731520 h 1158240"/>
                <a:gd name="connsiteX100" fmla="*/ 2817707 w 2915920"/>
                <a:gd name="connsiteY100" fmla="*/ 711200 h 1158240"/>
                <a:gd name="connsiteX101" fmla="*/ 2810934 w 2915920"/>
                <a:gd name="connsiteY101" fmla="*/ 697654 h 1158240"/>
                <a:gd name="connsiteX102" fmla="*/ 2817707 w 2915920"/>
                <a:gd name="connsiteY102" fmla="*/ 677334 h 1158240"/>
                <a:gd name="connsiteX103" fmla="*/ 2844800 w 2915920"/>
                <a:gd name="connsiteY103" fmla="*/ 660400 h 1158240"/>
                <a:gd name="connsiteX104" fmla="*/ 2868507 w 2915920"/>
                <a:gd name="connsiteY104" fmla="*/ 646854 h 1158240"/>
                <a:gd name="connsiteX105" fmla="*/ 2892214 w 2915920"/>
                <a:gd name="connsiteY105" fmla="*/ 643467 h 1158240"/>
                <a:gd name="connsiteX106" fmla="*/ 2912534 w 2915920"/>
                <a:gd name="connsiteY106" fmla="*/ 629920 h 1158240"/>
                <a:gd name="connsiteX107" fmla="*/ 2915920 w 2915920"/>
                <a:gd name="connsiteY107" fmla="*/ 616374 h 1158240"/>
                <a:gd name="connsiteX108" fmla="*/ 2898987 w 2915920"/>
                <a:gd name="connsiteY108" fmla="*/ 585894 h 1158240"/>
                <a:gd name="connsiteX109" fmla="*/ 2898987 w 2915920"/>
                <a:gd name="connsiteY109" fmla="*/ 555414 h 1158240"/>
                <a:gd name="connsiteX110" fmla="*/ 2895600 w 2915920"/>
                <a:gd name="connsiteY110" fmla="*/ 538480 h 1158240"/>
                <a:gd name="connsiteX111" fmla="*/ 2885440 w 2915920"/>
                <a:gd name="connsiteY111" fmla="*/ 514774 h 1158240"/>
                <a:gd name="connsiteX112" fmla="*/ 2821094 w 2915920"/>
                <a:gd name="connsiteY112" fmla="*/ 501227 h 1158240"/>
                <a:gd name="connsiteX113" fmla="*/ 2783840 w 2915920"/>
                <a:gd name="connsiteY113" fmla="*/ 484294 h 1158240"/>
                <a:gd name="connsiteX114" fmla="*/ 2729654 w 2915920"/>
                <a:gd name="connsiteY114" fmla="*/ 433494 h 1158240"/>
                <a:gd name="connsiteX115" fmla="*/ 2695787 w 2915920"/>
                <a:gd name="connsiteY115" fmla="*/ 379307 h 1158240"/>
                <a:gd name="connsiteX116" fmla="*/ 2692400 w 2915920"/>
                <a:gd name="connsiteY116" fmla="*/ 325120 h 1158240"/>
                <a:gd name="connsiteX117" fmla="*/ 2682240 w 2915920"/>
                <a:gd name="connsiteY117" fmla="*/ 298027 h 1158240"/>
                <a:gd name="connsiteX118" fmla="*/ 2675467 w 2915920"/>
                <a:gd name="connsiteY118" fmla="*/ 281094 h 1158240"/>
                <a:gd name="connsiteX119" fmla="*/ 2661920 w 2915920"/>
                <a:gd name="connsiteY119" fmla="*/ 267547 h 1158240"/>
                <a:gd name="connsiteX120" fmla="*/ 2661920 w 2915920"/>
                <a:gd name="connsiteY120" fmla="*/ 230294 h 1158240"/>
                <a:gd name="connsiteX121" fmla="*/ 2658534 w 2915920"/>
                <a:gd name="connsiteY121" fmla="*/ 206587 h 1158240"/>
                <a:gd name="connsiteX122" fmla="*/ 2628054 w 2915920"/>
                <a:gd name="connsiteY122" fmla="*/ 176107 h 1158240"/>
                <a:gd name="connsiteX123" fmla="*/ 2584027 w 2915920"/>
                <a:gd name="connsiteY123" fmla="*/ 152400 h 1158240"/>
                <a:gd name="connsiteX124" fmla="*/ 2499360 w 2915920"/>
                <a:gd name="connsiteY124" fmla="*/ 152400 h 1158240"/>
                <a:gd name="connsiteX125" fmla="*/ 2472267 w 2915920"/>
                <a:gd name="connsiteY125" fmla="*/ 162560 h 1158240"/>
                <a:gd name="connsiteX126" fmla="*/ 2448560 w 2915920"/>
                <a:gd name="connsiteY126" fmla="*/ 152400 h 1158240"/>
                <a:gd name="connsiteX127" fmla="*/ 2424854 w 2915920"/>
                <a:gd name="connsiteY127" fmla="*/ 152400 h 1158240"/>
                <a:gd name="connsiteX128" fmla="*/ 2394374 w 2915920"/>
                <a:gd name="connsiteY128" fmla="*/ 138854 h 1158240"/>
                <a:gd name="connsiteX129" fmla="*/ 2367280 w 2915920"/>
                <a:gd name="connsiteY129" fmla="*/ 132080 h 1158240"/>
                <a:gd name="connsiteX130" fmla="*/ 2350347 w 2915920"/>
                <a:gd name="connsiteY130" fmla="*/ 108374 h 1158240"/>
                <a:gd name="connsiteX131" fmla="*/ 2330027 w 2915920"/>
                <a:gd name="connsiteY131" fmla="*/ 88054 h 1158240"/>
                <a:gd name="connsiteX132" fmla="*/ 2286000 w 2915920"/>
                <a:gd name="connsiteY132" fmla="*/ 81280 h 1158240"/>
                <a:gd name="connsiteX133" fmla="*/ 2252134 w 2915920"/>
                <a:gd name="connsiteY133" fmla="*/ 84667 h 1158240"/>
                <a:gd name="connsiteX134" fmla="*/ 2238587 w 2915920"/>
                <a:gd name="connsiteY134" fmla="*/ 81280 h 1158240"/>
                <a:gd name="connsiteX135" fmla="*/ 2211494 w 2915920"/>
                <a:gd name="connsiteY135" fmla="*/ 64347 h 1158240"/>
                <a:gd name="connsiteX136" fmla="*/ 2177627 w 2915920"/>
                <a:gd name="connsiteY136" fmla="*/ 74507 h 1158240"/>
                <a:gd name="connsiteX137" fmla="*/ 2153920 w 2915920"/>
                <a:gd name="connsiteY137" fmla="*/ 74507 h 1158240"/>
                <a:gd name="connsiteX138" fmla="*/ 2136987 w 2915920"/>
                <a:gd name="connsiteY138" fmla="*/ 74507 h 1158240"/>
                <a:gd name="connsiteX139" fmla="*/ 2109894 w 2915920"/>
                <a:gd name="connsiteY139" fmla="*/ 47414 h 1158240"/>
                <a:gd name="connsiteX140" fmla="*/ 2099734 w 2915920"/>
                <a:gd name="connsiteY140" fmla="*/ 30480 h 1158240"/>
                <a:gd name="connsiteX141" fmla="*/ 2069254 w 2915920"/>
                <a:gd name="connsiteY141" fmla="*/ 13547 h 1158240"/>
                <a:gd name="connsiteX142" fmla="*/ 2035387 w 2915920"/>
                <a:gd name="connsiteY142" fmla="*/ 13547 h 1158240"/>
                <a:gd name="connsiteX143" fmla="*/ 1960880 w 2915920"/>
                <a:gd name="connsiteY143" fmla="*/ 0 h 1158240"/>
                <a:gd name="connsiteX144" fmla="*/ 1930400 w 2915920"/>
                <a:gd name="connsiteY144" fmla="*/ 0 h 1158240"/>
                <a:gd name="connsiteX145" fmla="*/ 1807114 w 2915920"/>
                <a:gd name="connsiteY145" fmla="*/ 416388 h 1158240"/>
                <a:gd name="connsiteX146" fmla="*/ 1727733 w 2915920"/>
                <a:gd name="connsiteY146" fmla="*/ 371754 h 1158240"/>
                <a:gd name="connsiteX147" fmla="*/ 1648641 w 2915920"/>
                <a:gd name="connsiteY147" fmla="*/ 352388 h 1158240"/>
                <a:gd name="connsiteX148" fmla="*/ 1639968 w 2915920"/>
                <a:gd name="connsiteY148" fmla="*/ 325382 h 1158240"/>
                <a:gd name="connsiteX149" fmla="*/ 1632617 w 2915920"/>
                <a:gd name="connsiteY149" fmla="*/ 267374 h 1158240"/>
                <a:gd name="connsiteX150" fmla="*/ 1647075 w 2915920"/>
                <a:gd name="connsiteY150" fmla="*/ 217008 h 1158240"/>
                <a:gd name="connsiteX151" fmla="*/ 1702628 w 2915920"/>
                <a:gd name="connsiteY151" fmla="*/ 187831 h 1158240"/>
                <a:gd name="connsiteX152" fmla="*/ 1699696 w 2915920"/>
                <a:gd name="connsiteY152" fmla="*/ 147712 h 1158240"/>
                <a:gd name="connsiteX153" fmla="*/ 1710601 w 2915920"/>
                <a:gd name="connsiteY153" fmla="*/ 90832 h 1158240"/>
                <a:gd name="connsiteX154" fmla="*/ 1618827 w 2915920"/>
                <a:gd name="connsiteY154" fmla="*/ 84667 h 1158240"/>
                <a:gd name="connsiteX155" fmla="*/ 1625600 w 2915920"/>
                <a:gd name="connsiteY155" fmla="*/ 101600 h 1158240"/>
                <a:gd name="connsiteX156" fmla="*/ 1615440 w 2915920"/>
                <a:gd name="connsiteY156" fmla="*/ 121920 h 1158240"/>
                <a:gd name="connsiteX157" fmla="*/ 1584960 w 2915920"/>
                <a:gd name="connsiteY157" fmla="*/ 138854 h 1158240"/>
                <a:gd name="connsiteX158" fmla="*/ 1540934 w 2915920"/>
                <a:gd name="connsiteY158" fmla="*/ 203200 h 1158240"/>
                <a:gd name="connsiteX159" fmla="*/ 1507067 w 2915920"/>
                <a:gd name="connsiteY159" fmla="*/ 213360 h 1158240"/>
                <a:gd name="connsiteX160" fmla="*/ 1513840 w 2915920"/>
                <a:gd name="connsiteY160" fmla="*/ 270934 h 1158240"/>
                <a:gd name="connsiteX161" fmla="*/ 1486747 w 2915920"/>
                <a:gd name="connsiteY161" fmla="*/ 301414 h 1158240"/>
                <a:gd name="connsiteX162" fmla="*/ 1486747 w 2915920"/>
                <a:gd name="connsiteY162" fmla="*/ 301414 h 1158240"/>
                <a:gd name="connsiteX163" fmla="*/ 1422400 w 2915920"/>
                <a:gd name="connsiteY163" fmla="*/ 335280 h 1158240"/>
                <a:gd name="connsiteX164" fmla="*/ 1405467 w 2915920"/>
                <a:gd name="connsiteY164" fmla="*/ 362374 h 1158240"/>
                <a:gd name="connsiteX165" fmla="*/ 1405467 w 2915920"/>
                <a:gd name="connsiteY165" fmla="*/ 362374 h 1158240"/>
                <a:gd name="connsiteX166" fmla="*/ 1398694 w 2915920"/>
                <a:gd name="connsiteY166" fmla="*/ 399627 h 1158240"/>
                <a:gd name="connsiteX167" fmla="*/ 1395307 w 2915920"/>
                <a:gd name="connsiteY167" fmla="*/ 423334 h 1158240"/>
                <a:gd name="connsiteX168" fmla="*/ 1371600 w 2915920"/>
                <a:gd name="connsiteY168" fmla="*/ 443654 h 1158240"/>
                <a:gd name="connsiteX169" fmla="*/ 1347894 w 2915920"/>
                <a:gd name="connsiteY169" fmla="*/ 467360 h 1158240"/>
                <a:gd name="connsiteX170" fmla="*/ 1337734 w 2915920"/>
                <a:gd name="connsiteY170" fmla="*/ 487680 h 1158240"/>
                <a:gd name="connsiteX171" fmla="*/ 1334347 w 2915920"/>
                <a:gd name="connsiteY171" fmla="*/ 524934 h 1158240"/>
                <a:gd name="connsiteX172" fmla="*/ 1344507 w 2915920"/>
                <a:gd name="connsiteY172" fmla="*/ 558800 h 1158240"/>
                <a:gd name="connsiteX173" fmla="*/ 1368214 w 2915920"/>
                <a:gd name="connsiteY173" fmla="*/ 589280 h 1158240"/>
                <a:gd name="connsiteX174" fmla="*/ 1378374 w 2915920"/>
                <a:gd name="connsiteY174" fmla="*/ 609600 h 1158240"/>
                <a:gd name="connsiteX175" fmla="*/ 1374987 w 2915920"/>
                <a:gd name="connsiteY175" fmla="*/ 629920 h 1158240"/>
                <a:gd name="connsiteX176" fmla="*/ 1361440 w 2915920"/>
                <a:gd name="connsiteY176" fmla="*/ 646854 h 1158240"/>
                <a:gd name="connsiteX177" fmla="*/ 1341120 w 2915920"/>
                <a:gd name="connsiteY177" fmla="*/ 650240 h 1158240"/>
                <a:gd name="connsiteX178" fmla="*/ 1320800 w 2915920"/>
                <a:gd name="connsiteY178" fmla="*/ 657014 h 1158240"/>
                <a:gd name="connsiteX179" fmla="*/ 1290320 w 2915920"/>
                <a:gd name="connsiteY179" fmla="*/ 653627 h 1158240"/>
                <a:gd name="connsiteX180" fmla="*/ 1259840 w 2915920"/>
                <a:gd name="connsiteY180" fmla="*/ 633307 h 1158240"/>
                <a:gd name="connsiteX181" fmla="*/ 1239520 w 2915920"/>
                <a:gd name="connsiteY181" fmla="*/ 623147 h 1158240"/>
                <a:gd name="connsiteX182" fmla="*/ 1205654 w 2915920"/>
                <a:gd name="connsiteY182" fmla="*/ 619760 h 1158240"/>
                <a:gd name="connsiteX183" fmla="*/ 1185334 w 2915920"/>
                <a:gd name="connsiteY183" fmla="*/ 616374 h 1158240"/>
                <a:gd name="connsiteX184" fmla="*/ 1158240 w 2915920"/>
                <a:gd name="connsiteY184" fmla="*/ 609600 h 1158240"/>
                <a:gd name="connsiteX185" fmla="*/ 1124374 w 2915920"/>
                <a:gd name="connsiteY185" fmla="*/ 612987 h 1158240"/>
                <a:gd name="connsiteX186" fmla="*/ 1107440 w 2915920"/>
                <a:gd name="connsiteY186" fmla="*/ 650240 h 1158240"/>
                <a:gd name="connsiteX187" fmla="*/ 1090507 w 2915920"/>
                <a:gd name="connsiteY187" fmla="*/ 660400 h 1158240"/>
                <a:gd name="connsiteX188" fmla="*/ 1060027 w 2915920"/>
                <a:gd name="connsiteY188" fmla="*/ 663787 h 1158240"/>
                <a:gd name="connsiteX189" fmla="*/ 1019387 w 2915920"/>
                <a:gd name="connsiteY189" fmla="*/ 663787 h 1158240"/>
                <a:gd name="connsiteX190" fmla="*/ 982134 w 2915920"/>
                <a:gd name="connsiteY190" fmla="*/ 663787 h 1158240"/>
                <a:gd name="connsiteX191" fmla="*/ 951654 w 2915920"/>
                <a:gd name="connsiteY191" fmla="*/ 667174 h 1158240"/>
                <a:gd name="connsiteX192" fmla="*/ 924560 w 2915920"/>
                <a:gd name="connsiteY192" fmla="*/ 694267 h 1158240"/>
                <a:gd name="connsiteX193" fmla="*/ 900854 w 2915920"/>
                <a:gd name="connsiteY193" fmla="*/ 724747 h 1158240"/>
                <a:gd name="connsiteX194" fmla="*/ 890694 w 2915920"/>
                <a:gd name="connsiteY194" fmla="*/ 751840 h 1158240"/>
                <a:gd name="connsiteX195" fmla="*/ 850054 w 2915920"/>
                <a:gd name="connsiteY195" fmla="*/ 782320 h 1158240"/>
                <a:gd name="connsiteX196" fmla="*/ 802640 w 2915920"/>
                <a:gd name="connsiteY196" fmla="*/ 812800 h 1158240"/>
                <a:gd name="connsiteX197" fmla="*/ 785707 w 2915920"/>
                <a:gd name="connsiteY197" fmla="*/ 833120 h 1158240"/>
                <a:gd name="connsiteX198" fmla="*/ 778934 w 2915920"/>
                <a:gd name="connsiteY198" fmla="*/ 883920 h 1158240"/>
                <a:gd name="connsiteX199" fmla="*/ 775547 w 2915920"/>
                <a:gd name="connsiteY199" fmla="*/ 897467 h 1158240"/>
                <a:gd name="connsiteX200" fmla="*/ 755227 w 2915920"/>
                <a:gd name="connsiteY200" fmla="*/ 897467 h 1158240"/>
                <a:gd name="connsiteX201" fmla="*/ 738294 w 2915920"/>
                <a:gd name="connsiteY201" fmla="*/ 877147 h 1158240"/>
                <a:gd name="connsiteX202" fmla="*/ 738294 w 2915920"/>
                <a:gd name="connsiteY202" fmla="*/ 877147 h 1158240"/>
                <a:gd name="connsiteX203" fmla="*/ 714587 w 2915920"/>
                <a:gd name="connsiteY203" fmla="*/ 860214 h 1158240"/>
                <a:gd name="connsiteX204" fmla="*/ 721360 w 2915920"/>
                <a:gd name="connsiteY204" fmla="*/ 822960 h 1158240"/>
                <a:gd name="connsiteX205" fmla="*/ 721360 w 2915920"/>
                <a:gd name="connsiteY205" fmla="*/ 799254 h 1158240"/>
                <a:gd name="connsiteX206" fmla="*/ 721360 w 2915920"/>
                <a:gd name="connsiteY206" fmla="*/ 778934 h 1158240"/>
                <a:gd name="connsiteX207" fmla="*/ 717974 w 2915920"/>
                <a:gd name="connsiteY207" fmla="*/ 748454 h 1158240"/>
                <a:gd name="connsiteX208" fmla="*/ 707814 w 2915920"/>
                <a:gd name="connsiteY208" fmla="*/ 724747 h 1158240"/>
                <a:gd name="connsiteX209" fmla="*/ 711200 w 2915920"/>
                <a:gd name="connsiteY209" fmla="*/ 694267 h 1158240"/>
                <a:gd name="connsiteX210" fmla="*/ 707814 w 2915920"/>
                <a:gd name="connsiteY210" fmla="*/ 673947 h 1158240"/>
                <a:gd name="connsiteX211" fmla="*/ 697654 w 2915920"/>
                <a:gd name="connsiteY211" fmla="*/ 646854 h 1158240"/>
                <a:gd name="connsiteX212" fmla="*/ 687494 w 2915920"/>
                <a:gd name="connsiteY212" fmla="*/ 640080 h 1158240"/>
                <a:gd name="connsiteX213" fmla="*/ 657014 w 2915920"/>
                <a:gd name="connsiteY213" fmla="*/ 629920 h 1158240"/>
                <a:gd name="connsiteX214" fmla="*/ 602827 w 2915920"/>
                <a:gd name="connsiteY214" fmla="*/ 629920 h 1158240"/>
                <a:gd name="connsiteX215" fmla="*/ 565574 w 2915920"/>
                <a:gd name="connsiteY215" fmla="*/ 626534 h 1158240"/>
                <a:gd name="connsiteX216" fmla="*/ 538480 w 2915920"/>
                <a:gd name="connsiteY216" fmla="*/ 623147 h 1158240"/>
                <a:gd name="connsiteX217" fmla="*/ 538480 w 2915920"/>
                <a:gd name="connsiteY217" fmla="*/ 623147 h 1158240"/>
                <a:gd name="connsiteX218" fmla="*/ 494454 w 2915920"/>
                <a:gd name="connsiteY218" fmla="*/ 602827 h 1158240"/>
                <a:gd name="connsiteX219" fmla="*/ 474134 w 2915920"/>
                <a:gd name="connsiteY219" fmla="*/ 585894 h 1158240"/>
                <a:gd name="connsiteX220" fmla="*/ 467360 w 2915920"/>
                <a:gd name="connsiteY220" fmla="*/ 575734 h 1158240"/>
                <a:gd name="connsiteX221" fmla="*/ 423334 w 2915920"/>
                <a:gd name="connsiteY221" fmla="*/ 568960 h 1158240"/>
                <a:gd name="connsiteX222" fmla="*/ 389467 w 2915920"/>
                <a:gd name="connsiteY222" fmla="*/ 579120 h 1158240"/>
                <a:gd name="connsiteX223" fmla="*/ 362374 w 2915920"/>
                <a:gd name="connsiteY223" fmla="*/ 575734 h 1158240"/>
                <a:gd name="connsiteX224" fmla="*/ 335280 w 2915920"/>
                <a:gd name="connsiteY224" fmla="*/ 552027 h 1158240"/>
                <a:gd name="connsiteX225" fmla="*/ 308187 w 2915920"/>
                <a:gd name="connsiteY225" fmla="*/ 541867 h 1158240"/>
                <a:gd name="connsiteX226" fmla="*/ 274320 w 2915920"/>
                <a:gd name="connsiteY226" fmla="*/ 518160 h 1158240"/>
                <a:gd name="connsiteX227" fmla="*/ 264160 w 2915920"/>
                <a:gd name="connsiteY227" fmla="*/ 487680 h 1158240"/>
                <a:gd name="connsiteX228" fmla="*/ 243840 w 2915920"/>
                <a:gd name="connsiteY228" fmla="*/ 477520 h 1158240"/>
                <a:gd name="connsiteX229" fmla="*/ 223520 w 2915920"/>
                <a:gd name="connsiteY229" fmla="*/ 460587 h 1158240"/>
                <a:gd name="connsiteX230" fmla="*/ 203200 w 2915920"/>
                <a:gd name="connsiteY230" fmla="*/ 430107 h 1158240"/>
                <a:gd name="connsiteX231" fmla="*/ 203200 w 2915920"/>
                <a:gd name="connsiteY231" fmla="*/ 430107 h 1158240"/>
                <a:gd name="connsiteX232" fmla="*/ 172720 w 2915920"/>
                <a:gd name="connsiteY232" fmla="*/ 379307 h 1158240"/>
                <a:gd name="connsiteX233" fmla="*/ 152400 w 2915920"/>
                <a:gd name="connsiteY233" fmla="*/ 369147 h 1158240"/>
                <a:gd name="connsiteX234" fmla="*/ 135467 w 2915920"/>
                <a:gd name="connsiteY234" fmla="*/ 331894 h 1158240"/>
                <a:gd name="connsiteX235" fmla="*/ 125307 w 2915920"/>
                <a:gd name="connsiteY235" fmla="*/ 308187 h 1158240"/>
                <a:gd name="connsiteX236" fmla="*/ 111760 w 2915920"/>
                <a:gd name="connsiteY236" fmla="*/ 294640 h 1158240"/>
                <a:gd name="connsiteX237" fmla="*/ 84667 w 2915920"/>
                <a:gd name="connsiteY237" fmla="*/ 277707 h 1158240"/>
                <a:gd name="connsiteX238" fmla="*/ 64347 w 2915920"/>
                <a:gd name="connsiteY238" fmla="*/ 267547 h 1158240"/>
                <a:gd name="connsiteX239" fmla="*/ 47414 w 2915920"/>
                <a:gd name="connsiteY239" fmla="*/ 267547 h 1158240"/>
                <a:gd name="connsiteX240" fmla="*/ 37254 w 2915920"/>
                <a:gd name="connsiteY240" fmla="*/ 274320 h 1158240"/>
                <a:gd name="connsiteX241" fmla="*/ 30480 w 2915920"/>
                <a:gd name="connsiteY241" fmla="*/ 287867 h 1158240"/>
                <a:gd name="connsiteX242" fmla="*/ 27094 w 2915920"/>
                <a:gd name="connsiteY242" fmla="*/ 314960 h 1158240"/>
                <a:gd name="connsiteX243" fmla="*/ 16934 w 2915920"/>
                <a:gd name="connsiteY243" fmla="*/ 331894 h 1158240"/>
                <a:gd name="connsiteX244" fmla="*/ 6774 w 2915920"/>
                <a:gd name="connsiteY244" fmla="*/ 342054 h 1158240"/>
                <a:gd name="connsiteX245" fmla="*/ 3387 w 2915920"/>
                <a:gd name="connsiteY245" fmla="*/ 355600 h 1158240"/>
                <a:gd name="connsiteX246" fmla="*/ 0 w 2915920"/>
                <a:gd name="connsiteY246" fmla="*/ 369147 h 1158240"/>
                <a:gd name="connsiteX247" fmla="*/ 0 w 2915920"/>
                <a:gd name="connsiteY247" fmla="*/ 389467 h 1158240"/>
                <a:gd name="connsiteX248" fmla="*/ 0 w 2915920"/>
                <a:gd name="connsiteY248" fmla="*/ 413174 h 1158240"/>
                <a:gd name="connsiteX249" fmla="*/ 0 w 2915920"/>
                <a:gd name="connsiteY249" fmla="*/ 419947 h 1158240"/>
                <a:gd name="connsiteX250" fmla="*/ 13547 w 2915920"/>
                <a:gd name="connsiteY250" fmla="*/ 433494 h 1158240"/>
                <a:gd name="connsiteX251" fmla="*/ 13547 w 2915920"/>
                <a:gd name="connsiteY251" fmla="*/ 436880 h 1158240"/>
                <a:gd name="connsiteX252" fmla="*/ 20320 w 2915920"/>
                <a:gd name="connsiteY252" fmla="*/ 447040 h 1158240"/>
                <a:gd name="connsiteX253" fmla="*/ 13547 w 2915920"/>
                <a:gd name="connsiteY253" fmla="*/ 453814 h 1158240"/>
                <a:gd name="connsiteX254" fmla="*/ 16934 w 2915920"/>
                <a:gd name="connsiteY254" fmla="*/ 477520 h 1158240"/>
                <a:gd name="connsiteX255" fmla="*/ 13547 w 2915920"/>
                <a:gd name="connsiteY255" fmla="*/ 491067 h 1158240"/>
                <a:gd name="connsiteX256" fmla="*/ 10160 w 2915920"/>
                <a:gd name="connsiteY256" fmla="*/ 501227 h 1158240"/>
                <a:gd name="connsiteX257" fmla="*/ 6774 w 2915920"/>
                <a:gd name="connsiteY257" fmla="*/ 514774 h 1158240"/>
                <a:gd name="connsiteX258" fmla="*/ 3387 w 2915920"/>
                <a:gd name="connsiteY258" fmla="*/ 524934 h 1158240"/>
                <a:gd name="connsiteX259" fmla="*/ 16934 w 2915920"/>
                <a:gd name="connsiteY259" fmla="*/ 528320 h 1158240"/>
                <a:gd name="connsiteX260" fmla="*/ 20320 w 2915920"/>
                <a:gd name="connsiteY260" fmla="*/ 535094 h 1158240"/>
                <a:gd name="connsiteX261" fmla="*/ 23707 w 2915920"/>
                <a:gd name="connsiteY261" fmla="*/ 541867 h 1158240"/>
                <a:gd name="connsiteX262" fmla="*/ 30480 w 2915920"/>
                <a:gd name="connsiteY262" fmla="*/ 545254 h 1158240"/>
                <a:gd name="connsiteX263" fmla="*/ 40640 w 2915920"/>
                <a:gd name="connsiteY263" fmla="*/ 558800 h 1158240"/>
                <a:gd name="connsiteX264" fmla="*/ 47414 w 2915920"/>
                <a:gd name="connsiteY264" fmla="*/ 558800 h 1158240"/>
                <a:gd name="connsiteX265" fmla="*/ 54187 w 2915920"/>
                <a:gd name="connsiteY265" fmla="*/ 548640 h 1158240"/>
                <a:gd name="connsiteX266" fmla="*/ 71120 w 2915920"/>
                <a:gd name="connsiteY266" fmla="*/ 545254 h 1158240"/>
                <a:gd name="connsiteX267" fmla="*/ 88054 w 2915920"/>
                <a:gd name="connsiteY267" fmla="*/ 545254 h 1158240"/>
                <a:gd name="connsiteX268" fmla="*/ 98214 w 2915920"/>
                <a:gd name="connsiteY268" fmla="*/ 545254 h 1158240"/>
                <a:gd name="connsiteX269" fmla="*/ 115147 w 2915920"/>
                <a:gd name="connsiteY269" fmla="*/ 548640 h 1158240"/>
                <a:gd name="connsiteX270" fmla="*/ 128694 w 2915920"/>
                <a:gd name="connsiteY270" fmla="*/ 555414 h 1158240"/>
                <a:gd name="connsiteX271" fmla="*/ 138854 w 2915920"/>
                <a:gd name="connsiteY271" fmla="*/ 565574 h 1158240"/>
                <a:gd name="connsiteX272" fmla="*/ 135467 w 2915920"/>
                <a:gd name="connsiteY272" fmla="*/ 575734 h 1158240"/>
                <a:gd name="connsiteX273" fmla="*/ 132080 w 2915920"/>
                <a:gd name="connsiteY273" fmla="*/ 589280 h 1158240"/>
                <a:gd name="connsiteX274" fmla="*/ 132080 w 2915920"/>
                <a:gd name="connsiteY274" fmla="*/ 589280 h 1158240"/>
                <a:gd name="connsiteX275" fmla="*/ 125307 w 2915920"/>
                <a:gd name="connsiteY275" fmla="*/ 609600 h 1158240"/>
                <a:gd name="connsiteX276" fmla="*/ 135467 w 2915920"/>
                <a:gd name="connsiteY276" fmla="*/ 636694 h 1158240"/>
                <a:gd name="connsiteX277" fmla="*/ 142240 w 2915920"/>
                <a:gd name="connsiteY277" fmla="*/ 640080 h 1158240"/>
                <a:gd name="connsiteX278" fmla="*/ 155787 w 2915920"/>
                <a:gd name="connsiteY278" fmla="*/ 640080 h 1158240"/>
                <a:gd name="connsiteX279" fmla="*/ 172720 w 2915920"/>
                <a:gd name="connsiteY279" fmla="*/ 640080 h 1158240"/>
                <a:gd name="connsiteX280" fmla="*/ 186267 w 2915920"/>
                <a:gd name="connsiteY280" fmla="*/ 626534 h 1158240"/>
                <a:gd name="connsiteX281" fmla="*/ 193040 w 2915920"/>
                <a:gd name="connsiteY281" fmla="*/ 619760 h 1158240"/>
                <a:gd name="connsiteX282" fmla="*/ 193040 w 2915920"/>
                <a:gd name="connsiteY282" fmla="*/ 616374 h 1158240"/>
                <a:gd name="connsiteX283" fmla="*/ 203200 w 2915920"/>
                <a:gd name="connsiteY283" fmla="*/ 616374 h 1158240"/>
                <a:gd name="connsiteX284" fmla="*/ 216747 w 2915920"/>
                <a:gd name="connsiteY284" fmla="*/ 616374 h 1158240"/>
                <a:gd name="connsiteX285" fmla="*/ 220134 w 2915920"/>
                <a:gd name="connsiteY285" fmla="*/ 623147 h 1158240"/>
                <a:gd name="connsiteX286" fmla="*/ 240454 w 2915920"/>
                <a:gd name="connsiteY286" fmla="*/ 629920 h 1158240"/>
                <a:gd name="connsiteX287" fmla="*/ 240454 w 2915920"/>
                <a:gd name="connsiteY287" fmla="*/ 640080 h 1158240"/>
                <a:gd name="connsiteX288" fmla="*/ 240454 w 2915920"/>
                <a:gd name="connsiteY288" fmla="*/ 650240 h 1158240"/>
                <a:gd name="connsiteX289" fmla="*/ 243840 w 2915920"/>
                <a:gd name="connsiteY289" fmla="*/ 660400 h 1158240"/>
                <a:gd name="connsiteX290" fmla="*/ 254000 w 2915920"/>
                <a:gd name="connsiteY290" fmla="*/ 677334 h 1158240"/>
                <a:gd name="connsiteX291" fmla="*/ 267547 w 2915920"/>
                <a:gd name="connsiteY291" fmla="*/ 687494 h 1158240"/>
                <a:gd name="connsiteX292" fmla="*/ 284480 w 2915920"/>
                <a:gd name="connsiteY292" fmla="*/ 697654 h 1158240"/>
                <a:gd name="connsiteX293" fmla="*/ 287867 w 2915920"/>
                <a:gd name="connsiteY293" fmla="*/ 707814 h 1158240"/>
                <a:gd name="connsiteX294" fmla="*/ 291254 w 2915920"/>
                <a:gd name="connsiteY294" fmla="*/ 714587 h 1158240"/>
                <a:gd name="connsiteX295" fmla="*/ 301414 w 2915920"/>
                <a:gd name="connsiteY295" fmla="*/ 717974 h 1158240"/>
                <a:gd name="connsiteX296" fmla="*/ 318347 w 2915920"/>
                <a:gd name="connsiteY296" fmla="*/ 717974 h 1158240"/>
                <a:gd name="connsiteX297" fmla="*/ 338667 w 2915920"/>
                <a:gd name="connsiteY297" fmla="*/ 731520 h 1158240"/>
                <a:gd name="connsiteX298" fmla="*/ 338667 w 2915920"/>
                <a:gd name="connsiteY298" fmla="*/ 748454 h 1158240"/>
                <a:gd name="connsiteX299" fmla="*/ 338667 w 2915920"/>
                <a:gd name="connsiteY299" fmla="*/ 748454 h 1158240"/>
                <a:gd name="connsiteX300" fmla="*/ 335280 w 2915920"/>
                <a:gd name="connsiteY300" fmla="*/ 782320 h 1158240"/>
                <a:gd name="connsiteX301" fmla="*/ 335280 w 2915920"/>
                <a:gd name="connsiteY301" fmla="*/ 802640 h 1158240"/>
                <a:gd name="connsiteX302" fmla="*/ 338667 w 2915920"/>
                <a:gd name="connsiteY302" fmla="*/ 812800 h 1158240"/>
                <a:gd name="connsiteX303" fmla="*/ 348827 w 2915920"/>
                <a:gd name="connsiteY303" fmla="*/ 816187 h 1158240"/>
                <a:gd name="connsiteX304" fmla="*/ 372534 w 2915920"/>
                <a:gd name="connsiteY304" fmla="*/ 816187 h 1158240"/>
                <a:gd name="connsiteX305" fmla="*/ 396240 w 2915920"/>
                <a:gd name="connsiteY305" fmla="*/ 819574 h 1158240"/>
                <a:gd name="connsiteX306" fmla="*/ 433494 w 2915920"/>
                <a:gd name="connsiteY306" fmla="*/ 829734 h 1158240"/>
                <a:gd name="connsiteX307" fmla="*/ 440267 w 2915920"/>
                <a:gd name="connsiteY307" fmla="*/ 843280 h 1158240"/>
                <a:gd name="connsiteX308" fmla="*/ 447040 w 2915920"/>
                <a:gd name="connsiteY308" fmla="*/ 863600 h 1158240"/>
                <a:gd name="connsiteX309" fmla="*/ 467360 w 2915920"/>
                <a:gd name="connsiteY309" fmla="*/ 890694 h 1158240"/>
                <a:gd name="connsiteX310" fmla="*/ 480907 w 2915920"/>
                <a:gd name="connsiteY310" fmla="*/ 917787 h 1158240"/>
                <a:gd name="connsiteX311" fmla="*/ 491067 w 2915920"/>
                <a:gd name="connsiteY311" fmla="*/ 931334 h 1158240"/>
                <a:gd name="connsiteX312" fmla="*/ 491067 w 2915920"/>
                <a:gd name="connsiteY312" fmla="*/ 948267 h 1158240"/>
                <a:gd name="connsiteX313" fmla="*/ 511387 w 2915920"/>
                <a:gd name="connsiteY313" fmla="*/ 1009227 h 1158240"/>
                <a:gd name="connsiteX0" fmla="*/ 511387 w 2915920"/>
                <a:gd name="connsiteY0" fmla="*/ 1009227 h 1158240"/>
                <a:gd name="connsiteX1" fmla="*/ 589280 w 2915920"/>
                <a:gd name="connsiteY1" fmla="*/ 1019387 h 1158240"/>
                <a:gd name="connsiteX2" fmla="*/ 657014 w 2915920"/>
                <a:gd name="connsiteY2" fmla="*/ 1022774 h 1158240"/>
                <a:gd name="connsiteX3" fmla="*/ 663787 w 2915920"/>
                <a:gd name="connsiteY3" fmla="*/ 1029547 h 1158240"/>
                <a:gd name="connsiteX4" fmla="*/ 697654 w 2915920"/>
                <a:gd name="connsiteY4" fmla="*/ 1070187 h 1158240"/>
                <a:gd name="connsiteX5" fmla="*/ 738294 w 2915920"/>
                <a:gd name="connsiteY5" fmla="*/ 1110827 h 1158240"/>
                <a:gd name="connsiteX6" fmla="*/ 755227 w 2915920"/>
                <a:gd name="connsiteY6" fmla="*/ 1134534 h 1158240"/>
                <a:gd name="connsiteX7" fmla="*/ 802640 w 2915920"/>
                <a:gd name="connsiteY7" fmla="*/ 1151467 h 1158240"/>
                <a:gd name="connsiteX8" fmla="*/ 839894 w 2915920"/>
                <a:gd name="connsiteY8" fmla="*/ 1158240 h 1158240"/>
                <a:gd name="connsiteX9" fmla="*/ 900854 w 2915920"/>
                <a:gd name="connsiteY9" fmla="*/ 1137920 h 1158240"/>
                <a:gd name="connsiteX10" fmla="*/ 917787 w 2915920"/>
                <a:gd name="connsiteY10" fmla="*/ 1120987 h 1158240"/>
                <a:gd name="connsiteX11" fmla="*/ 924560 w 2915920"/>
                <a:gd name="connsiteY11" fmla="*/ 1093894 h 1158240"/>
                <a:gd name="connsiteX12" fmla="*/ 927947 w 2915920"/>
                <a:gd name="connsiteY12" fmla="*/ 1080347 h 1158240"/>
                <a:gd name="connsiteX13" fmla="*/ 968587 w 2915920"/>
                <a:gd name="connsiteY13" fmla="*/ 1056640 h 1158240"/>
                <a:gd name="connsiteX14" fmla="*/ 982134 w 2915920"/>
                <a:gd name="connsiteY14" fmla="*/ 1049867 h 1158240"/>
                <a:gd name="connsiteX15" fmla="*/ 1005840 w 2915920"/>
                <a:gd name="connsiteY15" fmla="*/ 1049867 h 1158240"/>
                <a:gd name="connsiteX16" fmla="*/ 1043094 w 2915920"/>
                <a:gd name="connsiteY16" fmla="*/ 1029547 h 1158240"/>
                <a:gd name="connsiteX17" fmla="*/ 1060027 w 2915920"/>
                <a:gd name="connsiteY17" fmla="*/ 1005840 h 1158240"/>
                <a:gd name="connsiteX18" fmla="*/ 1063414 w 2915920"/>
                <a:gd name="connsiteY18" fmla="*/ 978747 h 1158240"/>
                <a:gd name="connsiteX19" fmla="*/ 1090507 w 2915920"/>
                <a:gd name="connsiteY19" fmla="*/ 921174 h 1158240"/>
                <a:gd name="connsiteX20" fmla="*/ 1090507 w 2915920"/>
                <a:gd name="connsiteY20" fmla="*/ 890694 h 1158240"/>
                <a:gd name="connsiteX21" fmla="*/ 1104054 w 2915920"/>
                <a:gd name="connsiteY21" fmla="*/ 877147 h 1158240"/>
                <a:gd name="connsiteX22" fmla="*/ 1127760 w 2915920"/>
                <a:gd name="connsiteY22" fmla="*/ 866987 h 1158240"/>
                <a:gd name="connsiteX23" fmla="*/ 1154854 w 2915920"/>
                <a:gd name="connsiteY23" fmla="*/ 863600 h 1158240"/>
                <a:gd name="connsiteX24" fmla="*/ 1181947 w 2915920"/>
                <a:gd name="connsiteY24" fmla="*/ 839894 h 1158240"/>
                <a:gd name="connsiteX25" fmla="*/ 1205654 w 2915920"/>
                <a:gd name="connsiteY25" fmla="*/ 799254 h 1158240"/>
                <a:gd name="connsiteX26" fmla="*/ 1229360 w 2915920"/>
                <a:gd name="connsiteY26" fmla="*/ 758614 h 1158240"/>
                <a:gd name="connsiteX27" fmla="*/ 1236134 w 2915920"/>
                <a:gd name="connsiteY27" fmla="*/ 745067 h 1158240"/>
                <a:gd name="connsiteX28" fmla="*/ 1249680 w 2915920"/>
                <a:gd name="connsiteY28" fmla="*/ 741680 h 1158240"/>
                <a:gd name="connsiteX29" fmla="*/ 1293707 w 2915920"/>
                <a:gd name="connsiteY29" fmla="*/ 748454 h 1158240"/>
                <a:gd name="connsiteX30" fmla="*/ 1307254 w 2915920"/>
                <a:gd name="connsiteY30" fmla="*/ 762000 h 1158240"/>
                <a:gd name="connsiteX31" fmla="*/ 1314027 w 2915920"/>
                <a:gd name="connsiteY31" fmla="*/ 782320 h 1158240"/>
                <a:gd name="connsiteX32" fmla="*/ 1317414 w 2915920"/>
                <a:gd name="connsiteY32" fmla="*/ 799254 h 1158240"/>
                <a:gd name="connsiteX33" fmla="*/ 1320800 w 2915920"/>
                <a:gd name="connsiteY33" fmla="*/ 802640 h 1158240"/>
                <a:gd name="connsiteX34" fmla="*/ 1405467 w 2915920"/>
                <a:gd name="connsiteY34" fmla="*/ 802640 h 1158240"/>
                <a:gd name="connsiteX35" fmla="*/ 1422400 w 2915920"/>
                <a:gd name="connsiteY35" fmla="*/ 795867 h 1158240"/>
                <a:gd name="connsiteX36" fmla="*/ 1425787 w 2915920"/>
                <a:gd name="connsiteY36" fmla="*/ 782320 h 1158240"/>
                <a:gd name="connsiteX37" fmla="*/ 1425787 w 2915920"/>
                <a:gd name="connsiteY37" fmla="*/ 772160 h 1158240"/>
                <a:gd name="connsiteX38" fmla="*/ 1432560 w 2915920"/>
                <a:gd name="connsiteY38" fmla="*/ 765387 h 1158240"/>
                <a:gd name="connsiteX39" fmla="*/ 1459654 w 2915920"/>
                <a:gd name="connsiteY39" fmla="*/ 758614 h 1158240"/>
                <a:gd name="connsiteX40" fmla="*/ 1476587 w 2915920"/>
                <a:gd name="connsiteY40" fmla="*/ 762000 h 1158240"/>
                <a:gd name="connsiteX41" fmla="*/ 1496907 w 2915920"/>
                <a:gd name="connsiteY41" fmla="*/ 765387 h 1158240"/>
                <a:gd name="connsiteX42" fmla="*/ 1517227 w 2915920"/>
                <a:gd name="connsiteY42" fmla="*/ 782320 h 1158240"/>
                <a:gd name="connsiteX43" fmla="*/ 1544320 w 2915920"/>
                <a:gd name="connsiteY43" fmla="*/ 795867 h 1158240"/>
                <a:gd name="connsiteX44" fmla="*/ 1564640 w 2915920"/>
                <a:gd name="connsiteY44" fmla="*/ 833120 h 1158240"/>
                <a:gd name="connsiteX45" fmla="*/ 1588347 w 2915920"/>
                <a:gd name="connsiteY45" fmla="*/ 853440 h 1158240"/>
                <a:gd name="connsiteX46" fmla="*/ 1618827 w 2915920"/>
                <a:gd name="connsiteY46" fmla="*/ 866987 h 1158240"/>
                <a:gd name="connsiteX47" fmla="*/ 1639147 w 2915920"/>
                <a:gd name="connsiteY47" fmla="*/ 866987 h 1158240"/>
                <a:gd name="connsiteX48" fmla="*/ 1656080 w 2915920"/>
                <a:gd name="connsiteY48" fmla="*/ 843280 h 1158240"/>
                <a:gd name="connsiteX49" fmla="*/ 1703494 w 2915920"/>
                <a:gd name="connsiteY49" fmla="*/ 795867 h 1158240"/>
                <a:gd name="connsiteX50" fmla="*/ 1713654 w 2915920"/>
                <a:gd name="connsiteY50" fmla="*/ 789094 h 1158240"/>
                <a:gd name="connsiteX51" fmla="*/ 1733974 w 2915920"/>
                <a:gd name="connsiteY51" fmla="*/ 785707 h 1158240"/>
                <a:gd name="connsiteX52" fmla="*/ 1788160 w 2915920"/>
                <a:gd name="connsiteY52" fmla="*/ 789094 h 1158240"/>
                <a:gd name="connsiteX53" fmla="*/ 1822027 w 2915920"/>
                <a:gd name="connsiteY53" fmla="*/ 789094 h 1158240"/>
                <a:gd name="connsiteX54" fmla="*/ 1845734 w 2915920"/>
                <a:gd name="connsiteY54" fmla="*/ 789094 h 1158240"/>
                <a:gd name="connsiteX55" fmla="*/ 1859280 w 2915920"/>
                <a:gd name="connsiteY55" fmla="*/ 785707 h 1158240"/>
                <a:gd name="connsiteX56" fmla="*/ 1876214 w 2915920"/>
                <a:gd name="connsiteY56" fmla="*/ 762000 h 1158240"/>
                <a:gd name="connsiteX57" fmla="*/ 1889760 w 2915920"/>
                <a:gd name="connsiteY57" fmla="*/ 731520 h 1158240"/>
                <a:gd name="connsiteX58" fmla="*/ 1893147 w 2915920"/>
                <a:gd name="connsiteY58" fmla="*/ 717974 h 1158240"/>
                <a:gd name="connsiteX59" fmla="*/ 1906694 w 2915920"/>
                <a:gd name="connsiteY59" fmla="*/ 714587 h 1158240"/>
                <a:gd name="connsiteX60" fmla="*/ 1910080 w 2915920"/>
                <a:gd name="connsiteY60" fmla="*/ 697654 h 1158240"/>
                <a:gd name="connsiteX61" fmla="*/ 1930400 w 2915920"/>
                <a:gd name="connsiteY61" fmla="*/ 673947 h 1158240"/>
                <a:gd name="connsiteX62" fmla="*/ 1960880 w 2915920"/>
                <a:gd name="connsiteY62" fmla="*/ 657014 h 1158240"/>
                <a:gd name="connsiteX63" fmla="*/ 2011680 w 2915920"/>
                <a:gd name="connsiteY63" fmla="*/ 660400 h 1158240"/>
                <a:gd name="connsiteX64" fmla="*/ 2042160 w 2915920"/>
                <a:gd name="connsiteY64" fmla="*/ 670560 h 1158240"/>
                <a:gd name="connsiteX65" fmla="*/ 2120054 w 2915920"/>
                <a:gd name="connsiteY65" fmla="*/ 684107 h 1158240"/>
                <a:gd name="connsiteX66" fmla="*/ 2164080 w 2915920"/>
                <a:gd name="connsiteY66" fmla="*/ 690880 h 1158240"/>
                <a:gd name="connsiteX67" fmla="*/ 2181014 w 2915920"/>
                <a:gd name="connsiteY67" fmla="*/ 714587 h 1158240"/>
                <a:gd name="connsiteX68" fmla="*/ 2211494 w 2915920"/>
                <a:gd name="connsiteY68" fmla="*/ 741680 h 1158240"/>
                <a:gd name="connsiteX69" fmla="*/ 2231814 w 2915920"/>
                <a:gd name="connsiteY69" fmla="*/ 751840 h 1158240"/>
                <a:gd name="connsiteX70" fmla="*/ 2269067 w 2915920"/>
                <a:gd name="connsiteY70" fmla="*/ 765387 h 1158240"/>
                <a:gd name="connsiteX71" fmla="*/ 2302934 w 2915920"/>
                <a:gd name="connsiteY71" fmla="*/ 768774 h 1158240"/>
                <a:gd name="connsiteX72" fmla="*/ 2350347 w 2915920"/>
                <a:gd name="connsiteY72" fmla="*/ 799254 h 1158240"/>
                <a:gd name="connsiteX73" fmla="*/ 2377440 w 2915920"/>
                <a:gd name="connsiteY73" fmla="*/ 812800 h 1158240"/>
                <a:gd name="connsiteX74" fmla="*/ 2411307 w 2915920"/>
                <a:gd name="connsiteY74" fmla="*/ 829734 h 1158240"/>
                <a:gd name="connsiteX75" fmla="*/ 2468880 w 2915920"/>
                <a:gd name="connsiteY75" fmla="*/ 836507 h 1158240"/>
                <a:gd name="connsiteX76" fmla="*/ 2509520 w 2915920"/>
                <a:gd name="connsiteY76" fmla="*/ 843280 h 1158240"/>
                <a:gd name="connsiteX77" fmla="*/ 2556934 w 2915920"/>
                <a:gd name="connsiteY77" fmla="*/ 911014 h 1158240"/>
                <a:gd name="connsiteX78" fmla="*/ 2580640 w 2915920"/>
                <a:gd name="connsiteY78" fmla="*/ 941494 h 1158240"/>
                <a:gd name="connsiteX79" fmla="*/ 2604347 w 2915920"/>
                <a:gd name="connsiteY79" fmla="*/ 982134 h 1158240"/>
                <a:gd name="connsiteX80" fmla="*/ 2634827 w 2915920"/>
                <a:gd name="connsiteY80" fmla="*/ 1002454 h 1158240"/>
                <a:gd name="connsiteX81" fmla="*/ 2665307 w 2915920"/>
                <a:gd name="connsiteY81" fmla="*/ 1009227 h 1158240"/>
                <a:gd name="connsiteX82" fmla="*/ 2705947 w 2915920"/>
                <a:gd name="connsiteY82" fmla="*/ 988907 h 1158240"/>
                <a:gd name="connsiteX83" fmla="*/ 2703010 w 2915920"/>
                <a:gd name="connsiteY83" fmla="*/ 950377 h 1158240"/>
                <a:gd name="connsiteX84" fmla="*/ 2705947 w 2915920"/>
                <a:gd name="connsiteY84" fmla="*/ 897467 h 1158240"/>
                <a:gd name="connsiteX85" fmla="*/ 2702560 w 2915920"/>
                <a:gd name="connsiteY85" fmla="*/ 880534 h 1158240"/>
                <a:gd name="connsiteX86" fmla="*/ 2699174 w 2915920"/>
                <a:gd name="connsiteY86" fmla="*/ 853440 h 1158240"/>
                <a:gd name="connsiteX87" fmla="*/ 2695787 w 2915920"/>
                <a:gd name="connsiteY87" fmla="*/ 839894 h 1158240"/>
                <a:gd name="connsiteX88" fmla="*/ 2689014 w 2915920"/>
                <a:gd name="connsiteY88" fmla="*/ 819574 h 1158240"/>
                <a:gd name="connsiteX89" fmla="*/ 2682240 w 2915920"/>
                <a:gd name="connsiteY89" fmla="*/ 799254 h 1158240"/>
                <a:gd name="connsiteX90" fmla="*/ 2678854 w 2915920"/>
                <a:gd name="connsiteY90" fmla="*/ 778934 h 1158240"/>
                <a:gd name="connsiteX91" fmla="*/ 2672080 w 2915920"/>
                <a:gd name="connsiteY91" fmla="*/ 768774 h 1158240"/>
                <a:gd name="connsiteX92" fmla="*/ 2678854 w 2915920"/>
                <a:gd name="connsiteY92" fmla="*/ 755227 h 1158240"/>
                <a:gd name="connsiteX93" fmla="*/ 2699174 w 2915920"/>
                <a:gd name="connsiteY93" fmla="*/ 748454 h 1158240"/>
                <a:gd name="connsiteX94" fmla="*/ 2729654 w 2915920"/>
                <a:gd name="connsiteY94" fmla="*/ 748454 h 1158240"/>
                <a:gd name="connsiteX95" fmla="*/ 2770294 w 2915920"/>
                <a:gd name="connsiteY95" fmla="*/ 755227 h 1158240"/>
                <a:gd name="connsiteX96" fmla="*/ 2783840 w 2915920"/>
                <a:gd name="connsiteY96" fmla="*/ 758614 h 1158240"/>
                <a:gd name="connsiteX97" fmla="*/ 2804160 w 2915920"/>
                <a:gd name="connsiteY97" fmla="*/ 772160 h 1158240"/>
                <a:gd name="connsiteX98" fmla="*/ 2827867 w 2915920"/>
                <a:gd name="connsiteY98" fmla="*/ 755227 h 1158240"/>
                <a:gd name="connsiteX99" fmla="*/ 2827867 w 2915920"/>
                <a:gd name="connsiteY99" fmla="*/ 731520 h 1158240"/>
                <a:gd name="connsiteX100" fmla="*/ 2817707 w 2915920"/>
                <a:gd name="connsiteY100" fmla="*/ 711200 h 1158240"/>
                <a:gd name="connsiteX101" fmla="*/ 2810934 w 2915920"/>
                <a:gd name="connsiteY101" fmla="*/ 697654 h 1158240"/>
                <a:gd name="connsiteX102" fmla="*/ 2817707 w 2915920"/>
                <a:gd name="connsiteY102" fmla="*/ 677334 h 1158240"/>
                <a:gd name="connsiteX103" fmla="*/ 2844800 w 2915920"/>
                <a:gd name="connsiteY103" fmla="*/ 660400 h 1158240"/>
                <a:gd name="connsiteX104" fmla="*/ 2868507 w 2915920"/>
                <a:gd name="connsiteY104" fmla="*/ 646854 h 1158240"/>
                <a:gd name="connsiteX105" fmla="*/ 2892214 w 2915920"/>
                <a:gd name="connsiteY105" fmla="*/ 643467 h 1158240"/>
                <a:gd name="connsiteX106" fmla="*/ 2912534 w 2915920"/>
                <a:gd name="connsiteY106" fmla="*/ 629920 h 1158240"/>
                <a:gd name="connsiteX107" fmla="*/ 2915920 w 2915920"/>
                <a:gd name="connsiteY107" fmla="*/ 616374 h 1158240"/>
                <a:gd name="connsiteX108" fmla="*/ 2898987 w 2915920"/>
                <a:gd name="connsiteY108" fmla="*/ 585894 h 1158240"/>
                <a:gd name="connsiteX109" fmla="*/ 2898987 w 2915920"/>
                <a:gd name="connsiteY109" fmla="*/ 555414 h 1158240"/>
                <a:gd name="connsiteX110" fmla="*/ 2895600 w 2915920"/>
                <a:gd name="connsiteY110" fmla="*/ 538480 h 1158240"/>
                <a:gd name="connsiteX111" fmla="*/ 2885440 w 2915920"/>
                <a:gd name="connsiteY111" fmla="*/ 514774 h 1158240"/>
                <a:gd name="connsiteX112" fmla="*/ 2821094 w 2915920"/>
                <a:gd name="connsiteY112" fmla="*/ 501227 h 1158240"/>
                <a:gd name="connsiteX113" fmla="*/ 2783840 w 2915920"/>
                <a:gd name="connsiteY113" fmla="*/ 484294 h 1158240"/>
                <a:gd name="connsiteX114" fmla="*/ 2729654 w 2915920"/>
                <a:gd name="connsiteY114" fmla="*/ 433494 h 1158240"/>
                <a:gd name="connsiteX115" fmla="*/ 2695787 w 2915920"/>
                <a:gd name="connsiteY115" fmla="*/ 379307 h 1158240"/>
                <a:gd name="connsiteX116" fmla="*/ 2692400 w 2915920"/>
                <a:gd name="connsiteY116" fmla="*/ 325120 h 1158240"/>
                <a:gd name="connsiteX117" fmla="*/ 2682240 w 2915920"/>
                <a:gd name="connsiteY117" fmla="*/ 298027 h 1158240"/>
                <a:gd name="connsiteX118" fmla="*/ 2675467 w 2915920"/>
                <a:gd name="connsiteY118" fmla="*/ 281094 h 1158240"/>
                <a:gd name="connsiteX119" fmla="*/ 2661920 w 2915920"/>
                <a:gd name="connsiteY119" fmla="*/ 267547 h 1158240"/>
                <a:gd name="connsiteX120" fmla="*/ 2661920 w 2915920"/>
                <a:gd name="connsiteY120" fmla="*/ 230294 h 1158240"/>
                <a:gd name="connsiteX121" fmla="*/ 2658534 w 2915920"/>
                <a:gd name="connsiteY121" fmla="*/ 206587 h 1158240"/>
                <a:gd name="connsiteX122" fmla="*/ 2628054 w 2915920"/>
                <a:gd name="connsiteY122" fmla="*/ 176107 h 1158240"/>
                <a:gd name="connsiteX123" fmla="*/ 2584027 w 2915920"/>
                <a:gd name="connsiteY123" fmla="*/ 152400 h 1158240"/>
                <a:gd name="connsiteX124" fmla="*/ 2499360 w 2915920"/>
                <a:gd name="connsiteY124" fmla="*/ 152400 h 1158240"/>
                <a:gd name="connsiteX125" fmla="*/ 2472267 w 2915920"/>
                <a:gd name="connsiteY125" fmla="*/ 162560 h 1158240"/>
                <a:gd name="connsiteX126" fmla="*/ 2448560 w 2915920"/>
                <a:gd name="connsiteY126" fmla="*/ 152400 h 1158240"/>
                <a:gd name="connsiteX127" fmla="*/ 2424854 w 2915920"/>
                <a:gd name="connsiteY127" fmla="*/ 152400 h 1158240"/>
                <a:gd name="connsiteX128" fmla="*/ 2394374 w 2915920"/>
                <a:gd name="connsiteY128" fmla="*/ 138854 h 1158240"/>
                <a:gd name="connsiteX129" fmla="*/ 2367280 w 2915920"/>
                <a:gd name="connsiteY129" fmla="*/ 132080 h 1158240"/>
                <a:gd name="connsiteX130" fmla="*/ 2350347 w 2915920"/>
                <a:gd name="connsiteY130" fmla="*/ 108374 h 1158240"/>
                <a:gd name="connsiteX131" fmla="*/ 2330027 w 2915920"/>
                <a:gd name="connsiteY131" fmla="*/ 88054 h 1158240"/>
                <a:gd name="connsiteX132" fmla="*/ 2286000 w 2915920"/>
                <a:gd name="connsiteY132" fmla="*/ 81280 h 1158240"/>
                <a:gd name="connsiteX133" fmla="*/ 2252134 w 2915920"/>
                <a:gd name="connsiteY133" fmla="*/ 84667 h 1158240"/>
                <a:gd name="connsiteX134" fmla="*/ 2238587 w 2915920"/>
                <a:gd name="connsiteY134" fmla="*/ 81280 h 1158240"/>
                <a:gd name="connsiteX135" fmla="*/ 2211494 w 2915920"/>
                <a:gd name="connsiteY135" fmla="*/ 64347 h 1158240"/>
                <a:gd name="connsiteX136" fmla="*/ 2177627 w 2915920"/>
                <a:gd name="connsiteY136" fmla="*/ 74507 h 1158240"/>
                <a:gd name="connsiteX137" fmla="*/ 2153920 w 2915920"/>
                <a:gd name="connsiteY137" fmla="*/ 74507 h 1158240"/>
                <a:gd name="connsiteX138" fmla="*/ 2136987 w 2915920"/>
                <a:gd name="connsiteY138" fmla="*/ 74507 h 1158240"/>
                <a:gd name="connsiteX139" fmla="*/ 2109894 w 2915920"/>
                <a:gd name="connsiteY139" fmla="*/ 47414 h 1158240"/>
                <a:gd name="connsiteX140" fmla="*/ 2099734 w 2915920"/>
                <a:gd name="connsiteY140" fmla="*/ 30480 h 1158240"/>
                <a:gd name="connsiteX141" fmla="*/ 2069254 w 2915920"/>
                <a:gd name="connsiteY141" fmla="*/ 13547 h 1158240"/>
                <a:gd name="connsiteX142" fmla="*/ 2035387 w 2915920"/>
                <a:gd name="connsiteY142" fmla="*/ 13547 h 1158240"/>
                <a:gd name="connsiteX143" fmla="*/ 1960880 w 2915920"/>
                <a:gd name="connsiteY143" fmla="*/ 0 h 1158240"/>
                <a:gd name="connsiteX144" fmla="*/ 1850852 w 2915920"/>
                <a:gd name="connsiteY144" fmla="*/ 425592 h 1158240"/>
                <a:gd name="connsiteX145" fmla="*/ 1807114 w 2915920"/>
                <a:gd name="connsiteY145" fmla="*/ 416388 h 1158240"/>
                <a:gd name="connsiteX146" fmla="*/ 1727733 w 2915920"/>
                <a:gd name="connsiteY146" fmla="*/ 371754 h 1158240"/>
                <a:gd name="connsiteX147" fmla="*/ 1648641 w 2915920"/>
                <a:gd name="connsiteY147" fmla="*/ 352388 h 1158240"/>
                <a:gd name="connsiteX148" fmla="*/ 1639968 w 2915920"/>
                <a:gd name="connsiteY148" fmla="*/ 325382 h 1158240"/>
                <a:gd name="connsiteX149" fmla="*/ 1632617 w 2915920"/>
                <a:gd name="connsiteY149" fmla="*/ 267374 h 1158240"/>
                <a:gd name="connsiteX150" fmla="*/ 1647075 w 2915920"/>
                <a:gd name="connsiteY150" fmla="*/ 217008 h 1158240"/>
                <a:gd name="connsiteX151" fmla="*/ 1702628 w 2915920"/>
                <a:gd name="connsiteY151" fmla="*/ 187831 h 1158240"/>
                <a:gd name="connsiteX152" fmla="*/ 1699696 w 2915920"/>
                <a:gd name="connsiteY152" fmla="*/ 147712 h 1158240"/>
                <a:gd name="connsiteX153" fmla="*/ 1710601 w 2915920"/>
                <a:gd name="connsiteY153" fmla="*/ 90832 h 1158240"/>
                <a:gd name="connsiteX154" fmla="*/ 1618827 w 2915920"/>
                <a:gd name="connsiteY154" fmla="*/ 84667 h 1158240"/>
                <a:gd name="connsiteX155" fmla="*/ 1625600 w 2915920"/>
                <a:gd name="connsiteY155" fmla="*/ 101600 h 1158240"/>
                <a:gd name="connsiteX156" fmla="*/ 1615440 w 2915920"/>
                <a:gd name="connsiteY156" fmla="*/ 121920 h 1158240"/>
                <a:gd name="connsiteX157" fmla="*/ 1584960 w 2915920"/>
                <a:gd name="connsiteY157" fmla="*/ 138854 h 1158240"/>
                <a:gd name="connsiteX158" fmla="*/ 1540934 w 2915920"/>
                <a:gd name="connsiteY158" fmla="*/ 203200 h 1158240"/>
                <a:gd name="connsiteX159" fmla="*/ 1507067 w 2915920"/>
                <a:gd name="connsiteY159" fmla="*/ 213360 h 1158240"/>
                <a:gd name="connsiteX160" fmla="*/ 1513840 w 2915920"/>
                <a:gd name="connsiteY160" fmla="*/ 270934 h 1158240"/>
                <a:gd name="connsiteX161" fmla="*/ 1486747 w 2915920"/>
                <a:gd name="connsiteY161" fmla="*/ 301414 h 1158240"/>
                <a:gd name="connsiteX162" fmla="*/ 1486747 w 2915920"/>
                <a:gd name="connsiteY162" fmla="*/ 301414 h 1158240"/>
                <a:gd name="connsiteX163" fmla="*/ 1422400 w 2915920"/>
                <a:gd name="connsiteY163" fmla="*/ 335280 h 1158240"/>
                <a:gd name="connsiteX164" fmla="*/ 1405467 w 2915920"/>
                <a:gd name="connsiteY164" fmla="*/ 362374 h 1158240"/>
                <a:gd name="connsiteX165" fmla="*/ 1405467 w 2915920"/>
                <a:gd name="connsiteY165" fmla="*/ 362374 h 1158240"/>
                <a:gd name="connsiteX166" fmla="*/ 1398694 w 2915920"/>
                <a:gd name="connsiteY166" fmla="*/ 399627 h 1158240"/>
                <a:gd name="connsiteX167" fmla="*/ 1395307 w 2915920"/>
                <a:gd name="connsiteY167" fmla="*/ 423334 h 1158240"/>
                <a:gd name="connsiteX168" fmla="*/ 1371600 w 2915920"/>
                <a:gd name="connsiteY168" fmla="*/ 443654 h 1158240"/>
                <a:gd name="connsiteX169" fmla="*/ 1347894 w 2915920"/>
                <a:gd name="connsiteY169" fmla="*/ 467360 h 1158240"/>
                <a:gd name="connsiteX170" fmla="*/ 1337734 w 2915920"/>
                <a:gd name="connsiteY170" fmla="*/ 487680 h 1158240"/>
                <a:gd name="connsiteX171" fmla="*/ 1334347 w 2915920"/>
                <a:gd name="connsiteY171" fmla="*/ 524934 h 1158240"/>
                <a:gd name="connsiteX172" fmla="*/ 1344507 w 2915920"/>
                <a:gd name="connsiteY172" fmla="*/ 558800 h 1158240"/>
                <a:gd name="connsiteX173" fmla="*/ 1368214 w 2915920"/>
                <a:gd name="connsiteY173" fmla="*/ 589280 h 1158240"/>
                <a:gd name="connsiteX174" fmla="*/ 1378374 w 2915920"/>
                <a:gd name="connsiteY174" fmla="*/ 609600 h 1158240"/>
                <a:gd name="connsiteX175" fmla="*/ 1374987 w 2915920"/>
                <a:gd name="connsiteY175" fmla="*/ 629920 h 1158240"/>
                <a:gd name="connsiteX176" fmla="*/ 1361440 w 2915920"/>
                <a:gd name="connsiteY176" fmla="*/ 646854 h 1158240"/>
                <a:gd name="connsiteX177" fmla="*/ 1341120 w 2915920"/>
                <a:gd name="connsiteY177" fmla="*/ 650240 h 1158240"/>
                <a:gd name="connsiteX178" fmla="*/ 1320800 w 2915920"/>
                <a:gd name="connsiteY178" fmla="*/ 657014 h 1158240"/>
                <a:gd name="connsiteX179" fmla="*/ 1290320 w 2915920"/>
                <a:gd name="connsiteY179" fmla="*/ 653627 h 1158240"/>
                <a:gd name="connsiteX180" fmla="*/ 1259840 w 2915920"/>
                <a:gd name="connsiteY180" fmla="*/ 633307 h 1158240"/>
                <a:gd name="connsiteX181" fmla="*/ 1239520 w 2915920"/>
                <a:gd name="connsiteY181" fmla="*/ 623147 h 1158240"/>
                <a:gd name="connsiteX182" fmla="*/ 1205654 w 2915920"/>
                <a:gd name="connsiteY182" fmla="*/ 619760 h 1158240"/>
                <a:gd name="connsiteX183" fmla="*/ 1185334 w 2915920"/>
                <a:gd name="connsiteY183" fmla="*/ 616374 h 1158240"/>
                <a:gd name="connsiteX184" fmla="*/ 1158240 w 2915920"/>
                <a:gd name="connsiteY184" fmla="*/ 609600 h 1158240"/>
                <a:gd name="connsiteX185" fmla="*/ 1124374 w 2915920"/>
                <a:gd name="connsiteY185" fmla="*/ 612987 h 1158240"/>
                <a:gd name="connsiteX186" fmla="*/ 1107440 w 2915920"/>
                <a:gd name="connsiteY186" fmla="*/ 650240 h 1158240"/>
                <a:gd name="connsiteX187" fmla="*/ 1090507 w 2915920"/>
                <a:gd name="connsiteY187" fmla="*/ 660400 h 1158240"/>
                <a:gd name="connsiteX188" fmla="*/ 1060027 w 2915920"/>
                <a:gd name="connsiteY188" fmla="*/ 663787 h 1158240"/>
                <a:gd name="connsiteX189" fmla="*/ 1019387 w 2915920"/>
                <a:gd name="connsiteY189" fmla="*/ 663787 h 1158240"/>
                <a:gd name="connsiteX190" fmla="*/ 982134 w 2915920"/>
                <a:gd name="connsiteY190" fmla="*/ 663787 h 1158240"/>
                <a:gd name="connsiteX191" fmla="*/ 951654 w 2915920"/>
                <a:gd name="connsiteY191" fmla="*/ 667174 h 1158240"/>
                <a:gd name="connsiteX192" fmla="*/ 924560 w 2915920"/>
                <a:gd name="connsiteY192" fmla="*/ 694267 h 1158240"/>
                <a:gd name="connsiteX193" fmla="*/ 900854 w 2915920"/>
                <a:gd name="connsiteY193" fmla="*/ 724747 h 1158240"/>
                <a:gd name="connsiteX194" fmla="*/ 890694 w 2915920"/>
                <a:gd name="connsiteY194" fmla="*/ 751840 h 1158240"/>
                <a:gd name="connsiteX195" fmla="*/ 850054 w 2915920"/>
                <a:gd name="connsiteY195" fmla="*/ 782320 h 1158240"/>
                <a:gd name="connsiteX196" fmla="*/ 802640 w 2915920"/>
                <a:gd name="connsiteY196" fmla="*/ 812800 h 1158240"/>
                <a:gd name="connsiteX197" fmla="*/ 785707 w 2915920"/>
                <a:gd name="connsiteY197" fmla="*/ 833120 h 1158240"/>
                <a:gd name="connsiteX198" fmla="*/ 778934 w 2915920"/>
                <a:gd name="connsiteY198" fmla="*/ 883920 h 1158240"/>
                <a:gd name="connsiteX199" fmla="*/ 775547 w 2915920"/>
                <a:gd name="connsiteY199" fmla="*/ 897467 h 1158240"/>
                <a:gd name="connsiteX200" fmla="*/ 755227 w 2915920"/>
                <a:gd name="connsiteY200" fmla="*/ 897467 h 1158240"/>
                <a:gd name="connsiteX201" fmla="*/ 738294 w 2915920"/>
                <a:gd name="connsiteY201" fmla="*/ 877147 h 1158240"/>
                <a:gd name="connsiteX202" fmla="*/ 738294 w 2915920"/>
                <a:gd name="connsiteY202" fmla="*/ 877147 h 1158240"/>
                <a:gd name="connsiteX203" fmla="*/ 714587 w 2915920"/>
                <a:gd name="connsiteY203" fmla="*/ 860214 h 1158240"/>
                <a:gd name="connsiteX204" fmla="*/ 721360 w 2915920"/>
                <a:gd name="connsiteY204" fmla="*/ 822960 h 1158240"/>
                <a:gd name="connsiteX205" fmla="*/ 721360 w 2915920"/>
                <a:gd name="connsiteY205" fmla="*/ 799254 h 1158240"/>
                <a:gd name="connsiteX206" fmla="*/ 721360 w 2915920"/>
                <a:gd name="connsiteY206" fmla="*/ 778934 h 1158240"/>
                <a:gd name="connsiteX207" fmla="*/ 717974 w 2915920"/>
                <a:gd name="connsiteY207" fmla="*/ 748454 h 1158240"/>
                <a:gd name="connsiteX208" fmla="*/ 707814 w 2915920"/>
                <a:gd name="connsiteY208" fmla="*/ 724747 h 1158240"/>
                <a:gd name="connsiteX209" fmla="*/ 711200 w 2915920"/>
                <a:gd name="connsiteY209" fmla="*/ 694267 h 1158240"/>
                <a:gd name="connsiteX210" fmla="*/ 707814 w 2915920"/>
                <a:gd name="connsiteY210" fmla="*/ 673947 h 1158240"/>
                <a:gd name="connsiteX211" fmla="*/ 697654 w 2915920"/>
                <a:gd name="connsiteY211" fmla="*/ 646854 h 1158240"/>
                <a:gd name="connsiteX212" fmla="*/ 687494 w 2915920"/>
                <a:gd name="connsiteY212" fmla="*/ 640080 h 1158240"/>
                <a:gd name="connsiteX213" fmla="*/ 657014 w 2915920"/>
                <a:gd name="connsiteY213" fmla="*/ 629920 h 1158240"/>
                <a:gd name="connsiteX214" fmla="*/ 602827 w 2915920"/>
                <a:gd name="connsiteY214" fmla="*/ 629920 h 1158240"/>
                <a:gd name="connsiteX215" fmla="*/ 565574 w 2915920"/>
                <a:gd name="connsiteY215" fmla="*/ 626534 h 1158240"/>
                <a:gd name="connsiteX216" fmla="*/ 538480 w 2915920"/>
                <a:gd name="connsiteY216" fmla="*/ 623147 h 1158240"/>
                <a:gd name="connsiteX217" fmla="*/ 538480 w 2915920"/>
                <a:gd name="connsiteY217" fmla="*/ 623147 h 1158240"/>
                <a:gd name="connsiteX218" fmla="*/ 494454 w 2915920"/>
                <a:gd name="connsiteY218" fmla="*/ 602827 h 1158240"/>
                <a:gd name="connsiteX219" fmla="*/ 474134 w 2915920"/>
                <a:gd name="connsiteY219" fmla="*/ 585894 h 1158240"/>
                <a:gd name="connsiteX220" fmla="*/ 467360 w 2915920"/>
                <a:gd name="connsiteY220" fmla="*/ 575734 h 1158240"/>
                <a:gd name="connsiteX221" fmla="*/ 423334 w 2915920"/>
                <a:gd name="connsiteY221" fmla="*/ 568960 h 1158240"/>
                <a:gd name="connsiteX222" fmla="*/ 389467 w 2915920"/>
                <a:gd name="connsiteY222" fmla="*/ 579120 h 1158240"/>
                <a:gd name="connsiteX223" fmla="*/ 362374 w 2915920"/>
                <a:gd name="connsiteY223" fmla="*/ 575734 h 1158240"/>
                <a:gd name="connsiteX224" fmla="*/ 335280 w 2915920"/>
                <a:gd name="connsiteY224" fmla="*/ 552027 h 1158240"/>
                <a:gd name="connsiteX225" fmla="*/ 308187 w 2915920"/>
                <a:gd name="connsiteY225" fmla="*/ 541867 h 1158240"/>
                <a:gd name="connsiteX226" fmla="*/ 274320 w 2915920"/>
                <a:gd name="connsiteY226" fmla="*/ 518160 h 1158240"/>
                <a:gd name="connsiteX227" fmla="*/ 264160 w 2915920"/>
                <a:gd name="connsiteY227" fmla="*/ 487680 h 1158240"/>
                <a:gd name="connsiteX228" fmla="*/ 243840 w 2915920"/>
                <a:gd name="connsiteY228" fmla="*/ 477520 h 1158240"/>
                <a:gd name="connsiteX229" fmla="*/ 223520 w 2915920"/>
                <a:gd name="connsiteY229" fmla="*/ 460587 h 1158240"/>
                <a:gd name="connsiteX230" fmla="*/ 203200 w 2915920"/>
                <a:gd name="connsiteY230" fmla="*/ 430107 h 1158240"/>
                <a:gd name="connsiteX231" fmla="*/ 203200 w 2915920"/>
                <a:gd name="connsiteY231" fmla="*/ 430107 h 1158240"/>
                <a:gd name="connsiteX232" fmla="*/ 172720 w 2915920"/>
                <a:gd name="connsiteY232" fmla="*/ 379307 h 1158240"/>
                <a:gd name="connsiteX233" fmla="*/ 152400 w 2915920"/>
                <a:gd name="connsiteY233" fmla="*/ 369147 h 1158240"/>
                <a:gd name="connsiteX234" fmla="*/ 135467 w 2915920"/>
                <a:gd name="connsiteY234" fmla="*/ 331894 h 1158240"/>
                <a:gd name="connsiteX235" fmla="*/ 125307 w 2915920"/>
                <a:gd name="connsiteY235" fmla="*/ 308187 h 1158240"/>
                <a:gd name="connsiteX236" fmla="*/ 111760 w 2915920"/>
                <a:gd name="connsiteY236" fmla="*/ 294640 h 1158240"/>
                <a:gd name="connsiteX237" fmla="*/ 84667 w 2915920"/>
                <a:gd name="connsiteY237" fmla="*/ 277707 h 1158240"/>
                <a:gd name="connsiteX238" fmla="*/ 64347 w 2915920"/>
                <a:gd name="connsiteY238" fmla="*/ 267547 h 1158240"/>
                <a:gd name="connsiteX239" fmla="*/ 47414 w 2915920"/>
                <a:gd name="connsiteY239" fmla="*/ 267547 h 1158240"/>
                <a:gd name="connsiteX240" fmla="*/ 37254 w 2915920"/>
                <a:gd name="connsiteY240" fmla="*/ 274320 h 1158240"/>
                <a:gd name="connsiteX241" fmla="*/ 30480 w 2915920"/>
                <a:gd name="connsiteY241" fmla="*/ 287867 h 1158240"/>
                <a:gd name="connsiteX242" fmla="*/ 27094 w 2915920"/>
                <a:gd name="connsiteY242" fmla="*/ 314960 h 1158240"/>
                <a:gd name="connsiteX243" fmla="*/ 16934 w 2915920"/>
                <a:gd name="connsiteY243" fmla="*/ 331894 h 1158240"/>
                <a:gd name="connsiteX244" fmla="*/ 6774 w 2915920"/>
                <a:gd name="connsiteY244" fmla="*/ 342054 h 1158240"/>
                <a:gd name="connsiteX245" fmla="*/ 3387 w 2915920"/>
                <a:gd name="connsiteY245" fmla="*/ 355600 h 1158240"/>
                <a:gd name="connsiteX246" fmla="*/ 0 w 2915920"/>
                <a:gd name="connsiteY246" fmla="*/ 369147 h 1158240"/>
                <a:gd name="connsiteX247" fmla="*/ 0 w 2915920"/>
                <a:gd name="connsiteY247" fmla="*/ 389467 h 1158240"/>
                <a:gd name="connsiteX248" fmla="*/ 0 w 2915920"/>
                <a:gd name="connsiteY248" fmla="*/ 413174 h 1158240"/>
                <a:gd name="connsiteX249" fmla="*/ 0 w 2915920"/>
                <a:gd name="connsiteY249" fmla="*/ 419947 h 1158240"/>
                <a:gd name="connsiteX250" fmla="*/ 13547 w 2915920"/>
                <a:gd name="connsiteY250" fmla="*/ 433494 h 1158240"/>
                <a:gd name="connsiteX251" fmla="*/ 13547 w 2915920"/>
                <a:gd name="connsiteY251" fmla="*/ 436880 h 1158240"/>
                <a:gd name="connsiteX252" fmla="*/ 20320 w 2915920"/>
                <a:gd name="connsiteY252" fmla="*/ 447040 h 1158240"/>
                <a:gd name="connsiteX253" fmla="*/ 13547 w 2915920"/>
                <a:gd name="connsiteY253" fmla="*/ 453814 h 1158240"/>
                <a:gd name="connsiteX254" fmla="*/ 16934 w 2915920"/>
                <a:gd name="connsiteY254" fmla="*/ 477520 h 1158240"/>
                <a:gd name="connsiteX255" fmla="*/ 13547 w 2915920"/>
                <a:gd name="connsiteY255" fmla="*/ 491067 h 1158240"/>
                <a:gd name="connsiteX256" fmla="*/ 10160 w 2915920"/>
                <a:gd name="connsiteY256" fmla="*/ 501227 h 1158240"/>
                <a:gd name="connsiteX257" fmla="*/ 6774 w 2915920"/>
                <a:gd name="connsiteY257" fmla="*/ 514774 h 1158240"/>
                <a:gd name="connsiteX258" fmla="*/ 3387 w 2915920"/>
                <a:gd name="connsiteY258" fmla="*/ 524934 h 1158240"/>
                <a:gd name="connsiteX259" fmla="*/ 16934 w 2915920"/>
                <a:gd name="connsiteY259" fmla="*/ 528320 h 1158240"/>
                <a:gd name="connsiteX260" fmla="*/ 20320 w 2915920"/>
                <a:gd name="connsiteY260" fmla="*/ 535094 h 1158240"/>
                <a:gd name="connsiteX261" fmla="*/ 23707 w 2915920"/>
                <a:gd name="connsiteY261" fmla="*/ 541867 h 1158240"/>
                <a:gd name="connsiteX262" fmla="*/ 30480 w 2915920"/>
                <a:gd name="connsiteY262" fmla="*/ 545254 h 1158240"/>
                <a:gd name="connsiteX263" fmla="*/ 40640 w 2915920"/>
                <a:gd name="connsiteY263" fmla="*/ 558800 h 1158240"/>
                <a:gd name="connsiteX264" fmla="*/ 47414 w 2915920"/>
                <a:gd name="connsiteY264" fmla="*/ 558800 h 1158240"/>
                <a:gd name="connsiteX265" fmla="*/ 54187 w 2915920"/>
                <a:gd name="connsiteY265" fmla="*/ 548640 h 1158240"/>
                <a:gd name="connsiteX266" fmla="*/ 71120 w 2915920"/>
                <a:gd name="connsiteY266" fmla="*/ 545254 h 1158240"/>
                <a:gd name="connsiteX267" fmla="*/ 88054 w 2915920"/>
                <a:gd name="connsiteY267" fmla="*/ 545254 h 1158240"/>
                <a:gd name="connsiteX268" fmla="*/ 98214 w 2915920"/>
                <a:gd name="connsiteY268" fmla="*/ 545254 h 1158240"/>
                <a:gd name="connsiteX269" fmla="*/ 115147 w 2915920"/>
                <a:gd name="connsiteY269" fmla="*/ 548640 h 1158240"/>
                <a:gd name="connsiteX270" fmla="*/ 128694 w 2915920"/>
                <a:gd name="connsiteY270" fmla="*/ 555414 h 1158240"/>
                <a:gd name="connsiteX271" fmla="*/ 138854 w 2915920"/>
                <a:gd name="connsiteY271" fmla="*/ 565574 h 1158240"/>
                <a:gd name="connsiteX272" fmla="*/ 135467 w 2915920"/>
                <a:gd name="connsiteY272" fmla="*/ 575734 h 1158240"/>
                <a:gd name="connsiteX273" fmla="*/ 132080 w 2915920"/>
                <a:gd name="connsiteY273" fmla="*/ 589280 h 1158240"/>
                <a:gd name="connsiteX274" fmla="*/ 132080 w 2915920"/>
                <a:gd name="connsiteY274" fmla="*/ 589280 h 1158240"/>
                <a:gd name="connsiteX275" fmla="*/ 125307 w 2915920"/>
                <a:gd name="connsiteY275" fmla="*/ 609600 h 1158240"/>
                <a:gd name="connsiteX276" fmla="*/ 135467 w 2915920"/>
                <a:gd name="connsiteY276" fmla="*/ 636694 h 1158240"/>
                <a:gd name="connsiteX277" fmla="*/ 142240 w 2915920"/>
                <a:gd name="connsiteY277" fmla="*/ 640080 h 1158240"/>
                <a:gd name="connsiteX278" fmla="*/ 155787 w 2915920"/>
                <a:gd name="connsiteY278" fmla="*/ 640080 h 1158240"/>
                <a:gd name="connsiteX279" fmla="*/ 172720 w 2915920"/>
                <a:gd name="connsiteY279" fmla="*/ 640080 h 1158240"/>
                <a:gd name="connsiteX280" fmla="*/ 186267 w 2915920"/>
                <a:gd name="connsiteY280" fmla="*/ 626534 h 1158240"/>
                <a:gd name="connsiteX281" fmla="*/ 193040 w 2915920"/>
                <a:gd name="connsiteY281" fmla="*/ 619760 h 1158240"/>
                <a:gd name="connsiteX282" fmla="*/ 193040 w 2915920"/>
                <a:gd name="connsiteY282" fmla="*/ 616374 h 1158240"/>
                <a:gd name="connsiteX283" fmla="*/ 203200 w 2915920"/>
                <a:gd name="connsiteY283" fmla="*/ 616374 h 1158240"/>
                <a:gd name="connsiteX284" fmla="*/ 216747 w 2915920"/>
                <a:gd name="connsiteY284" fmla="*/ 616374 h 1158240"/>
                <a:gd name="connsiteX285" fmla="*/ 220134 w 2915920"/>
                <a:gd name="connsiteY285" fmla="*/ 623147 h 1158240"/>
                <a:gd name="connsiteX286" fmla="*/ 240454 w 2915920"/>
                <a:gd name="connsiteY286" fmla="*/ 629920 h 1158240"/>
                <a:gd name="connsiteX287" fmla="*/ 240454 w 2915920"/>
                <a:gd name="connsiteY287" fmla="*/ 640080 h 1158240"/>
                <a:gd name="connsiteX288" fmla="*/ 240454 w 2915920"/>
                <a:gd name="connsiteY288" fmla="*/ 650240 h 1158240"/>
                <a:gd name="connsiteX289" fmla="*/ 243840 w 2915920"/>
                <a:gd name="connsiteY289" fmla="*/ 660400 h 1158240"/>
                <a:gd name="connsiteX290" fmla="*/ 254000 w 2915920"/>
                <a:gd name="connsiteY290" fmla="*/ 677334 h 1158240"/>
                <a:gd name="connsiteX291" fmla="*/ 267547 w 2915920"/>
                <a:gd name="connsiteY291" fmla="*/ 687494 h 1158240"/>
                <a:gd name="connsiteX292" fmla="*/ 284480 w 2915920"/>
                <a:gd name="connsiteY292" fmla="*/ 697654 h 1158240"/>
                <a:gd name="connsiteX293" fmla="*/ 287867 w 2915920"/>
                <a:gd name="connsiteY293" fmla="*/ 707814 h 1158240"/>
                <a:gd name="connsiteX294" fmla="*/ 291254 w 2915920"/>
                <a:gd name="connsiteY294" fmla="*/ 714587 h 1158240"/>
                <a:gd name="connsiteX295" fmla="*/ 301414 w 2915920"/>
                <a:gd name="connsiteY295" fmla="*/ 717974 h 1158240"/>
                <a:gd name="connsiteX296" fmla="*/ 318347 w 2915920"/>
                <a:gd name="connsiteY296" fmla="*/ 717974 h 1158240"/>
                <a:gd name="connsiteX297" fmla="*/ 338667 w 2915920"/>
                <a:gd name="connsiteY297" fmla="*/ 731520 h 1158240"/>
                <a:gd name="connsiteX298" fmla="*/ 338667 w 2915920"/>
                <a:gd name="connsiteY298" fmla="*/ 748454 h 1158240"/>
                <a:gd name="connsiteX299" fmla="*/ 338667 w 2915920"/>
                <a:gd name="connsiteY299" fmla="*/ 748454 h 1158240"/>
                <a:gd name="connsiteX300" fmla="*/ 335280 w 2915920"/>
                <a:gd name="connsiteY300" fmla="*/ 782320 h 1158240"/>
                <a:gd name="connsiteX301" fmla="*/ 335280 w 2915920"/>
                <a:gd name="connsiteY301" fmla="*/ 802640 h 1158240"/>
                <a:gd name="connsiteX302" fmla="*/ 338667 w 2915920"/>
                <a:gd name="connsiteY302" fmla="*/ 812800 h 1158240"/>
                <a:gd name="connsiteX303" fmla="*/ 348827 w 2915920"/>
                <a:gd name="connsiteY303" fmla="*/ 816187 h 1158240"/>
                <a:gd name="connsiteX304" fmla="*/ 372534 w 2915920"/>
                <a:gd name="connsiteY304" fmla="*/ 816187 h 1158240"/>
                <a:gd name="connsiteX305" fmla="*/ 396240 w 2915920"/>
                <a:gd name="connsiteY305" fmla="*/ 819574 h 1158240"/>
                <a:gd name="connsiteX306" fmla="*/ 433494 w 2915920"/>
                <a:gd name="connsiteY306" fmla="*/ 829734 h 1158240"/>
                <a:gd name="connsiteX307" fmla="*/ 440267 w 2915920"/>
                <a:gd name="connsiteY307" fmla="*/ 843280 h 1158240"/>
                <a:gd name="connsiteX308" fmla="*/ 447040 w 2915920"/>
                <a:gd name="connsiteY308" fmla="*/ 863600 h 1158240"/>
                <a:gd name="connsiteX309" fmla="*/ 467360 w 2915920"/>
                <a:gd name="connsiteY309" fmla="*/ 890694 h 1158240"/>
                <a:gd name="connsiteX310" fmla="*/ 480907 w 2915920"/>
                <a:gd name="connsiteY310" fmla="*/ 917787 h 1158240"/>
                <a:gd name="connsiteX311" fmla="*/ 491067 w 2915920"/>
                <a:gd name="connsiteY311" fmla="*/ 931334 h 1158240"/>
                <a:gd name="connsiteX312" fmla="*/ 491067 w 2915920"/>
                <a:gd name="connsiteY312" fmla="*/ 948267 h 1158240"/>
                <a:gd name="connsiteX313" fmla="*/ 511387 w 2915920"/>
                <a:gd name="connsiteY313" fmla="*/ 1009227 h 1158240"/>
                <a:gd name="connsiteX0" fmla="*/ 511387 w 2915920"/>
                <a:gd name="connsiteY0" fmla="*/ 995680 h 1144693"/>
                <a:gd name="connsiteX1" fmla="*/ 589280 w 2915920"/>
                <a:gd name="connsiteY1" fmla="*/ 1005840 h 1144693"/>
                <a:gd name="connsiteX2" fmla="*/ 657014 w 2915920"/>
                <a:gd name="connsiteY2" fmla="*/ 1009227 h 1144693"/>
                <a:gd name="connsiteX3" fmla="*/ 663787 w 2915920"/>
                <a:gd name="connsiteY3" fmla="*/ 1016000 h 1144693"/>
                <a:gd name="connsiteX4" fmla="*/ 697654 w 2915920"/>
                <a:gd name="connsiteY4" fmla="*/ 1056640 h 1144693"/>
                <a:gd name="connsiteX5" fmla="*/ 738294 w 2915920"/>
                <a:gd name="connsiteY5" fmla="*/ 1097280 h 1144693"/>
                <a:gd name="connsiteX6" fmla="*/ 755227 w 2915920"/>
                <a:gd name="connsiteY6" fmla="*/ 1120987 h 1144693"/>
                <a:gd name="connsiteX7" fmla="*/ 802640 w 2915920"/>
                <a:gd name="connsiteY7" fmla="*/ 1137920 h 1144693"/>
                <a:gd name="connsiteX8" fmla="*/ 839894 w 2915920"/>
                <a:gd name="connsiteY8" fmla="*/ 1144693 h 1144693"/>
                <a:gd name="connsiteX9" fmla="*/ 900854 w 2915920"/>
                <a:gd name="connsiteY9" fmla="*/ 1124373 h 1144693"/>
                <a:gd name="connsiteX10" fmla="*/ 917787 w 2915920"/>
                <a:gd name="connsiteY10" fmla="*/ 1107440 h 1144693"/>
                <a:gd name="connsiteX11" fmla="*/ 924560 w 2915920"/>
                <a:gd name="connsiteY11" fmla="*/ 1080347 h 1144693"/>
                <a:gd name="connsiteX12" fmla="*/ 927947 w 2915920"/>
                <a:gd name="connsiteY12" fmla="*/ 1066800 h 1144693"/>
                <a:gd name="connsiteX13" fmla="*/ 968587 w 2915920"/>
                <a:gd name="connsiteY13" fmla="*/ 1043093 h 1144693"/>
                <a:gd name="connsiteX14" fmla="*/ 982134 w 2915920"/>
                <a:gd name="connsiteY14" fmla="*/ 1036320 h 1144693"/>
                <a:gd name="connsiteX15" fmla="*/ 1005840 w 2915920"/>
                <a:gd name="connsiteY15" fmla="*/ 1036320 h 1144693"/>
                <a:gd name="connsiteX16" fmla="*/ 1043094 w 2915920"/>
                <a:gd name="connsiteY16" fmla="*/ 1016000 h 1144693"/>
                <a:gd name="connsiteX17" fmla="*/ 1060027 w 2915920"/>
                <a:gd name="connsiteY17" fmla="*/ 992293 h 1144693"/>
                <a:gd name="connsiteX18" fmla="*/ 1063414 w 2915920"/>
                <a:gd name="connsiteY18" fmla="*/ 965200 h 1144693"/>
                <a:gd name="connsiteX19" fmla="*/ 1090507 w 2915920"/>
                <a:gd name="connsiteY19" fmla="*/ 907627 h 1144693"/>
                <a:gd name="connsiteX20" fmla="*/ 1090507 w 2915920"/>
                <a:gd name="connsiteY20" fmla="*/ 877147 h 1144693"/>
                <a:gd name="connsiteX21" fmla="*/ 1104054 w 2915920"/>
                <a:gd name="connsiteY21" fmla="*/ 863600 h 1144693"/>
                <a:gd name="connsiteX22" fmla="*/ 1127760 w 2915920"/>
                <a:gd name="connsiteY22" fmla="*/ 853440 h 1144693"/>
                <a:gd name="connsiteX23" fmla="*/ 1154854 w 2915920"/>
                <a:gd name="connsiteY23" fmla="*/ 850053 h 1144693"/>
                <a:gd name="connsiteX24" fmla="*/ 1181947 w 2915920"/>
                <a:gd name="connsiteY24" fmla="*/ 826347 h 1144693"/>
                <a:gd name="connsiteX25" fmla="*/ 1205654 w 2915920"/>
                <a:gd name="connsiteY25" fmla="*/ 785707 h 1144693"/>
                <a:gd name="connsiteX26" fmla="*/ 1229360 w 2915920"/>
                <a:gd name="connsiteY26" fmla="*/ 745067 h 1144693"/>
                <a:gd name="connsiteX27" fmla="*/ 1236134 w 2915920"/>
                <a:gd name="connsiteY27" fmla="*/ 731520 h 1144693"/>
                <a:gd name="connsiteX28" fmla="*/ 1249680 w 2915920"/>
                <a:gd name="connsiteY28" fmla="*/ 728133 h 1144693"/>
                <a:gd name="connsiteX29" fmla="*/ 1293707 w 2915920"/>
                <a:gd name="connsiteY29" fmla="*/ 734907 h 1144693"/>
                <a:gd name="connsiteX30" fmla="*/ 1307254 w 2915920"/>
                <a:gd name="connsiteY30" fmla="*/ 748453 h 1144693"/>
                <a:gd name="connsiteX31" fmla="*/ 1314027 w 2915920"/>
                <a:gd name="connsiteY31" fmla="*/ 768773 h 1144693"/>
                <a:gd name="connsiteX32" fmla="*/ 1317414 w 2915920"/>
                <a:gd name="connsiteY32" fmla="*/ 785707 h 1144693"/>
                <a:gd name="connsiteX33" fmla="*/ 1320800 w 2915920"/>
                <a:gd name="connsiteY33" fmla="*/ 789093 h 1144693"/>
                <a:gd name="connsiteX34" fmla="*/ 1405467 w 2915920"/>
                <a:gd name="connsiteY34" fmla="*/ 789093 h 1144693"/>
                <a:gd name="connsiteX35" fmla="*/ 1422400 w 2915920"/>
                <a:gd name="connsiteY35" fmla="*/ 782320 h 1144693"/>
                <a:gd name="connsiteX36" fmla="*/ 1425787 w 2915920"/>
                <a:gd name="connsiteY36" fmla="*/ 768773 h 1144693"/>
                <a:gd name="connsiteX37" fmla="*/ 1425787 w 2915920"/>
                <a:gd name="connsiteY37" fmla="*/ 758613 h 1144693"/>
                <a:gd name="connsiteX38" fmla="*/ 1432560 w 2915920"/>
                <a:gd name="connsiteY38" fmla="*/ 751840 h 1144693"/>
                <a:gd name="connsiteX39" fmla="*/ 1459654 w 2915920"/>
                <a:gd name="connsiteY39" fmla="*/ 745067 h 1144693"/>
                <a:gd name="connsiteX40" fmla="*/ 1476587 w 2915920"/>
                <a:gd name="connsiteY40" fmla="*/ 748453 h 1144693"/>
                <a:gd name="connsiteX41" fmla="*/ 1496907 w 2915920"/>
                <a:gd name="connsiteY41" fmla="*/ 751840 h 1144693"/>
                <a:gd name="connsiteX42" fmla="*/ 1517227 w 2915920"/>
                <a:gd name="connsiteY42" fmla="*/ 768773 h 1144693"/>
                <a:gd name="connsiteX43" fmla="*/ 1544320 w 2915920"/>
                <a:gd name="connsiteY43" fmla="*/ 782320 h 1144693"/>
                <a:gd name="connsiteX44" fmla="*/ 1564640 w 2915920"/>
                <a:gd name="connsiteY44" fmla="*/ 819573 h 1144693"/>
                <a:gd name="connsiteX45" fmla="*/ 1588347 w 2915920"/>
                <a:gd name="connsiteY45" fmla="*/ 839893 h 1144693"/>
                <a:gd name="connsiteX46" fmla="*/ 1618827 w 2915920"/>
                <a:gd name="connsiteY46" fmla="*/ 853440 h 1144693"/>
                <a:gd name="connsiteX47" fmla="*/ 1639147 w 2915920"/>
                <a:gd name="connsiteY47" fmla="*/ 853440 h 1144693"/>
                <a:gd name="connsiteX48" fmla="*/ 1656080 w 2915920"/>
                <a:gd name="connsiteY48" fmla="*/ 829733 h 1144693"/>
                <a:gd name="connsiteX49" fmla="*/ 1703494 w 2915920"/>
                <a:gd name="connsiteY49" fmla="*/ 782320 h 1144693"/>
                <a:gd name="connsiteX50" fmla="*/ 1713654 w 2915920"/>
                <a:gd name="connsiteY50" fmla="*/ 775547 h 1144693"/>
                <a:gd name="connsiteX51" fmla="*/ 1733974 w 2915920"/>
                <a:gd name="connsiteY51" fmla="*/ 772160 h 1144693"/>
                <a:gd name="connsiteX52" fmla="*/ 1788160 w 2915920"/>
                <a:gd name="connsiteY52" fmla="*/ 775547 h 1144693"/>
                <a:gd name="connsiteX53" fmla="*/ 1822027 w 2915920"/>
                <a:gd name="connsiteY53" fmla="*/ 775547 h 1144693"/>
                <a:gd name="connsiteX54" fmla="*/ 1845734 w 2915920"/>
                <a:gd name="connsiteY54" fmla="*/ 775547 h 1144693"/>
                <a:gd name="connsiteX55" fmla="*/ 1859280 w 2915920"/>
                <a:gd name="connsiteY55" fmla="*/ 772160 h 1144693"/>
                <a:gd name="connsiteX56" fmla="*/ 1876214 w 2915920"/>
                <a:gd name="connsiteY56" fmla="*/ 748453 h 1144693"/>
                <a:gd name="connsiteX57" fmla="*/ 1889760 w 2915920"/>
                <a:gd name="connsiteY57" fmla="*/ 717973 h 1144693"/>
                <a:gd name="connsiteX58" fmla="*/ 1893147 w 2915920"/>
                <a:gd name="connsiteY58" fmla="*/ 704427 h 1144693"/>
                <a:gd name="connsiteX59" fmla="*/ 1906694 w 2915920"/>
                <a:gd name="connsiteY59" fmla="*/ 701040 h 1144693"/>
                <a:gd name="connsiteX60" fmla="*/ 1910080 w 2915920"/>
                <a:gd name="connsiteY60" fmla="*/ 684107 h 1144693"/>
                <a:gd name="connsiteX61" fmla="*/ 1930400 w 2915920"/>
                <a:gd name="connsiteY61" fmla="*/ 660400 h 1144693"/>
                <a:gd name="connsiteX62" fmla="*/ 1960880 w 2915920"/>
                <a:gd name="connsiteY62" fmla="*/ 643467 h 1144693"/>
                <a:gd name="connsiteX63" fmla="*/ 2011680 w 2915920"/>
                <a:gd name="connsiteY63" fmla="*/ 646853 h 1144693"/>
                <a:gd name="connsiteX64" fmla="*/ 2042160 w 2915920"/>
                <a:gd name="connsiteY64" fmla="*/ 657013 h 1144693"/>
                <a:gd name="connsiteX65" fmla="*/ 2120054 w 2915920"/>
                <a:gd name="connsiteY65" fmla="*/ 670560 h 1144693"/>
                <a:gd name="connsiteX66" fmla="*/ 2164080 w 2915920"/>
                <a:gd name="connsiteY66" fmla="*/ 677333 h 1144693"/>
                <a:gd name="connsiteX67" fmla="*/ 2181014 w 2915920"/>
                <a:gd name="connsiteY67" fmla="*/ 701040 h 1144693"/>
                <a:gd name="connsiteX68" fmla="*/ 2211494 w 2915920"/>
                <a:gd name="connsiteY68" fmla="*/ 728133 h 1144693"/>
                <a:gd name="connsiteX69" fmla="*/ 2231814 w 2915920"/>
                <a:gd name="connsiteY69" fmla="*/ 738293 h 1144693"/>
                <a:gd name="connsiteX70" fmla="*/ 2269067 w 2915920"/>
                <a:gd name="connsiteY70" fmla="*/ 751840 h 1144693"/>
                <a:gd name="connsiteX71" fmla="*/ 2302934 w 2915920"/>
                <a:gd name="connsiteY71" fmla="*/ 755227 h 1144693"/>
                <a:gd name="connsiteX72" fmla="*/ 2350347 w 2915920"/>
                <a:gd name="connsiteY72" fmla="*/ 785707 h 1144693"/>
                <a:gd name="connsiteX73" fmla="*/ 2377440 w 2915920"/>
                <a:gd name="connsiteY73" fmla="*/ 799253 h 1144693"/>
                <a:gd name="connsiteX74" fmla="*/ 2411307 w 2915920"/>
                <a:gd name="connsiteY74" fmla="*/ 816187 h 1144693"/>
                <a:gd name="connsiteX75" fmla="*/ 2468880 w 2915920"/>
                <a:gd name="connsiteY75" fmla="*/ 822960 h 1144693"/>
                <a:gd name="connsiteX76" fmla="*/ 2509520 w 2915920"/>
                <a:gd name="connsiteY76" fmla="*/ 829733 h 1144693"/>
                <a:gd name="connsiteX77" fmla="*/ 2556934 w 2915920"/>
                <a:gd name="connsiteY77" fmla="*/ 897467 h 1144693"/>
                <a:gd name="connsiteX78" fmla="*/ 2580640 w 2915920"/>
                <a:gd name="connsiteY78" fmla="*/ 927947 h 1144693"/>
                <a:gd name="connsiteX79" fmla="*/ 2604347 w 2915920"/>
                <a:gd name="connsiteY79" fmla="*/ 968587 h 1144693"/>
                <a:gd name="connsiteX80" fmla="*/ 2634827 w 2915920"/>
                <a:gd name="connsiteY80" fmla="*/ 988907 h 1144693"/>
                <a:gd name="connsiteX81" fmla="*/ 2665307 w 2915920"/>
                <a:gd name="connsiteY81" fmla="*/ 995680 h 1144693"/>
                <a:gd name="connsiteX82" fmla="*/ 2705947 w 2915920"/>
                <a:gd name="connsiteY82" fmla="*/ 975360 h 1144693"/>
                <a:gd name="connsiteX83" fmla="*/ 2703010 w 2915920"/>
                <a:gd name="connsiteY83" fmla="*/ 936830 h 1144693"/>
                <a:gd name="connsiteX84" fmla="*/ 2705947 w 2915920"/>
                <a:gd name="connsiteY84" fmla="*/ 883920 h 1144693"/>
                <a:gd name="connsiteX85" fmla="*/ 2702560 w 2915920"/>
                <a:gd name="connsiteY85" fmla="*/ 866987 h 1144693"/>
                <a:gd name="connsiteX86" fmla="*/ 2699174 w 2915920"/>
                <a:gd name="connsiteY86" fmla="*/ 839893 h 1144693"/>
                <a:gd name="connsiteX87" fmla="*/ 2695787 w 2915920"/>
                <a:gd name="connsiteY87" fmla="*/ 826347 h 1144693"/>
                <a:gd name="connsiteX88" fmla="*/ 2689014 w 2915920"/>
                <a:gd name="connsiteY88" fmla="*/ 806027 h 1144693"/>
                <a:gd name="connsiteX89" fmla="*/ 2682240 w 2915920"/>
                <a:gd name="connsiteY89" fmla="*/ 785707 h 1144693"/>
                <a:gd name="connsiteX90" fmla="*/ 2678854 w 2915920"/>
                <a:gd name="connsiteY90" fmla="*/ 765387 h 1144693"/>
                <a:gd name="connsiteX91" fmla="*/ 2672080 w 2915920"/>
                <a:gd name="connsiteY91" fmla="*/ 755227 h 1144693"/>
                <a:gd name="connsiteX92" fmla="*/ 2678854 w 2915920"/>
                <a:gd name="connsiteY92" fmla="*/ 741680 h 1144693"/>
                <a:gd name="connsiteX93" fmla="*/ 2699174 w 2915920"/>
                <a:gd name="connsiteY93" fmla="*/ 734907 h 1144693"/>
                <a:gd name="connsiteX94" fmla="*/ 2729654 w 2915920"/>
                <a:gd name="connsiteY94" fmla="*/ 734907 h 1144693"/>
                <a:gd name="connsiteX95" fmla="*/ 2770294 w 2915920"/>
                <a:gd name="connsiteY95" fmla="*/ 741680 h 1144693"/>
                <a:gd name="connsiteX96" fmla="*/ 2783840 w 2915920"/>
                <a:gd name="connsiteY96" fmla="*/ 745067 h 1144693"/>
                <a:gd name="connsiteX97" fmla="*/ 2804160 w 2915920"/>
                <a:gd name="connsiteY97" fmla="*/ 758613 h 1144693"/>
                <a:gd name="connsiteX98" fmla="*/ 2827867 w 2915920"/>
                <a:gd name="connsiteY98" fmla="*/ 741680 h 1144693"/>
                <a:gd name="connsiteX99" fmla="*/ 2827867 w 2915920"/>
                <a:gd name="connsiteY99" fmla="*/ 717973 h 1144693"/>
                <a:gd name="connsiteX100" fmla="*/ 2817707 w 2915920"/>
                <a:gd name="connsiteY100" fmla="*/ 697653 h 1144693"/>
                <a:gd name="connsiteX101" fmla="*/ 2810934 w 2915920"/>
                <a:gd name="connsiteY101" fmla="*/ 684107 h 1144693"/>
                <a:gd name="connsiteX102" fmla="*/ 2817707 w 2915920"/>
                <a:gd name="connsiteY102" fmla="*/ 663787 h 1144693"/>
                <a:gd name="connsiteX103" fmla="*/ 2844800 w 2915920"/>
                <a:gd name="connsiteY103" fmla="*/ 646853 h 1144693"/>
                <a:gd name="connsiteX104" fmla="*/ 2868507 w 2915920"/>
                <a:gd name="connsiteY104" fmla="*/ 633307 h 1144693"/>
                <a:gd name="connsiteX105" fmla="*/ 2892214 w 2915920"/>
                <a:gd name="connsiteY105" fmla="*/ 629920 h 1144693"/>
                <a:gd name="connsiteX106" fmla="*/ 2912534 w 2915920"/>
                <a:gd name="connsiteY106" fmla="*/ 616373 h 1144693"/>
                <a:gd name="connsiteX107" fmla="*/ 2915920 w 2915920"/>
                <a:gd name="connsiteY107" fmla="*/ 602827 h 1144693"/>
                <a:gd name="connsiteX108" fmla="*/ 2898987 w 2915920"/>
                <a:gd name="connsiteY108" fmla="*/ 572347 h 1144693"/>
                <a:gd name="connsiteX109" fmla="*/ 2898987 w 2915920"/>
                <a:gd name="connsiteY109" fmla="*/ 541867 h 1144693"/>
                <a:gd name="connsiteX110" fmla="*/ 2895600 w 2915920"/>
                <a:gd name="connsiteY110" fmla="*/ 524933 h 1144693"/>
                <a:gd name="connsiteX111" fmla="*/ 2885440 w 2915920"/>
                <a:gd name="connsiteY111" fmla="*/ 501227 h 1144693"/>
                <a:gd name="connsiteX112" fmla="*/ 2821094 w 2915920"/>
                <a:gd name="connsiteY112" fmla="*/ 487680 h 1144693"/>
                <a:gd name="connsiteX113" fmla="*/ 2783840 w 2915920"/>
                <a:gd name="connsiteY113" fmla="*/ 470747 h 1144693"/>
                <a:gd name="connsiteX114" fmla="*/ 2729654 w 2915920"/>
                <a:gd name="connsiteY114" fmla="*/ 419947 h 1144693"/>
                <a:gd name="connsiteX115" fmla="*/ 2695787 w 2915920"/>
                <a:gd name="connsiteY115" fmla="*/ 365760 h 1144693"/>
                <a:gd name="connsiteX116" fmla="*/ 2692400 w 2915920"/>
                <a:gd name="connsiteY116" fmla="*/ 311573 h 1144693"/>
                <a:gd name="connsiteX117" fmla="*/ 2682240 w 2915920"/>
                <a:gd name="connsiteY117" fmla="*/ 284480 h 1144693"/>
                <a:gd name="connsiteX118" fmla="*/ 2675467 w 2915920"/>
                <a:gd name="connsiteY118" fmla="*/ 267547 h 1144693"/>
                <a:gd name="connsiteX119" fmla="*/ 2661920 w 2915920"/>
                <a:gd name="connsiteY119" fmla="*/ 254000 h 1144693"/>
                <a:gd name="connsiteX120" fmla="*/ 2661920 w 2915920"/>
                <a:gd name="connsiteY120" fmla="*/ 216747 h 1144693"/>
                <a:gd name="connsiteX121" fmla="*/ 2658534 w 2915920"/>
                <a:gd name="connsiteY121" fmla="*/ 193040 h 1144693"/>
                <a:gd name="connsiteX122" fmla="*/ 2628054 w 2915920"/>
                <a:gd name="connsiteY122" fmla="*/ 162560 h 1144693"/>
                <a:gd name="connsiteX123" fmla="*/ 2584027 w 2915920"/>
                <a:gd name="connsiteY123" fmla="*/ 138853 h 1144693"/>
                <a:gd name="connsiteX124" fmla="*/ 2499360 w 2915920"/>
                <a:gd name="connsiteY124" fmla="*/ 138853 h 1144693"/>
                <a:gd name="connsiteX125" fmla="*/ 2472267 w 2915920"/>
                <a:gd name="connsiteY125" fmla="*/ 149013 h 1144693"/>
                <a:gd name="connsiteX126" fmla="*/ 2448560 w 2915920"/>
                <a:gd name="connsiteY126" fmla="*/ 138853 h 1144693"/>
                <a:gd name="connsiteX127" fmla="*/ 2424854 w 2915920"/>
                <a:gd name="connsiteY127" fmla="*/ 138853 h 1144693"/>
                <a:gd name="connsiteX128" fmla="*/ 2394374 w 2915920"/>
                <a:gd name="connsiteY128" fmla="*/ 125307 h 1144693"/>
                <a:gd name="connsiteX129" fmla="*/ 2367280 w 2915920"/>
                <a:gd name="connsiteY129" fmla="*/ 118533 h 1144693"/>
                <a:gd name="connsiteX130" fmla="*/ 2350347 w 2915920"/>
                <a:gd name="connsiteY130" fmla="*/ 94827 h 1144693"/>
                <a:gd name="connsiteX131" fmla="*/ 2330027 w 2915920"/>
                <a:gd name="connsiteY131" fmla="*/ 74507 h 1144693"/>
                <a:gd name="connsiteX132" fmla="*/ 2286000 w 2915920"/>
                <a:gd name="connsiteY132" fmla="*/ 67733 h 1144693"/>
                <a:gd name="connsiteX133" fmla="*/ 2252134 w 2915920"/>
                <a:gd name="connsiteY133" fmla="*/ 71120 h 1144693"/>
                <a:gd name="connsiteX134" fmla="*/ 2238587 w 2915920"/>
                <a:gd name="connsiteY134" fmla="*/ 67733 h 1144693"/>
                <a:gd name="connsiteX135" fmla="*/ 2211494 w 2915920"/>
                <a:gd name="connsiteY135" fmla="*/ 50800 h 1144693"/>
                <a:gd name="connsiteX136" fmla="*/ 2177627 w 2915920"/>
                <a:gd name="connsiteY136" fmla="*/ 60960 h 1144693"/>
                <a:gd name="connsiteX137" fmla="*/ 2153920 w 2915920"/>
                <a:gd name="connsiteY137" fmla="*/ 60960 h 1144693"/>
                <a:gd name="connsiteX138" fmla="*/ 2136987 w 2915920"/>
                <a:gd name="connsiteY138" fmla="*/ 60960 h 1144693"/>
                <a:gd name="connsiteX139" fmla="*/ 2109894 w 2915920"/>
                <a:gd name="connsiteY139" fmla="*/ 33867 h 1144693"/>
                <a:gd name="connsiteX140" fmla="*/ 2099734 w 2915920"/>
                <a:gd name="connsiteY140" fmla="*/ 16933 h 1144693"/>
                <a:gd name="connsiteX141" fmla="*/ 2069254 w 2915920"/>
                <a:gd name="connsiteY141" fmla="*/ 0 h 1144693"/>
                <a:gd name="connsiteX142" fmla="*/ 2035387 w 2915920"/>
                <a:gd name="connsiteY142" fmla="*/ 0 h 1144693"/>
                <a:gd name="connsiteX143" fmla="*/ 1845977 w 2915920"/>
                <a:gd name="connsiteY143" fmla="*/ 457375 h 1144693"/>
                <a:gd name="connsiteX144" fmla="*/ 1850852 w 2915920"/>
                <a:gd name="connsiteY144" fmla="*/ 412045 h 1144693"/>
                <a:gd name="connsiteX145" fmla="*/ 1807114 w 2915920"/>
                <a:gd name="connsiteY145" fmla="*/ 402841 h 1144693"/>
                <a:gd name="connsiteX146" fmla="*/ 1727733 w 2915920"/>
                <a:gd name="connsiteY146" fmla="*/ 358207 h 1144693"/>
                <a:gd name="connsiteX147" fmla="*/ 1648641 w 2915920"/>
                <a:gd name="connsiteY147" fmla="*/ 338841 h 1144693"/>
                <a:gd name="connsiteX148" fmla="*/ 1639968 w 2915920"/>
                <a:gd name="connsiteY148" fmla="*/ 311835 h 1144693"/>
                <a:gd name="connsiteX149" fmla="*/ 1632617 w 2915920"/>
                <a:gd name="connsiteY149" fmla="*/ 253827 h 1144693"/>
                <a:gd name="connsiteX150" fmla="*/ 1647075 w 2915920"/>
                <a:gd name="connsiteY150" fmla="*/ 203461 h 1144693"/>
                <a:gd name="connsiteX151" fmla="*/ 1702628 w 2915920"/>
                <a:gd name="connsiteY151" fmla="*/ 174284 h 1144693"/>
                <a:gd name="connsiteX152" fmla="*/ 1699696 w 2915920"/>
                <a:gd name="connsiteY152" fmla="*/ 134165 h 1144693"/>
                <a:gd name="connsiteX153" fmla="*/ 1710601 w 2915920"/>
                <a:gd name="connsiteY153" fmla="*/ 77285 h 1144693"/>
                <a:gd name="connsiteX154" fmla="*/ 1618827 w 2915920"/>
                <a:gd name="connsiteY154" fmla="*/ 71120 h 1144693"/>
                <a:gd name="connsiteX155" fmla="*/ 1625600 w 2915920"/>
                <a:gd name="connsiteY155" fmla="*/ 88053 h 1144693"/>
                <a:gd name="connsiteX156" fmla="*/ 1615440 w 2915920"/>
                <a:gd name="connsiteY156" fmla="*/ 108373 h 1144693"/>
                <a:gd name="connsiteX157" fmla="*/ 1584960 w 2915920"/>
                <a:gd name="connsiteY157" fmla="*/ 125307 h 1144693"/>
                <a:gd name="connsiteX158" fmla="*/ 1540934 w 2915920"/>
                <a:gd name="connsiteY158" fmla="*/ 189653 h 1144693"/>
                <a:gd name="connsiteX159" fmla="*/ 1507067 w 2915920"/>
                <a:gd name="connsiteY159" fmla="*/ 199813 h 1144693"/>
                <a:gd name="connsiteX160" fmla="*/ 1513840 w 2915920"/>
                <a:gd name="connsiteY160" fmla="*/ 257387 h 1144693"/>
                <a:gd name="connsiteX161" fmla="*/ 1486747 w 2915920"/>
                <a:gd name="connsiteY161" fmla="*/ 287867 h 1144693"/>
                <a:gd name="connsiteX162" fmla="*/ 1486747 w 2915920"/>
                <a:gd name="connsiteY162" fmla="*/ 287867 h 1144693"/>
                <a:gd name="connsiteX163" fmla="*/ 1422400 w 2915920"/>
                <a:gd name="connsiteY163" fmla="*/ 321733 h 1144693"/>
                <a:gd name="connsiteX164" fmla="*/ 1405467 w 2915920"/>
                <a:gd name="connsiteY164" fmla="*/ 348827 h 1144693"/>
                <a:gd name="connsiteX165" fmla="*/ 1405467 w 2915920"/>
                <a:gd name="connsiteY165" fmla="*/ 348827 h 1144693"/>
                <a:gd name="connsiteX166" fmla="*/ 1398694 w 2915920"/>
                <a:gd name="connsiteY166" fmla="*/ 386080 h 1144693"/>
                <a:gd name="connsiteX167" fmla="*/ 1395307 w 2915920"/>
                <a:gd name="connsiteY167" fmla="*/ 409787 h 1144693"/>
                <a:gd name="connsiteX168" fmla="*/ 1371600 w 2915920"/>
                <a:gd name="connsiteY168" fmla="*/ 430107 h 1144693"/>
                <a:gd name="connsiteX169" fmla="*/ 1347894 w 2915920"/>
                <a:gd name="connsiteY169" fmla="*/ 453813 h 1144693"/>
                <a:gd name="connsiteX170" fmla="*/ 1337734 w 2915920"/>
                <a:gd name="connsiteY170" fmla="*/ 474133 h 1144693"/>
                <a:gd name="connsiteX171" fmla="*/ 1334347 w 2915920"/>
                <a:gd name="connsiteY171" fmla="*/ 511387 h 1144693"/>
                <a:gd name="connsiteX172" fmla="*/ 1344507 w 2915920"/>
                <a:gd name="connsiteY172" fmla="*/ 545253 h 1144693"/>
                <a:gd name="connsiteX173" fmla="*/ 1368214 w 2915920"/>
                <a:gd name="connsiteY173" fmla="*/ 575733 h 1144693"/>
                <a:gd name="connsiteX174" fmla="*/ 1378374 w 2915920"/>
                <a:gd name="connsiteY174" fmla="*/ 596053 h 1144693"/>
                <a:gd name="connsiteX175" fmla="*/ 1374987 w 2915920"/>
                <a:gd name="connsiteY175" fmla="*/ 616373 h 1144693"/>
                <a:gd name="connsiteX176" fmla="*/ 1361440 w 2915920"/>
                <a:gd name="connsiteY176" fmla="*/ 633307 h 1144693"/>
                <a:gd name="connsiteX177" fmla="*/ 1341120 w 2915920"/>
                <a:gd name="connsiteY177" fmla="*/ 636693 h 1144693"/>
                <a:gd name="connsiteX178" fmla="*/ 1320800 w 2915920"/>
                <a:gd name="connsiteY178" fmla="*/ 643467 h 1144693"/>
                <a:gd name="connsiteX179" fmla="*/ 1290320 w 2915920"/>
                <a:gd name="connsiteY179" fmla="*/ 640080 h 1144693"/>
                <a:gd name="connsiteX180" fmla="*/ 1259840 w 2915920"/>
                <a:gd name="connsiteY180" fmla="*/ 619760 h 1144693"/>
                <a:gd name="connsiteX181" fmla="*/ 1239520 w 2915920"/>
                <a:gd name="connsiteY181" fmla="*/ 609600 h 1144693"/>
                <a:gd name="connsiteX182" fmla="*/ 1205654 w 2915920"/>
                <a:gd name="connsiteY182" fmla="*/ 606213 h 1144693"/>
                <a:gd name="connsiteX183" fmla="*/ 1185334 w 2915920"/>
                <a:gd name="connsiteY183" fmla="*/ 602827 h 1144693"/>
                <a:gd name="connsiteX184" fmla="*/ 1158240 w 2915920"/>
                <a:gd name="connsiteY184" fmla="*/ 596053 h 1144693"/>
                <a:gd name="connsiteX185" fmla="*/ 1124374 w 2915920"/>
                <a:gd name="connsiteY185" fmla="*/ 599440 h 1144693"/>
                <a:gd name="connsiteX186" fmla="*/ 1107440 w 2915920"/>
                <a:gd name="connsiteY186" fmla="*/ 636693 h 1144693"/>
                <a:gd name="connsiteX187" fmla="*/ 1090507 w 2915920"/>
                <a:gd name="connsiteY187" fmla="*/ 646853 h 1144693"/>
                <a:gd name="connsiteX188" fmla="*/ 1060027 w 2915920"/>
                <a:gd name="connsiteY188" fmla="*/ 650240 h 1144693"/>
                <a:gd name="connsiteX189" fmla="*/ 1019387 w 2915920"/>
                <a:gd name="connsiteY189" fmla="*/ 650240 h 1144693"/>
                <a:gd name="connsiteX190" fmla="*/ 982134 w 2915920"/>
                <a:gd name="connsiteY190" fmla="*/ 650240 h 1144693"/>
                <a:gd name="connsiteX191" fmla="*/ 951654 w 2915920"/>
                <a:gd name="connsiteY191" fmla="*/ 653627 h 1144693"/>
                <a:gd name="connsiteX192" fmla="*/ 924560 w 2915920"/>
                <a:gd name="connsiteY192" fmla="*/ 680720 h 1144693"/>
                <a:gd name="connsiteX193" fmla="*/ 900854 w 2915920"/>
                <a:gd name="connsiteY193" fmla="*/ 711200 h 1144693"/>
                <a:gd name="connsiteX194" fmla="*/ 890694 w 2915920"/>
                <a:gd name="connsiteY194" fmla="*/ 738293 h 1144693"/>
                <a:gd name="connsiteX195" fmla="*/ 850054 w 2915920"/>
                <a:gd name="connsiteY195" fmla="*/ 768773 h 1144693"/>
                <a:gd name="connsiteX196" fmla="*/ 802640 w 2915920"/>
                <a:gd name="connsiteY196" fmla="*/ 799253 h 1144693"/>
                <a:gd name="connsiteX197" fmla="*/ 785707 w 2915920"/>
                <a:gd name="connsiteY197" fmla="*/ 819573 h 1144693"/>
                <a:gd name="connsiteX198" fmla="*/ 778934 w 2915920"/>
                <a:gd name="connsiteY198" fmla="*/ 870373 h 1144693"/>
                <a:gd name="connsiteX199" fmla="*/ 775547 w 2915920"/>
                <a:gd name="connsiteY199" fmla="*/ 883920 h 1144693"/>
                <a:gd name="connsiteX200" fmla="*/ 755227 w 2915920"/>
                <a:gd name="connsiteY200" fmla="*/ 883920 h 1144693"/>
                <a:gd name="connsiteX201" fmla="*/ 738294 w 2915920"/>
                <a:gd name="connsiteY201" fmla="*/ 863600 h 1144693"/>
                <a:gd name="connsiteX202" fmla="*/ 738294 w 2915920"/>
                <a:gd name="connsiteY202" fmla="*/ 863600 h 1144693"/>
                <a:gd name="connsiteX203" fmla="*/ 714587 w 2915920"/>
                <a:gd name="connsiteY203" fmla="*/ 846667 h 1144693"/>
                <a:gd name="connsiteX204" fmla="*/ 721360 w 2915920"/>
                <a:gd name="connsiteY204" fmla="*/ 809413 h 1144693"/>
                <a:gd name="connsiteX205" fmla="*/ 721360 w 2915920"/>
                <a:gd name="connsiteY205" fmla="*/ 785707 h 1144693"/>
                <a:gd name="connsiteX206" fmla="*/ 721360 w 2915920"/>
                <a:gd name="connsiteY206" fmla="*/ 765387 h 1144693"/>
                <a:gd name="connsiteX207" fmla="*/ 717974 w 2915920"/>
                <a:gd name="connsiteY207" fmla="*/ 734907 h 1144693"/>
                <a:gd name="connsiteX208" fmla="*/ 707814 w 2915920"/>
                <a:gd name="connsiteY208" fmla="*/ 711200 h 1144693"/>
                <a:gd name="connsiteX209" fmla="*/ 711200 w 2915920"/>
                <a:gd name="connsiteY209" fmla="*/ 680720 h 1144693"/>
                <a:gd name="connsiteX210" fmla="*/ 707814 w 2915920"/>
                <a:gd name="connsiteY210" fmla="*/ 660400 h 1144693"/>
                <a:gd name="connsiteX211" fmla="*/ 697654 w 2915920"/>
                <a:gd name="connsiteY211" fmla="*/ 633307 h 1144693"/>
                <a:gd name="connsiteX212" fmla="*/ 687494 w 2915920"/>
                <a:gd name="connsiteY212" fmla="*/ 626533 h 1144693"/>
                <a:gd name="connsiteX213" fmla="*/ 657014 w 2915920"/>
                <a:gd name="connsiteY213" fmla="*/ 616373 h 1144693"/>
                <a:gd name="connsiteX214" fmla="*/ 602827 w 2915920"/>
                <a:gd name="connsiteY214" fmla="*/ 616373 h 1144693"/>
                <a:gd name="connsiteX215" fmla="*/ 565574 w 2915920"/>
                <a:gd name="connsiteY215" fmla="*/ 612987 h 1144693"/>
                <a:gd name="connsiteX216" fmla="*/ 538480 w 2915920"/>
                <a:gd name="connsiteY216" fmla="*/ 609600 h 1144693"/>
                <a:gd name="connsiteX217" fmla="*/ 538480 w 2915920"/>
                <a:gd name="connsiteY217" fmla="*/ 609600 h 1144693"/>
                <a:gd name="connsiteX218" fmla="*/ 494454 w 2915920"/>
                <a:gd name="connsiteY218" fmla="*/ 589280 h 1144693"/>
                <a:gd name="connsiteX219" fmla="*/ 474134 w 2915920"/>
                <a:gd name="connsiteY219" fmla="*/ 572347 h 1144693"/>
                <a:gd name="connsiteX220" fmla="*/ 467360 w 2915920"/>
                <a:gd name="connsiteY220" fmla="*/ 562187 h 1144693"/>
                <a:gd name="connsiteX221" fmla="*/ 423334 w 2915920"/>
                <a:gd name="connsiteY221" fmla="*/ 555413 h 1144693"/>
                <a:gd name="connsiteX222" fmla="*/ 389467 w 2915920"/>
                <a:gd name="connsiteY222" fmla="*/ 565573 h 1144693"/>
                <a:gd name="connsiteX223" fmla="*/ 362374 w 2915920"/>
                <a:gd name="connsiteY223" fmla="*/ 562187 h 1144693"/>
                <a:gd name="connsiteX224" fmla="*/ 335280 w 2915920"/>
                <a:gd name="connsiteY224" fmla="*/ 538480 h 1144693"/>
                <a:gd name="connsiteX225" fmla="*/ 308187 w 2915920"/>
                <a:gd name="connsiteY225" fmla="*/ 528320 h 1144693"/>
                <a:gd name="connsiteX226" fmla="*/ 274320 w 2915920"/>
                <a:gd name="connsiteY226" fmla="*/ 504613 h 1144693"/>
                <a:gd name="connsiteX227" fmla="*/ 264160 w 2915920"/>
                <a:gd name="connsiteY227" fmla="*/ 474133 h 1144693"/>
                <a:gd name="connsiteX228" fmla="*/ 243840 w 2915920"/>
                <a:gd name="connsiteY228" fmla="*/ 463973 h 1144693"/>
                <a:gd name="connsiteX229" fmla="*/ 223520 w 2915920"/>
                <a:gd name="connsiteY229" fmla="*/ 447040 h 1144693"/>
                <a:gd name="connsiteX230" fmla="*/ 203200 w 2915920"/>
                <a:gd name="connsiteY230" fmla="*/ 416560 h 1144693"/>
                <a:gd name="connsiteX231" fmla="*/ 203200 w 2915920"/>
                <a:gd name="connsiteY231" fmla="*/ 416560 h 1144693"/>
                <a:gd name="connsiteX232" fmla="*/ 172720 w 2915920"/>
                <a:gd name="connsiteY232" fmla="*/ 365760 h 1144693"/>
                <a:gd name="connsiteX233" fmla="*/ 152400 w 2915920"/>
                <a:gd name="connsiteY233" fmla="*/ 355600 h 1144693"/>
                <a:gd name="connsiteX234" fmla="*/ 135467 w 2915920"/>
                <a:gd name="connsiteY234" fmla="*/ 318347 h 1144693"/>
                <a:gd name="connsiteX235" fmla="*/ 125307 w 2915920"/>
                <a:gd name="connsiteY235" fmla="*/ 294640 h 1144693"/>
                <a:gd name="connsiteX236" fmla="*/ 111760 w 2915920"/>
                <a:gd name="connsiteY236" fmla="*/ 281093 h 1144693"/>
                <a:gd name="connsiteX237" fmla="*/ 84667 w 2915920"/>
                <a:gd name="connsiteY237" fmla="*/ 264160 h 1144693"/>
                <a:gd name="connsiteX238" fmla="*/ 64347 w 2915920"/>
                <a:gd name="connsiteY238" fmla="*/ 254000 h 1144693"/>
                <a:gd name="connsiteX239" fmla="*/ 47414 w 2915920"/>
                <a:gd name="connsiteY239" fmla="*/ 254000 h 1144693"/>
                <a:gd name="connsiteX240" fmla="*/ 37254 w 2915920"/>
                <a:gd name="connsiteY240" fmla="*/ 260773 h 1144693"/>
                <a:gd name="connsiteX241" fmla="*/ 30480 w 2915920"/>
                <a:gd name="connsiteY241" fmla="*/ 274320 h 1144693"/>
                <a:gd name="connsiteX242" fmla="*/ 27094 w 2915920"/>
                <a:gd name="connsiteY242" fmla="*/ 301413 h 1144693"/>
                <a:gd name="connsiteX243" fmla="*/ 16934 w 2915920"/>
                <a:gd name="connsiteY243" fmla="*/ 318347 h 1144693"/>
                <a:gd name="connsiteX244" fmla="*/ 6774 w 2915920"/>
                <a:gd name="connsiteY244" fmla="*/ 328507 h 1144693"/>
                <a:gd name="connsiteX245" fmla="*/ 3387 w 2915920"/>
                <a:gd name="connsiteY245" fmla="*/ 342053 h 1144693"/>
                <a:gd name="connsiteX246" fmla="*/ 0 w 2915920"/>
                <a:gd name="connsiteY246" fmla="*/ 355600 h 1144693"/>
                <a:gd name="connsiteX247" fmla="*/ 0 w 2915920"/>
                <a:gd name="connsiteY247" fmla="*/ 375920 h 1144693"/>
                <a:gd name="connsiteX248" fmla="*/ 0 w 2915920"/>
                <a:gd name="connsiteY248" fmla="*/ 399627 h 1144693"/>
                <a:gd name="connsiteX249" fmla="*/ 0 w 2915920"/>
                <a:gd name="connsiteY249" fmla="*/ 406400 h 1144693"/>
                <a:gd name="connsiteX250" fmla="*/ 13547 w 2915920"/>
                <a:gd name="connsiteY250" fmla="*/ 419947 h 1144693"/>
                <a:gd name="connsiteX251" fmla="*/ 13547 w 2915920"/>
                <a:gd name="connsiteY251" fmla="*/ 423333 h 1144693"/>
                <a:gd name="connsiteX252" fmla="*/ 20320 w 2915920"/>
                <a:gd name="connsiteY252" fmla="*/ 433493 h 1144693"/>
                <a:gd name="connsiteX253" fmla="*/ 13547 w 2915920"/>
                <a:gd name="connsiteY253" fmla="*/ 440267 h 1144693"/>
                <a:gd name="connsiteX254" fmla="*/ 16934 w 2915920"/>
                <a:gd name="connsiteY254" fmla="*/ 463973 h 1144693"/>
                <a:gd name="connsiteX255" fmla="*/ 13547 w 2915920"/>
                <a:gd name="connsiteY255" fmla="*/ 477520 h 1144693"/>
                <a:gd name="connsiteX256" fmla="*/ 10160 w 2915920"/>
                <a:gd name="connsiteY256" fmla="*/ 487680 h 1144693"/>
                <a:gd name="connsiteX257" fmla="*/ 6774 w 2915920"/>
                <a:gd name="connsiteY257" fmla="*/ 501227 h 1144693"/>
                <a:gd name="connsiteX258" fmla="*/ 3387 w 2915920"/>
                <a:gd name="connsiteY258" fmla="*/ 511387 h 1144693"/>
                <a:gd name="connsiteX259" fmla="*/ 16934 w 2915920"/>
                <a:gd name="connsiteY259" fmla="*/ 514773 h 1144693"/>
                <a:gd name="connsiteX260" fmla="*/ 20320 w 2915920"/>
                <a:gd name="connsiteY260" fmla="*/ 521547 h 1144693"/>
                <a:gd name="connsiteX261" fmla="*/ 23707 w 2915920"/>
                <a:gd name="connsiteY261" fmla="*/ 528320 h 1144693"/>
                <a:gd name="connsiteX262" fmla="*/ 30480 w 2915920"/>
                <a:gd name="connsiteY262" fmla="*/ 531707 h 1144693"/>
                <a:gd name="connsiteX263" fmla="*/ 40640 w 2915920"/>
                <a:gd name="connsiteY263" fmla="*/ 545253 h 1144693"/>
                <a:gd name="connsiteX264" fmla="*/ 47414 w 2915920"/>
                <a:gd name="connsiteY264" fmla="*/ 545253 h 1144693"/>
                <a:gd name="connsiteX265" fmla="*/ 54187 w 2915920"/>
                <a:gd name="connsiteY265" fmla="*/ 535093 h 1144693"/>
                <a:gd name="connsiteX266" fmla="*/ 71120 w 2915920"/>
                <a:gd name="connsiteY266" fmla="*/ 531707 h 1144693"/>
                <a:gd name="connsiteX267" fmla="*/ 88054 w 2915920"/>
                <a:gd name="connsiteY267" fmla="*/ 531707 h 1144693"/>
                <a:gd name="connsiteX268" fmla="*/ 98214 w 2915920"/>
                <a:gd name="connsiteY268" fmla="*/ 531707 h 1144693"/>
                <a:gd name="connsiteX269" fmla="*/ 115147 w 2915920"/>
                <a:gd name="connsiteY269" fmla="*/ 535093 h 1144693"/>
                <a:gd name="connsiteX270" fmla="*/ 128694 w 2915920"/>
                <a:gd name="connsiteY270" fmla="*/ 541867 h 1144693"/>
                <a:gd name="connsiteX271" fmla="*/ 138854 w 2915920"/>
                <a:gd name="connsiteY271" fmla="*/ 552027 h 1144693"/>
                <a:gd name="connsiteX272" fmla="*/ 135467 w 2915920"/>
                <a:gd name="connsiteY272" fmla="*/ 562187 h 1144693"/>
                <a:gd name="connsiteX273" fmla="*/ 132080 w 2915920"/>
                <a:gd name="connsiteY273" fmla="*/ 575733 h 1144693"/>
                <a:gd name="connsiteX274" fmla="*/ 132080 w 2915920"/>
                <a:gd name="connsiteY274" fmla="*/ 575733 h 1144693"/>
                <a:gd name="connsiteX275" fmla="*/ 125307 w 2915920"/>
                <a:gd name="connsiteY275" fmla="*/ 596053 h 1144693"/>
                <a:gd name="connsiteX276" fmla="*/ 135467 w 2915920"/>
                <a:gd name="connsiteY276" fmla="*/ 623147 h 1144693"/>
                <a:gd name="connsiteX277" fmla="*/ 142240 w 2915920"/>
                <a:gd name="connsiteY277" fmla="*/ 626533 h 1144693"/>
                <a:gd name="connsiteX278" fmla="*/ 155787 w 2915920"/>
                <a:gd name="connsiteY278" fmla="*/ 626533 h 1144693"/>
                <a:gd name="connsiteX279" fmla="*/ 172720 w 2915920"/>
                <a:gd name="connsiteY279" fmla="*/ 626533 h 1144693"/>
                <a:gd name="connsiteX280" fmla="*/ 186267 w 2915920"/>
                <a:gd name="connsiteY280" fmla="*/ 612987 h 1144693"/>
                <a:gd name="connsiteX281" fmla="*/ 193040 w 2915920"/>
                <a:gd name="connsiteY281" fmla="*/ 606213 h 1144693"/>
                <a:gd name="connsiteX282" fmla="*/ 193040 w 2915920"/>
                <a:gd name="connsiteY282" fmla="*/ 602827 h 1144693"/>
                <a:gd name="connsiteX283" fmla="*/ 203200 w 2915920"/>
                <a:gd name="connsiteY283" fmla="*/ 602827 h 1144693"/>
                <a:gd name="connsiteX284" fmla="*/ 216747 w 2915920"/>
                <a:gd name="connsiteY284" fmla="*/ 602827 h 1144693"/>
                <a:gd name="connsiteX285" fmla="*/ 220134 w 2915920"/>
                <a:gd name="connsiteY285" fmla="*/ 609600 h 1144693"/>
                <a:gd name="connsiteX286" fmla="*/ 240454 w 2915920"/>
                <a:gd name="connsiteY286" fmla="*/ 616373 h 1144693"/>
                <a:gd name="connsiteX287" fmla="*/ 240454 w 2915920"/>
                <a:gd name="connsiteY287" fmla="*/ 626533 h 1144693"/>
                <a:gd name="connsiteX288" fmla="*/ 240454 w 2915920"/>
                <a:gd name="connsiteY288" fmla="*/ 636693 h 1144693"/>
                <a:gd name="connsiteX289" fmla="*/ 243840 w 2915920"/>
                <a:gd name="connsiteY289" fmla="*/ 646853 h 1144693"/>
                <a:gd name="connsiteX290" fmla="*/ 254000 w 2915920"/>
                <a:gd name="connsiteY290" fmla="*/ 663787 h 1144693"/>
                <a:gd name="connsiteX291" fmla="*/ 267547 w 2915920"/>
                <a:gd name="connsiteY291" fmla="*/ 673947 h 1144693"/>
                <a:gd name="connsiteX292" fmla="*/ 284480 w 2915920"/>
                <a:gd name="connsiteY292" fmla="*/ 684107 h 1144693"/>
                <a:gd name="connsiteX293" fmla="*/ 287867 w 2915920"/>
                <a:gd name="connsiteY293" fmla="*/ 694267 h 1144693"/>
                <a:gd name="connsiteX294" fmla="*/ 291254 w 2915920"/>
                <a:gd name="connsiteY294" fmla="*/ 701040 h 1144693"/>
                <a:gd name="connsiteX295" fmla="*/ 301414 w 2915920"/>
                <a:gd name="connsiteY295" fmla="*/ 704427 h 1144693"/>
                <a:gd name="connsiteX296" fmla="*/ 318347 w 2915920"/>
                <a:gd name="connsiteY296" fmla="*/ 704427 h 1144693"/>
                <a:gd name="connsiteX297" fmla="*/ 338667 w 2915920"/>
                <a:gd name="connsiteY297" fmla="*/ 717973 h 1144693"/>
                <a:gd name="connsiteX298" fmla="*/ 338667 w 2915920"/>
                <a:gd name="connsiteY298" fmla="*/ 734907 h 1144693"/>
                <a:gd name="connsiteX299" fmla="*/ 338667 w 2915920"/>
                <a:gd name="connsiteY299" fmla="*/ 734907 h 1144693"/>
                <a:gd name="connsiteX300" fmla="*/ 335280 w 2915920"/>
                <a:gd name="connsiteY300" fmla="*/ 768773 h 1144693"/>
                <a:gd name="connsiteX301" fmla="*/ 335280 w 2915920"/>
                <a:gd name="connsiteY301" fmla="*/ 789093 h 1144693"/>
                <a:gd name="connsiteX302" fmla="*/ 338667 w 2915920"/>
                <a:gd name="connsiteY302" fmla="*/ 799253 h 1144693"/>
                <a:gd name="connsiteX303" fmla="*/ 348827 w 2915920"/>
                <a:gd name="connsiteY303" fmla="*/ 802640 h 1144693"/>
                <a:gd name="connsiteX304" fmla="*/ 372534 w 2915920"/>
                <a:gd name="connsiteY304" fmla="*/ 802640 h 1144693"/>
                <a:gd name="connsiteX305" fmla="*/ 396240 w 2915920"/>
                <a:gd name="connsiteY305" fmla="*/ 806027 h 1144693"/>
                <a:gd name="connsiteX306" fmla="*/ 433494 w 2915920"/>
                <a:gd name="connsiteY306" fmla="*/ 816187 h 1144693"/>
                <a:gd name="connsiteX307" fmla="*/ 440267 w 2915920"/>
                <a:gd name="connsiteY307" fmla="*/ 829733 h 1144693"/>
                <a:gd name="connsiteX308" fmla="*/ 447040 w 2915920"/>
                <a:gd name="connsiteY308" fmla="*/ 850053 h 1144693"/>
                <a:gd name="connsiteX309" fmla="*/ 467360 w 2915920"/>
                <a:gd name="connsiteY309" fmla="*/ 877147 h 1144693"/>
                <a:gd name="connsiteX310" fmla="*/ 480907 w 2915920"/>
                <a:gd name="connsiteY310" fmla="*/ 904240 h 1144693"/>
                <a:gd name="connsiteX311" fmla="*/ 491067 w 2915920"/>
                <a:gd name="connsiteY311" fmla="*/ 917787 h 1144693"/>
                <a:gd name="connsiteX312" fmla="*/ 491067 w 2915920"/>
                <a:gd name="connsiteY312" fmla="*/ 934720 h 1144693"/>
                <a:gd name="connsiteX313" fmla="*/ 511387 w 2915920"/>
                <a:gd name="connsiteY313" fmla="*/ 995680 h 1144693"/>
                <a:gd name="connsiteX0" fmla="*/ 511387 w 2915920"/>
                <a:gd name="connsiteY0" fmla="*/ 995680 h 1144693"/>
                <a:gd name="connsiteX1" fmla="*/ 589280 w 2915920"/>
                <a:gd name="connsiteY1" fmla="*/ 1005840 h 1144693"/>
                <a:gd name="connsiteX2" fmla="*/ 657014 w 2915920"/>
                <a:gd name="connsiteY2" fmla="*/ 1009227 h 1144693"/>
                <a:gd name="connsiteX3" fmla="*/ 663787 w 2915920"/>
                <a:gd name="connsiteY3" fmla="*/ 1016000 h 1144693"/>
                <a:gd name="connsiteX4" fmla="*/ 697654 w 2915920"/>
                <a:gd name="connsiteY4" fmla="*/ 1056640 h 1144693"/>
                <a:gd name="connsiteX5" fmla="*/ 738294 w 2915920"/>
                <a:gd name="connsiteY5" fmla="*/ 1097280 h 1144693"/>
                <a:gd name="connsiteX6" fmla="*/ 755227 w 2915920"/>
                <a:gd name="connsiteY6" fmla="*/ 1120987 h 1144693"/>
                <a:gd name="connsiteX7" fmla="*/ 802640 w 2915920"/>
                <a:gd name="connsiteY7" fmla="*/ 1137920 h 1144693"/>
                <a:gd name="connsiteX8" fmla="*/ 839894 w 2915920"/>
                <a:gd name="connsiteY8" fmla="*/ 1144693 h 1144693"/>
                <a:gd name="connsiteX9" fmla="*/ 900854 w 2915920"/>
                <a:gd name="connsiteY9" fmla="*/ 1124373 h 1144693"/>
                <a:gd name="connsiteX10" fmla="*/ 917787 w 2915920"/>
                <a:gd name="connsiteY10" fmla="*/ 1107440 h 1144693"/>
                <a:gd name="connsiteX11" fmla="*/ 924560 w 2915920"/>
                <a:gd name="connsiteY11" fmla="*/ 1080347 h 1144693"/>
                <a:gd name="connsiteX12" fmla="*/ 927947 w 2915920"/>
                <a:gd name="connsiteY12" fmla="*/ 1066800 h 1144693"/>
                <a:gd name="connsiteX13" fmla="*/ 968587 w 2915920"/>
                <a:gd name="connsiteY13" fmla="*/ 1043093 h 1144693"/>
                <a:gd name="connsiteX14" fmla="*/ 982134 w 2915920"/>
                <a:gd name="connsiteY14" fmla="*/ 1036320 h 1144693"/>
                <a:gd name="connsiteX15" fmla="*/ 1005840 w 2915920"/>
                <a:gd name="connsiteY15" fmla="*/ 1036320 h 1144693"/>
                <a:gd name="connsiteX16" fmla="*/ 1043094 w 2915920"/>
                <a:gd name="connsiteY16" fmla="*/ 1016000 h 1144693"/>
                <a:gd name="connsiteX17" fmla="*/ 1060027 w 2915920"/>
                <a:gd name="connsiteY17" fmla="*/ 992293 h 1144693"/>
                <a:gd name="connsiteX18" fmla="*/ 1063414 w 2915920"/>
                <a:gd name="connsiteY18" fmla="*/ 965200 h 1144693"/>
                <a:gd name="connsiteX19" fmla="*/ 1090507 w 2915920"/>
                <a:gd name="connsiteY19" fmla="*/ 907627 h 1144693"/>
                <a:gd name="connsiteX20" fmla="*/ 1090507 w 2915920"/>
                <a:gd name="connsiteY20" fmla="*/ 877147 h 1144693"/>
                <a:gd name="connsiteX21" fmla="*/ 1104054 w 2915920"/>
                <a:gd name="connsiteY21" fmla="*/ 863600 h 1144693"/>
                <a:gd name="connsiteX22" fmla="*/ 1127760 w 2915920"/>
                <a:gd name="connsiteY22" fmla="*/ 853440 h 1144693"/>
                <a:gd name="connsiteX23" fmla="*/ 1154854 w 2915920"/>
                <a:gd name="connsiteY23" fmla="*/ 850053 h 1144693"/>
                <a:gd name="connsiteX24" fmla="*/ 1181947 w 2915920"/>
                <a:gd name="connsiteY24" fmla="*/ 826347 h 1144693"/>
                <a:gd name="connsiteX25" fmla="*/ 1205654 w 2915920"/>
                <a:gd name="connsiteY25" fmla="*/ 785707 h 1144693"/>
                <a:gd name="connsiteX26" fmla="*/ 1229360 w 2915920"/>
                <a:gd name="connsiteY26" fmla="*/ 745067 h 1144693"/>
                <a:gd name="connsiteX27" fmla="*/ 1236134 w 2915920"/>
                <a:gd name="connsiteY27" fmla="*/ 731520 h 1144693"/>
                <a:gd name="connsiteX28" fmla="*/ 1249680 w 2915920"/>
                <a:gd name="connsiteY28" fmla="*/ 728133 h 1144693"/>
                <a:gd name="connsiteX29" fmla="*/ 1293707 w 2915920"/>
                <a:gd name="connsiteY29" fmla="*/ 734907 h 1144693"/>
                <a:gd name="connsiteX30" fmla="*/ 1307254 w 2915920"/>
                <a:gd name="connsiteY30" fmla="*/ 748453 h 1144693"/>
                <a:gd name="connsiteX31" fmla="*/ 1314027 w 2915920"/>
                <a:gd name="connsiteY31" fmla="*/ 768773 h 1144693"/>
                <a:gd name="connsiteX32" fmla="*/ 1317414 w 2915920"/>
                <a:gd name="connsiteY32" fmla="*/ 785707 h 1144693"/>
                <a:gd name="connsiteX33" fmla="*/ 1320800 w 2915920"/>
                <a:gd name="connsiteY33" fmla="*/ 789093 h 1144693"/>
                <a:gd name="connsiteX34" fmla="*/ 1405467 w 2915920"/>
                <a:gd name="connsiteY34" fmla="*/ 789093 h 1144693"/>
                <a:gd name="connsiteX35" fmla="*/ 1422400 w 2915920"/>
                <a:gd name="connsiteY35" fmla="*/ 782320 h 1144693"/>
                <a:gd name="connsiteX36" fmla="*/ 1425787 w 2915920"/>
                <a:gd name="connsiteY36" fmla="*/ 768773 h 1144693"/>
                <a:gd name="connsiteX37" fmla="*/ 1425787 w 2915920"/>
                <a:gd name="connsiteY37" fmla="*/ 758613 h 1144693"/>
                <a:gd name="connsiteX38" fmla="*/ 1432560 w 2915920"/>
                <a:gd name="connsiteY38" fmla="*/ 751840 h 1144693"/>
                <a:gd name="connsiteX39" fmla="*/ 1459654 w 2915920"/>
                <a:gd name="connsiteY39" fmla="*/ 745067 h 1144693"/>
                <a:gd name="connsiteX40" fmla="*/ 1476587 w 2915920"/>
                <a:gd name="connsiteY40" fmla="*/ 748453 h 1144693"/>
                <a:gd name="connsiteX41" fmla="*/ 1496907 w 2915920"/>
                <a:gd name="connsiteY41" fmla="*/ 751840 h 1144693"/>
                <a:gd name="connsiteX42" fmla="*/ 1517227 w 2915920"/>
                <a:gd name="connsiteY42" fmla="*/ 768773 h 1144693"/>
                <a:gd name="connsiteX43" fmla="*/ 1544320 w 2915920"/>
                <a:gd name="connsiteY43" fmla="*/ 782320 h 1144693"/>
                <a:gd name="connsiteX44" fmla="*/ 1564640 w 2915920"/>
                <a:gd name="connsiteY44" fmla="*/ 819573 h 1144693"/>
                <a:gd name="connsiteX45" fmla="*/ 1588347 w 2915920"/>
                <a:gd name="connsiteY45" fmla="*/ 839893 h 1144693"/>
                <a:gd name="connsiteX46" fmla="*/ 1618827 w 2915920"/>
                <a:gd name="connsiteY46" fmla="*/ 853440 h 1144693"/>
                <a:gd name="connsiteX47" fmla="*/ 1639147 w 2915920"/>
                <a:gd name="connsiteY47" fmla="*/ 853440 h 1144693"/>
                <a:gd name="connsiteX48" fmla="*/ 1656080 w 2915920"/>
                <a:gd name="connsiteY48" fmla="*/ 829733 h 1144693"/>
                <a:gd name="connsiteX49" fmla="*/ 1703494 w 2915920"/>
                <a:gd name="connsiteY49" fmla="*/ 782320 h 1144693"/>
                <a:gd name="connsiteX50" fmla="*/ 1713654 w 2915920"/>
                <a:gd name="connsiteY50" fmla="*/ 775547 h 1144693"/>
                <a:gd name="connsiteX51" fmla="*/ 1733974 w 2915920"/>
                <a:gd name="connsiteY51" fmla="*/ 772160 h 1144693"/>
                <a:gd name="connsiteX52" fmla="*/ 1788160 w 2915920"/>
                <a:gd name="connsiteY52" fmla="*/ 775547 h 1144693"/>
                <a:gd name="connsiteX53" fmla="*/ 1822027 w 2915920"/>
                <a:gd name="connsiteY53" fmla="*/ 775547 h 1144693"/>
                <a:gd name="connsiteX54" fmla="*/ 1845734 w 2915920"/>
                <a:gd name="connsiteY54" fmla="*/ 775547 h 1144693"/>
                <a:gd name="connsiteX55" fmla="*/ 1859280 w 2915920"/>
                <a:gd name="connsiteY55" fmla="*/ 772160 h 1144693"/>
                <a:gd name="connsiteX56" fmla="*/ 1876214 w 2915920"/>
                <a:gd name="connsiteY56" fmla="*/ 748453 h 1144693"/>
                <a:gd name="connsiteX57" fmla="*/ 1889760 w 2915920"/>
                <a:gd name="connsiteY57" fmla="*/ 717973 h 1144693"/>
                <a:gd name="connsiteX58" fmla="*/ 1893147 w 2915920"/>
                <a:gd name="connsiteY58" fmla="*/ 704427 h 1144693"/>
                <a:gd name="connsiteX59" fmla="*/ 1906694 w 2915920"/>
                <a:gd name="connsiteY59" fmla="*/ 701040 h 1144693"/>
                <a:gd name="connsiteX60" fmla="*/ 1910080 w 2915920"/>
                <a:gd name="connsiteY60" fmla="*/ 684107 h 1144693"/>
                <a:gd name="connsiteX61" fmla="*/ 1930400 w 2915920"/>
                <a:gd name="connsiteY61" fmla="*/ 660400 h 1144693"/>
                <a:gd name="connsiteX62" fmla="*/ 1960880 w 2915920"/>
                <a:gd name="connsiteY62" fmla="*/ 643467 h 1144693"/>
                <a:gd name="connsiteX63" fmla="*/ 2011680 w 2915920"/>
                <a:gd name="connsiteY63" fmla="*/ 646853 h 1144693"/>
                <a:gd name="connsiteX64" fmla="*/ 2042160 w 2915920"/>
                <a:gd name="connsiteY64" fmla="*/ 657013 h 1144693"/>
                <a:gd name="connsiteX65" fmla="*/ 2120054 w 2915920"/>
                <a:gd name="connsiteY65" fmla="*/ 670560 h 1144693"/>
                <a:gd name="connsiteX66" fmla="*/ 2164080 w 2915920"/>
                <a:gd name="connsiteY66" fmla="*/ 677333 h 1144693"/>
                <a:gd name="connsiteX67" fmla="*/ 2181014 w 2915920"/>
                <a:gd name="connsiteY67" fmla="*/ 701040 h 1144693"/>
                <a:gd name="connsiteX68" fmla="*/ 2211494 w 2915920"/>
                <a:gd name="connsiteY68" fmla="*/ 728133 h 1144693"/>
                <a:gd name="connsiteX69" fmla="*/ 2231814 w 2915920"/>
                <a:gd name="connsiteY69" fmla="*/ 738293 h 1144693"/>
                <a:gd name="connsiteX70" fmla="*/ 2269067 w 2915920"/>
                <a:gd name="connsiteY70" fmla="*/ 751840 h 1144693"/>
                <a:gd name="connsiteX71" fmla="*/ 2302934 w 2915920"/>
                <a:gd name="connsiteY71" fmla="*/ 755227 h 1144693"/>
                <a:gd name="connsiteX72" fmla="*/ 2350347 w 2915920"/>
                <a:gd name="connsiteY72" fmla="*/ 785707 h 1144693"/>
                <a:gd name="connsiteX73" fmla="*/ 2377440 w 2915920"/>
                <a:gd name="connsiteY73" fmla="*/ 799253 h 1144693"/>
                <a:gd name="connsiteX74" fmla="*/ 2411307 w 2915920"/>
                <a:gd name="connsiteY74" fmla="*/ 816187 h 1144693"/>
                <a:gd name="connsiteX75" fmla="*/ 2468880 w 2915920"/>
                <a:gd name="connsiteY75" fmla="*/ 822960 h 1144693"/>
                <a:gd name="connsiteX76" fmla="*/ 2509520 w 2915920"/>
                <a:gd name="connsiteY76" fmla="*/ 829733 h 1144693"/>
                <a:gd name="connsiteX77" fmla="*/ 2556934 w 2915920"/>
                <a:gd name="connsiteY77" fmla="*/ 897467 h 1144693"/>
                <a:gd name="connsiteX78" fmla="*/ 2580640 w 2915920"/>
                <a:gd name="connsiteY78" fmla="*/ 927947 h 1144693"/>
                <a:gd name="connsiteX79" fmla="*/ 2604347 w 2915920"/>
                <a:gd name="connsiteY79" fmla="*/ 968587 h 1144693"/>
                <a:gd name="connsiteX80" fmla="*/ 2634827 w 2915920"/>
                <a:gd name="connsiteY80" fmla="*/ 988907 h 1144693"/>
                <a:gd name="connsiteX81" fmla="*/ 2665307 w 2915920"/>
                <a:gd name="connsiteY81" fmla="*/ 995680 h 1144693"/>
                <a:gd name="connsiteX82" fmla="*/ 2705947 w 2915920"/>
                <a:gd name="connsiteY82" fmla="*/ 975360 h 1144693"/>
                <a:gd name="connsiteX83" fmla="*/ 2703010 w 2915920"/>
                <a:gd name="connsiteY83" fmla="*/ 936830 h 1144693"/>
                <a:gd name="connsiteX84" fmla="*/ 2705947 w 2915920"/>
                <a:gd name="connsiteY84" fmla="*/ 883920 h 1144693"/>
                <a:gd name="connsiteX85" fmla="*/ 2702560 w 2915920"/>
                <a:gd name="connsiteY85" fmla="*/ 866987 h 1144693"/>
                <a:gd name="connsiteX86" fmla="*/ 2699174 w 2915920"/>
                <a:gd name="connsiteY86" fmla="*/ 839893 h 1144693"/>
                <a:gd name="connsiteX87" fmla="*/ 2695787 w 2915920"/>
                <a:gd name="connsiteY87" fmla="*/ 826347 h 1144693"/>
                <a:gd name="connsiteX88" fmla="*/ 2689014 w 2915920"/>
                <a:gd name="connsiteY88" fmla="*/ 806027 h 1144693"/>
                <a:gd name="connsiteX89" fmla="*/ 2682240 w 2915920"/>
                <a:gd name="connsiteY89" fmla="*/ 785707 h 1144693"/>
                <a:gd name="connsiteX90" fmla="*/ 2678854 w 2915920"/>
                <a:gd name="connsiteY90" fmla="*/ 765387 h 1144693"/>
                <a:gd name="connsiteX91" fmla="*/ 2672080 w 2915920"/>
                <a:gd name="connsiteY91" fmla="*/ 755227 h 1144693"/>
                <a:gd name="connsiteX92" fmla="*/ 2678854 w 2915920"/>
                <a:gd name="connsiteY92" fmla="*/ 741680 h 1144693"/>
                <a:gd name="connsiteX93" fmla="*/ 2699174 w 2915920"/>
                <a:gd name="connsiteY93" fmla="*/ 734907 h 1144693"/>
                <a:gd name="connsiteX94" fmla="*/ 2729654 w 2915920"/>
                <a:gd name="connsiteY94" fmla="*/ 734907 h 1144693"/>
                <a:gd name="connsiteX95" fmla="*/ 2770294 w 2915920"/>
                <a:gd name="connsiteY95" fmla="*/ 741680 h 1144693"/>
                <a:gd name="connsiteX96" fmla="*/ 2783840 w 2915920"/>
                <a:gd name="connsiteY96" fmla="*/ 745067 h 1144693"/>
                <a:gd name="connsiteX97" fmla="*/ 2804160 w 2915920"/>
                <a:gd name="connsiteY97" fmla="*/ 758613 h 1144693"/>
                <a:gd name="connsiteX98" fmla="*/ 2827867 w 2915920"/>
                <a:gd name="connsiteY98" fmla="*/ 741680 h 1144693"/>
                <a:gd name="connsiteX99" fmla="*/ 2827867 w 2915920"/>
                <a:gd name="connsiteY99" fmla="*/ 717973 h 1144693"/>
                <a:gd name="connsiteX100" fmla="*/ 2817707 w 2915920"/>
                <a:gd name="connsiteY100" fmla="*/ 697653 h 1144693"/>
                <a:gd name="connsiteX101" fmla="*/ 2810934 w 2915920"/>
                <a:gd name="connsiteY101" fmla="*/ 684107 h 1144693"/>
                <a:gd name="connsiteX102" fmla="*/ 2817707 w 2915920"/>
                <a:gd name="connsiteY102" fmla="*/ 663787 h 1144693"/>
                <a:gd name="connsiteX103" fmla="*/ 2844800 w 2915920"/>
                <a:gd name="connsiteY103" fmla="*/ 646853 h 1144693"/>
                <a:gd name="connsiteX104" fmla="*/ 2868507 w 2915920"/>
                <a:gd name="connsiteY104" fmla="*/ 633307 h 1144693"/>
                <a:gd name="connsiteX105" fmla="*/ 2892214 w 2915920"/>
                <a:gd name="connsiteY105" fmla="*/ 629920 h 1144693"/>
                <a:gd name="connsiteX106" fmla="*/ 2912534 w 2915920"/>
                <a:gd name="connsiteY106" fmla="*/ 616373 h 1144693"/>
                <a:gd name="connsiteX107" fmla="*/ 2915920 w 2915920"/>
                <a:gd name="connsiteY107" fmla="*/ 602827 h 1144693"/>
                <a:gd name="connsiteX108" fmla="*/ 2898987 w 2915920"/>
                <a:gd name="connsiteY108" fmla="*/ 572347 h 1144693"/>
                <a:gd name="connsiteX109" fmla="*/ 2898987 w 2915920"/>
                <a:gd name="connsiteY109" fmla="*/ 541867 h 1144693"/>
                <a:gd name="connsiteX110" fmla="*/ 2895600 w 2915920"/>
                <a:gd name="connsiteY110" fmla="*/ 524933 h 1144693"/>
                <a:gd name="connsiteX111" fmla="*/ 2885440 w 2915920"/>
                <a:gd name="connsiteY111" fmla="*/ 501227 h 1144693"/>
                <a:gd name="connsiteX112" fmla="*/ 2821094 w 2915920"/>
                <a:gd name="connsiteY112" fmla="*/ 487680 h 1144693"/>
                <a:gd name="connsiteX113" fmla="*/ 2783840 w 2915920"/>
                <a:gd name="connsiteY113" fmla="*/ 470747 h 1144693"/>
                <a:gd name="connsiteX114" fmla="*/ 2729654 w 2915920"/>
                <a:gd name="connsiteY114" fmla="*/ 419947 h 1144693"/>
                <a:gd name="connsiteX115" fmla="*/ 2695787 w 2915920"/>
                <a:gd name="connsiteY115" fmla="*/ 365760 h 1144693"/>
                <a:gd name="connsiteX116" fmla="*/ 2692400 w 2915920"/>
                <a:gd name="connsiteY116" fmla="*/ 311573 h 1144693"/>
                <a:gd name="connsiteX117" fmla="*/ 2682240 w 2915920"/>
                <a:gd name="connsiteY117" fmla="*/ 284480 h 1144693"/>
                <a:gd name="connsiteX118" fmla="*/ 2675467 w 2915920"/>
                <a:gd name="connsiteY118" fmla="*/ 267547 h 1144693"/>
                <a:gd name="connsiteX119" fmla="*/ 2661920 w 2915920"/>
                <a:gd name="connsiteY119" fmla="*/ 254000 h 1144693"/>
                <a:gd name="connsiteX120" fmla="*/ 2661920 w 2915920"/>
                <a:gd name="connsiteY120" fmla="*/ 216747 h 1144693"/>
                <a:gd name="connsiteX121" fmla="*/ 2658534 w 2915920"/>
                <a:gd name="connsiteY121" fmla="*/ 193040 h 1144693"/>
                <a:gd name="connsiteX122" fmla="*/ 2628054 w 2915920"/>
                <a:gd name="connsiteY122" fmla="*/ 162560 h 1144693"/>
                <a:gd name="connsiteX123" fmla="*/ 2584027 w 2915920"/>
                <a:gd name="connsiteY123" fmla="*/ 138853 h 1144693"/>
                <a:gd name="connsiteX124" fmla="*/ 2499360 w 2915920"/>
                <a:gd name="connsiteY124" fmla="*/ 138853 h 1144693"/>
                <a:gd name="connsiteX125" fmla="*/ 2472267 w 2915920"/>
                <a:gd name="connsiteY125" fmla="*/ 149013 h 1144693"/>
                <a:gd name="connsiteX126" fmla="*/ 2448560 w 2915920"/>
                <a:gd name="connsiteY126" fmla="*/ 138853 h 1144693"/>
                <a:gd name="connsiteX127" fmla="*/ 2424854 w 2915920"/>
                <a:gd name="connsiteY127" fmla="*/ 138853 h 1144693"/>
                <a:gd name="connsiteX128" fmla="*/ 2394374 w 2915920"/>
                <a:gd name="connsiteY128" fmla="*/ 125307 h 1144693"/>
                <a:gd name="connsiteX129" fmla="*/ 2367280 w 2915920"/>
                <a:gd name="connsiteY129" fmla="*/ 118533 h 1144693"/>
                <a:gd name="connsiteX130" fmla="*/ 2350347 w 2915920"/>
                <a:gd name="connsiteY130" fmla="*/ 94827 h 1144693"/>
                <a:gd name="connsiteX131" fmla="*/ 2330027 w 2915920"/>
                <a:gd name="connsiteY131" fmla="*/ 74507 h 1144693"/>
                <a:gd name="connsiteX132" fmla="*/ 2286000 w 2915920"/>
                <a:gd name="connsiteY132" fmla="*/ 67733 h 1144693"/>
                <a:gd name="connsiteX133" fmla="*/ 2252134 w 2915920"/>
                <a:gd name="connsiteY133" fmla="*/ 71120 h 1144693"/>
                <a:gd name="connsiteX134" fmla="*/ 2238587 w 2915920"/>
                <a:gd name="connsiteY134" fmla="*/ 67733 h 1144693"/>
                <a:gd name="connsiteX135" fmla="*/ 2211494 w 2915920"/>
                <a:gd name="connsiteY135" fmla="*/ 50800 h 1144693"/>
                <a:gd name="connsiteX136" fmla="*/ 2177627 w 2915920"/>
                <a:gd name="connsiteY136" fmla="*/ 60960 h 1144693"/>
                <a:gd name="connsiteX137" fmla="*/ 2153920 w 2915920"/>
                <a:gd name="connsiteY137" fmla="*/ 60960 h 1144693"/>
                <a:gd name="connsiteX138" fmla="*/ 2136987 w 2915920"/>
                <a:gd name="connsiteY138" fmla="*/ 60960 h 1144693"/>
                <a:gd name="connsiteX139" fmla="*/ 2109894 w 2915920"/>
                <a:gd name="connsiteY139" fmla="*/ 33867 h 1144693"/>
                <a:gd name="connsiteX140" fmla="*/ 2099734 w 2915920"/>
                <a:gd name="connsiteY140" fmla="*/ 16933 h 1144693"/>
                <a:gd name="connsiteX141" fmla="*/ 2069254 w 2915920"/>
                <a:gd name="connsiteY141" fmla="*/ 0 h 1144693"/>
                <a:gd name="connsiteX142" fmla="*/ 1880710 w 2915920"/>
                <a:gd name="connsiteY142" fmla="*/ 516251 h 1144693"/>
                <a:gd name="connsiteX143" fmla="*/ 1845977 w 2915920"/>
                <a:gd name="connsiteY143" fmla="*/ 457375 h 1144693"/>
                <a:gd name="connsiteX144" fmla="*/ 1850852 w 2915920"/>
                <a:gd name="connsiteY144" fmla="*/ 412045 h 1144693"/>
                <a:gd name="connsiteX145" fmla="*/ 1807114 w 2915920"/>
                <a:gd name="connsiteY145" fmla="*/ 402841 h 1144693"/>
                <a:gd name="connsiteX146" fmla="*/ 1727733 w 2915920"/>
                <a:gd name="connsiteY146" fmla="*/ 358207 h 1144693"/>
                <a:gd name="connsiteX147" fmla="*/ 1648641 w 2915920"/>
                <a:gd name="connsiteY147" fmla="*/ 338841 h 1144693"/>
                <a:gd name="connsiteX148" fmla="*/ 1639968 w 2915920"/>
                <a:gd name="connsiteY148" fmla="*/ 311835 h 1144693"/>
                <a:gd name="connsiteX149" fmla="*/ 1632617 w 2915920"/>
                <a:gd name="connsiteY149" fmla="*/ 253827 h 1144693"/>
                <a:gd name="connsiteX150" fmla="*/ 1647075 w 2915920"/>
                <a:gd name="connsiteY150" fmla="*/ 203461 h 1144693"/>
                <a:gd name="connsiteX151" fmla="*/ 1702628 w 2915920"/>
                <a:gd name="connsiteY151" fmla="*/ 174284 h 1144693"/>
                <a:gd name="connsiteX152" fmla="*/ 1699696 w 2915920"/>
                <a:gd name="connsiteY152" fmla="*/ 134165 h 1144693"/>
                <a:gd name="connsiteX153" fmla="*/ 1710601 w 2915920"/>
                <a:gd name="connsiteY153" fmla="*/ 77285 h 1144693"/>
                <a:gd name="connsiteX154" fmla="*/ 1618827 w 2915920"/>
                <a:gd name="connsiteY154" fmla="*/ 71120 h 1144693"/>
                <a:gd name="connsiteX155" fmla="*/ 1625600 w 2915920"/>
                <a:gd name="connsiteY155" fmla="*/ 88053 h 1144693"/>
                <a:gd name="connsiteX156" fmla="*/ 1615440 w 2915920"/>
                <a:gd name="connsiteY156" fmla="*/ 108373 h 1144693"/>
                <a:gd name="connsiteX157" fmla="*/ 1584960 w 2915920"/>
                <a:gd name="connsiteY157" fmla="*/ 125307 h 1144693"/>
                <a:gd name="connsiteX158" fmla="*/ 1540934 w 2915920"/>
                <a:gd name="connsiteY158" fmla="*/ 189653 h 1144693"/>
                <a:gd name="connsiteX159" fmla="*/ 1507067 w 2915920"/>
                <a:gd name="connsiteY159" fmla="*/ 199813 h 1144693"/>
                <a:gd name="connsiteX160" fmla="*/ 1513840 w 2915920"/>
                <a:gd name="connsiteY160" fmla="*/ 257387 h 1144693"/>
                <a:gd name="connsiteX161" fmla="*/ 1486747 w 2915920"/>
                <a:gd name="connsiteY161" fmla="*/ 287867 h 1144693"/>
                <a:gd name="connsiteX162" fmla="*/ 1486747 w 2915920"/>
                <a:gd name="connsiteY162" fmla="*/ 287867 h 1144693"/>
                <a:gd name="connsiteX163" fmla="*/ 1422400 w 2915920"/>
                <a:gd name="connsiteY163" fmla="*/ 321733 h 1144693"/>
                <a:gd name="connsiteX164" fmla="*/ 1405467 w 2915920"/>
                <a:gd name="connsiteY164" fmla="*/ 348827 h 1144693"/>
                <a:gd name="connsiteX165" fmla="*/ 1405467 w 2915920"/>
                <a:gd name="connsiteY165" fmla="*/ 348827 h 1144693"/>
                <a:gd name="connsiteX166" fmla="*/ 1398694 w 2915920"/>
                <a:gd name="connsiteY166" fmla="*/ 386080 h 1144693"/>
                <a:gd name="connsiteX167" fmla="*/ 1395307 w 2915920"/>
                <a:gd name="connsiteY167" fmla="*/ 409787 h 1144693"/>
                <a:gd name="connsiteX168" fmla="*/ 1371600 w 2915920"/>
                <a:gd name="connsiteY168" fmla="*/ 430107 h 1144693"/>
                <a:gd name="connsiteX169" fmla="*/ 1347894 w 2915920"/>
                <a:gd name="connsiteY169" fmla="*/ 453813 h 1144693"/>
                <a:gd name="connsiteX170" fmla="*/ 1337734 w 2915920"/>
                <a:gd name="connsiteY170" fmla="*/ 474133 h 1144693"/>
                <a:gd name="connsiteX171" fmla="*/ 1334347 w 2915920"/>
                <a:gd name="connsiteY171" fmla="*/ 511387 h 1144693"/>
                <a:gd name="connsiteX172" fmla="*/ 1344507 w 2915920"/>
                <a:gd name="connsiteY172" fmla="*/ 545253 h 1144693"/>
                <a:gd name="connsiteX173" fmla="*/ 1368214 w 2915920"/>
                <a:gd name="connsiteY173" fmla="*/ 575733 h 1144693"/>
                <a:gd name="connsiteX174" fmla="*/ 1378374 w 2915920"/>
                <a:gd name="connsiteY174" fmla="*/ 596053 h 1144693"/>
                <a:gd name="connsiteX175" fmla="*/ 1374987 w 2915920"/>
                <a:gd name="connsiteY175" fmla="*/ 616373 h 1144693"/>
                <a:gd name="connsiteX176" fmla="*/ 1361440 w 2915920"/>
                <a:gd name="connsiteY176" fmla="*/ 633307 h 1144693"/>
                <a:gd name="connsiteX177" fmla="*/ 1341120 w 2915920"/>
                <a:gd name="connsiteY177" fmla="*/ 636693 h 1144693"/>
                <a:gd name="connsiteX178" fmla="*/ 1320800 w 2915920"/>
                <a:gd name="connsiteY178" fmla="*/ 643467 h 1144693"/>
                <a:gd name="connsiteX179" fmla="*/ 1290320 w 2915920"/>
                <a:gd name="connsiteY179" fmla="*/ 640080 h 1144693"/>
                <a:gd name="connsiteX180" fmla="*/ 1259840 w 2915920"/>
                <a:gd name="connsiteY180" fmla="*/ 619760 h 1144693"/>
                <a:gd name="connsiteX181" fmla="*/ 1239520 w 2915920"/>
                <a:gd name="connsiteY181" fmla="*/ 609600 h 1144693"/>
                <a:gd name="connsiteX182" fmla="*/ 1205654 w 2915920"/>
                <a:gd name="connsiteY182" fmla="*/ 606213 h 1144693"/>
                <a:gd name="connsiteX183" fmla="*/ 1185334 w 2915920"/>
                <a:gd name="connsiteY183" fmla="*/ 602827 h 1144693"/>
                <a:gd name="connsiteX184" fmla="*/ 1158240 w 2915920"/>
                <a:gd name="connsiteY184" fmla="*/ 596053 h 1144693"/>
                <a:gd name="connsiteX185" fmla="*/ 1124374 w 2915920"/>
                <a:gd name="connsiteY185" fmla="*/ 599440 h 1144693"/>
                <a:gd name="connsiteX186" fmla="*/ 1107440 w 2915920"/>
                <a:gd name="connsiteY186" fmla="*/ 636693 h 1144693"/>
                <a:gd name="connsiteX187" fmla="*/ 1090507 w 2915920"/>
                <a:gd name="connsiteY187" fmla="*/ 646853 h 1144693"/>
                <a:gd name="connsiteX188" fmla="*/ 1060027 w 2915920"/>
                <a:gd name="connsiteY188" fmla="*/ 650240 h 1144693"/>
                <a:gd name="connsiteX189" fmla="*/ 1019387 w 2915920"/>
                <a:gd name="connsiteY189" fmla="*/ 650240 h 1144693"/>
                <a:gd name="connsiteX190" fmla="*/ 982134 w 2915920"/>
                <a:gd name="connsiteY190" fmla="*/ 650240 h 1144693"/>
                <a:gd name="connsiteX191" fmla="*/ 951654 w 2915920"/>
                <a:gd name="connsiteY191" fmla="*/ 653627 h 1144693"/>
                <a:gd name="connsiteX192" fmla="*/ 924560 w 2915920"/>
                <a:gd name="connsiteY192" fmla="*/ 680720 h 1144693"/>
                <a:gd name="connsiteX193" fmla="*/ 900854 w 2915920"/>
                <a:gd name="connsiteY193" fmla="*/ 711200 h 1144693"/>
                <a:gd name="connsiteX194" fmla="*/ 890694 w 2915920"/>
                <a:gd name="connsiteY194" fmla="*/ 738293 h 1144693"/>
                <a:gd name="connsiteX195" fmla="*/ 850054 w 2915920"/>
                <a:gd name="connsiteY195" fmla="*/ 768773 h 1144693"/>
                <a:gd name="connsiteX196" fmla="*/ 802640 w 2915920"/>
                <a:gd name="connsiteY196" fmla="*/ 799253 h 1144693"/>
                <a:gd name="connsiteX197" fmla="*/ 785707 w 2915920"/>
                <a:gd name="connsiteY197" fmla="*/ 819573 h 1144693"/>
                <a:gd name="connsiteX198" fmla="*/ 778934 w 2915920"/>
                <a:gd name="connsiteY198" fmla="*/ 870373 h 1144693"/>
                <a:gd name="connsiteX199" fmla="*/ 775547 w 2915920"/>
                <a:gd name="connsiteY199" fmla="*/ 883920 h 1144693"/>
                <a:gd name="connsiteX200" fmla="*/ 755227 w 2915920"/>
                <a:gd name="connsiteY200" fmla="*/ 883920 h 1144693"/>
                <a:gd name="connsiteX201" fmla="*/ 738294 w 2915920"/>
                <a:gd name="connsiteY201" fmla="*/ 863600 h 1144693"/>
                <a:gd name="connsiteX202" fmla="*/ 738294 w 2915920"/>
                <a:gd name="connsiteY202" fmla="*/ 863600 h 1144693"/>
                <a:gd name="connsiteX203" fmla="*/ 714587 w 2915920"/>
                <a:gd name="connsiteY203" fmla="*/ 846667 h 1144693"/>
                <a:gd name="connsiteX204" fmla="*/ 721360 w 2915920"/>
                <a:gd name="connsiteY204" fmla="*/ 809413 h 1144693"/>
                <a:gd name="connsiteX205" fmla="*/ 721360 w 2915920"/>
                <a:gd name="connsiteY205" fmla="*/ 785707 h 1144693"/>
                <a:gd name="connsiteX206" fmla="*/ 721360 w 2915920"/>
                <a:gd name="connsiteY206" fmla="*/ 765387 h 1144693"/>
                <a:gd name="connsiteX207" fmla="*/ 717974 w 2915920"/>
                <a:gd name="connsiteY207" fmla="*/ 734907 h 1144693"/>
                <a:gd name="connsiteX208" fmla="*/ 707814 w 2915920"/>
                <a:gd name="connsiteY208" fmla="*/ 711200 h 1144693"/>
                <a:gd name="connsiteX209" fmla="*/ 711200 w 2915920"/>
                <a:gd name="connsiteY209" fmla="*/ 680720 h 1144693"/>
                <a:gd name="connsiteX210" fmla="*/ 707814 w 2915920"/>
                <a:gd name="connsiteY210" fmla="*/ 660400 h 1144693"/>
                <a:gd name="connsiteX211" fmla="*/ 697654 w 2915920"/>
                <a:gd name="connsiteY211" fmla="*/ 633307 h 1144693"/>
                <a:gd name="connsiteX212" fmla="*/ 687494 w 2915920"/>
                <a:gd name="connsiteY212" fmla="*/ 626533 h 1144693"/>
                <a:gd name="connsiteX213" fmla="*/ 657014 w 2915920"/>
                <a:gd name="connsiteY213" fmla="*/ 616373 h 1144693"/>
                <a:gd name="connsiteX214" fmla="*/ 602827 w 2915920"/>
                <a:gd name="connsiteY214" fmla="*/ 616373 h 1144693"/>
                <a:gd name="connsiteX215" fmla="*/ 565574 w 2915920"/>
                <a:gd name="connsiteY215" fmla="*/ 612987 h 1144693"/>
                <a:gd name="connsiteX216" fmla="*/ 538480 w 2915920"/>
                <a:gd name="connsiteY216" fmla="*/ 609600 h 1144693"/>
                <a:gd name="connsiteX217" fmla="*/ 538480 w 2915920"/>
                <a:gd name="connsiteY217" fmla="*/ 609600 h 1144693"/>
                <a:gd name="connsiteX218" fmla="*/ 494454 w 2915920"/>
                <a:gd name="connsiteY218" fmla="*/ 589280 h 1144693"/>
                <a:gd name="connsiteX219" fmla="*/ 474134 w 2915920"/>
                <a:gd name="connsiteY219" fmla="*/ 572347 h 1144693"/>
                <a:gd name="connsiteX220" fmla="*/ 467360 w 2915920"/>
                <a:gd name="connsiteY220" fmla="*/ 562187 h 1144693"/>
                <a:gd name="connsiteX221" fmla="*/ 423334 w 2915920"/>
                <a:gd name="connsiteY221" fmla="*/ 555413 h 1144693"/>
                <a:gd name="connsiteX222" fmla="*/ 389467 w 2915920"/>
                <a:gd name="connsiteY222" fmla="*/ 565573 h 1144693"/>
                <a:gd name="connsiteX223" fmla="*/ 362374 w 2915920"/>
                <a:gd name="connsiteY223" fmla="*/ 562187 h 1144693"/>
                <a:gd name="connsiteX224" fmla="*/ 335280 w 2915920"/>
                <a:gd name="connsiteY224" fmla="*/ 538480 h 1144693"/>
                <a:gd name="connsiteX225" fmla="*/ 308187 w 2915920"/>
                <a:gd name="connsiteY225" fmla="*/ 528320 h 1144693"/>
                <a:gd name="connsiteX226" fmla="*/ 274320 w 2915920"/>
                <a:gd name="connsiteY226" fmla="*/ 504613 h 1144693"/>
                <a:gd name="connsiteX227" fmla="*/ 264160 w 2915920"/>
                <a:gd name="connsiteY227" fmla="*/ 474133 h 1144693"/>
                <a:gd name="connsiteX228" fmla="*/ 243840 w 2915920"/>
                <a:gd name="connsiteY228" fmla="*/ 463973 h 1144693"/>
                <a:gd name="connsiteX229" fmla="*/ 223520 w 2915920"/>
                <a:gd name="connsiteY229" fmla="*/ 447040 h 1144693"/>
                <a:gd name="connsiteX230" fmla="*/ 203200 w 2915920"/>
                <a:gd name="connsiteY230" fmla="*/ 416560 h 1144693"/>
                <a:gd name="connsiteX231" fmla="*/ 203200 w 2915920"/>
                <a:gd name="connsiteY231" fmla="*/ 416560 h 1144693"/>
                <a:gd name="connsiteX232" fmla="*/ 172720 w 2915920"/>
                <a:gd name="connsiteY232" fmla="*/ 365760 h 1144693"/>
                <a:gd name="connsiteX233" fmla="*/ 152400 w 2915920"/>
                <a:gd name="connsiteY233" fmla="*/ 355600 h 1144693"/>
                <a:gd name="connsiteX234" fmla="*/ 135467 w 2915920"/>
                <a:gd name="connsiteY234" fmla="*/ 318347 h 1144693"/>
                <a:gd name="connsiteX235" fmla="*/ 125307 w 2915920"/>
                <a:gd name="connsiteY235" fmla="*/ 294640 h 1144693"/>
                <a:gd name="connsiteX236" fmla="*/ 111760 w 2915920"/>
                <a:gd name="connsiteY236" fmla="*/ 281093 h 1144693"/>
                <a:gd name="connsiteX237" fmla="*/ 84667 w 2915920"/>
                <a:gd name="connsiteY237" fmla="*/ 264160 h 1144693"/>
                <a:gd name="connsiteX238" fmla="*/ 64347 w 2915920"/>
                <a:gd name="connsiteY238" fmla="*/ 254000 h 1144693"/>
                <a:gd name="connsiteX239" fmla="*/ 47414 w 2915920"/>
                <a:gd name="connsiteY239" fmla="*/ 254000 h 1144693"/>
                <a:gd name="connsiteX240" fmla="*/ 37254 w 2915920"/>
                <a:gd name="connsiteY240" fmla="*/ 260773 h 1144693"/>
                <a:gd name="connsiteX241" fmla="*/ 30480 w 2915920"/>
                <a:gd name="connsiteY241" fmla="*/ 274320 h 1144693"/>
                <a:gd name="connsiteX242" fmla="*/ 27094 w 2915920"/>
                <a:gd name="connsiteY242" fmla="*/ 301413 h 1144693"/>
                <a:gd name="connsiteX243" fmla="*/ 16934 w 2915920"/>
                <a:gd name="connsiteY243" fmla="*/ 318347 h 1144693"/>
                <a:gd name="connsiteX244" fmla="*/ 6774 w 2915920"/>
                <a:gd name="connsiteY244" fmla="*/ 328507 h 1144693"/>
                <a:gd name="connsiteX245" fmla="*/ 3387 w 2915920"/>
                <a:gd name="connsiteY245" fmla="*/ 342053 h 1144693"/>
                <a:gd name="connsiteX246" fmla="*/ 0 w 2915920"/>
                <a:gd name="connsiteY246" fmla="*/ 355600 h 1144693"/>
                <a:gd name="connsiteX247" fmla="*/ 0 w 2915920"/>
                <a:gd name="connsiteY247" fmla="*/ 375920 h 1144693"/>
                <a:gd name="connsiteX248" fmla="*/ 0 w 2915920"/>
                <a:gd name="connsiteY248" fmla="*/ 399627 h 1144693"/>
                <a:gd name="connsiteX249" fmla="*/ 0 w 2915920"/>
                <a:gd name="connsiteY249" fmla="*/ 406400 h 1144693"/>
                <a:gd name="connsiteX250" fmla="*/ 13547 w 2915920"/>
                <a:gd name="connsiteY250" fmla="*/ 419947 h 1144693"/>
                <a:gd name="connsiteX251" fmla="*/ 13547 w 2915920"/>
                <a:gd name="connsiteY251" fmla="*/ 423333 h 1144693"/>
                <a:gd name="connsiteX252" fmla="*/ 20320 w 2915920"/>
                <a:gd name="connsiteY252" fmla="*/ 433493 h 1144693"/>
                <a:gd name="connsiteX253" fmla="*/ 13547 w 2915920"/>
                <a:gd name="connsiteY253" fmla="*/ 440267 h 1144693"/>
                <a:gd name="connsiteX254" fmla="*/ 16934 w 2915920"/>
                <a:gd name="connsiteY254" fmla="*/ 463973 h 1144693"/>
                <a:gd name="connsiteX255" fmla="*/ 13547 w 2915920"/>
                <a:gd name="connsiteY255" fmla="*/ 477520 h 1144693"/>
                <a:gd name="connsiteX256" fmla="*/ 10160 w 2915920"/>
                <a:gd name="connsiteY256" fmla="*/ 487680 h 1144693"/>
                <a:gd name="connsiteX257" fmla="*/ 6774 w 2915920"/>
                <a:gd name="connsiteY257" fmla="*/ 501227 h 1144693"/>
                <a:gd name="connsiteX258" fmla="*/ 3387 w 2915920"/>
                <a:gd name="connsiteY258" fmla="*/ 511387 h 1144693"/>
                <a:gd name="connsiteX259" fmla="*/ 16934 w 2915920"/>
                <a:gd name="connsiteY259" fmla="*/ 514773 h 1144693"/>
                <a:gd name="connsiteX260" fmla="*/ 20320 w 2915920"/>
                <a:gd name="connsiteY260" fmla="*/ 521547 h 1144693"/>
                <a:gd name="connsiteX261" fmla="*/ 23707 w 2915920"/>
                <a:gd name="connsiteY261" fmla="*/ 528320 h 1144693"/>
                <a:gd name="connsiteX262" fmla="*/ 30480 w 2915920"/>
                <a:gd name="connsiteY262" fmla="*/ 531707 h 1144693"/>
                <a:gd name="connsiteX263" fmla="*/ 40640 w 2915920"/>
                <a:gd name="connsiteY263" fmla="*/ 545253 h 1144693"/>
                <a:gd name="connsiteX264" fmla="*/ 47414 w 2915920"/>
                <a:gd name="connsiteY264" fmla="*/ 545253 h 1144693"/>
                <a:gd name="connsiteX265" fmla="*/ 54187 w 2915920"/>
                <a:gd name="connsiteY265" fmla="*/ 535093 h 1144693"/>
                <a:gd name="connsiteX266" fmla="*/ 71120 w 2915920"/>
                <a:gd name="connsiteY266" fmla="*/ 531707 h 1144693"/>
                <a:gd name="connsiteX267" fmla="*/ 88054 w 2915920"/>
                <a:gd name="connsiteY267" fmla="*/ 531707 h 1144693"/>
                <a:gd name="connsiteX268" fmla="*/ 98214 w 2915920"/>
                <a:gd name="connsiteY268" fmla="*/ 531707 h 1144693"/>
                <a:gd name="connsiteX269" fmla="*/ 115147 w 2915920"/>
                <a:gd name="connsiteY269" fmla="*/ 535093 h 1144693"/>
                <a:gd name="connsiteX270" fmla="*/ 128694 w 2915920"/>
                <a:gd name="connsiteY270" fmla="*/ 541867 h 1144693"/>
                <a:gd name="connsiteX271" fmla="*/ 138854 w 2915920"/>
                <a:gd name="connsiteY271" fmla="*/ 552027 h 1144693"/>
                <a:gd name="connsiteX272" fmla="*/ 135467 w 2915920"/>
                <a:gd name="connsiteY272" fmla="*/ 562187 h 1144693"/>
                <a:gd name="connsiteX273" fmla="*/ 132080 w 2915920"/>
                <a:gd name="connsiteY273" fmla="*/ 575733 h 1144693"/>
                <a:gd name="connsiteX274" fmla="*/ 132080 w 2915920"/>
                <a:gd name="connsiteY274" fmla="*/ 575733 h 1144693"/>
                <a:gd name="connsiteX275" fmla="*/ 125307 w 2915920"/>
                <a:gd name="connsiteY275" fmla="*/ 596053 h 1144693"/>
                <a:gd name="connsiteX276" fmla="*/ 135467 w 2915920"/>
                <a:gd name="connsiteY276" fmla="*/ 623147 h 1144693"/>
                <a:gd name="connsiteX277" fmla="*/ 142240 w 2915920"/>
                <a:gd name="connsiteY277" fmla="*/ 626533 h 1144693"/>
                <a:gd name="connsiteX278" fmla="*/ 155787 w 2915920"/>
                <a:gd name="connsiteY278" fmla="*/ 626533 h 1144693"/>
                <a:gd name="connsiteX279" fmla="*/ 172720 w 2915920"/>
                <a:gd name="connsiteY279" fmla="*/ 626533 h 1144693"/>
                <a:gd name="connsiteX280" fmla="*/ 186267 w 2915920"/>
                <a:gd name="connsiteY280" fmla="*/ 612987 h 1144693"/>
                <a:gd name="connsiteX281" fmla="*/ 193040 w 2915920"/>
                <a:gd name="connsiteY281" fmla="*/ 606213 h 1144693"/>
                <a:gd name="connsiteX282" fmla="*/ 193040 w 2915920"/>
                <a:gd name="connsiteY282" fmla="*/ 602827 h 1144693"/>
                <a:gd name="connsiteX283" fmla="*/ 203200 w 2915920"/>
                <a:gd name="connsiteY283" fmla="*/ 602827 h 1144693"/>
                <a:gd name="connsiteX284" fmla="*/ 216747 w 2915920"/>
                <a:gd name="connsiteY284" fmla="*/ 602827 h 1144693"/>
                <a:gd name="connsiteX285" fmla="*/ 220134 w 2915920"/>
                <a:gd name="connsiteY285" fmla="*/ 609600 h 1144693"/>
                <a:gd name="connsiteX286" fmla="*/ 240454 w 2915920"/>
                <a:gd name="connsiteY286" fmla="*/ 616373 h 1144693"/>
                <a:gd name="connsiteX287" fmla="*/ 240454 w 2915920"/>
                <a:gd name="connsiteY287" fmla="*/ 626533 h 1144693"/>
                <a:gd name="connsiteX288" fmla="*/ 240454 w 2915920"/>
                <a:gd name="connsiteY288" fmla="*/ 636693 h 1144693"/>
                <a:gd name="connsiteX289" fmla="*/ 243840 w 2915920"/>
                <a:gd name="connsiteY289" fmla="*/ 646853 h 1144693"/>
                <a:gd name="connsiteX290" fmla="*/ 254000 w 2915920"/>
                <a:gd name="connsiteY290" fmla="*/ 663787 h 1144693"/>
                <a:gd name="connsiteX291" fmla="*/ 267547 w 2915920"/>
                <a:gd name="connsiteY291" fmla="*/ 673947 h 1144693"/>
                <a:gd name="connsiteX292" fmla="*/ 284480 w 2915920"/>
                <a:gd name="connsiteY292" fmla="*/ 684107 h 1144693"/>
                <a:gd name="connsiteX293" fmla="*/ 287867 w 2915920"/>
                <a:gd name="connsiteY293" fmla="*/ 694267 h 1144693"/>
                <a:gd name="connsiteX294" fmla="*/ 291254 w 2915920"/>
                <a:gd name="connsiteY294" fmla="*/ 701040 h 1144693"/>
                <a:gd name="connsiteX295" fmla="*/ 301414 w 2915920"/>
                <a:gd name="connsiteY295" fmla="*/ 704427 h 1144693"/>
                <a:gd name="connsiteX296" fmla="*/ 318347 w 2915920"/>
                <a:gd name="connsiteY296" fmla="*/ 704427 h 1144693"/>
                <a:gd name="connsiteX297" fmla="*/ 338667 w 2915920"/>
                <a:gd name="connsiteY297" fmla="*/ 717973 h 1144693"/>
                <a:gd name="connsiteX298" fmla="*/ 338667 w 2915920"/>
                <a:gd name="connsiteY298" fmla="*/ 734907 h 1144693"/>
                <a:gd name="connsiteX299" fmla="*/ 338667 w 2915920"/>
                <a:gd name="connsiteY299" fmla="*/ 734907 h 1144693"/>
                <a:gd name="connsiteX300" fmla="*/ 335280 w 2915920"/>
                <a:gd name="connsiteY300" fmla="*/ 768773 h 1144693"/>
                <a:gd name="connsiteX301" fmla="*/ 335280 w 2915920"/>
                <a:gd name="connsiteY301" fmla="*/ 789093 h 1144693"/>
                <a:gd name="connsiteX302" fmla="*/ 338667 w 2915920"/>
                <a:gd name="connsiteY302" fmla="*/ 799253 h 1144693"/>
                <a:gd name="connsiteX303" fmla="*/ 348827 w 2915920"/>
                <a:gd name="connsiteY303" fmla="*/ 802640 h 1144693"/>
                <a:gd name="connsiteX304" fmla="*/ 372534 w 2915920"/>
                <a:gd name="connsiteY304" fmla="*/ 802640 h 1144693"/>
                <a:gd name="connsiteX305" fmla="*/ 396240 w 2915920"/>
                <a:gd name="connsiteY305" fmla="*/ 806027 h 1144693"/>
                <a:gd name="connsiteX306" fmla="*/ 433494 w 2915920"/>
                <a:gd name="connsiteY306" fmla="*/ 816187 h 1144693"/>
                <a:gd name="connsiteX307" fmla="*/ 440267 w 2915920"/>
                <a:gd name="connsiteY307" fmla="*/ 829733 h 1144693"/>
                <a:gd name="connsiteX308" fmla="*/ 447040 w 2915920"/>
                <a:gd name="connsiteY308" fmla="*/ 850053 h 1144693"/>
                <a:gd name="connsiteX309" fmla="*/ 467360 w 2915920"/>
                <a:gd name="connsiteY309" fmla="*/ 877147 h 1144693"/>
                <a:gd name="connsiteX310" fmla="*/ 480907 w 2915920"/>
                <a:gd name="connsiteY310" fmla="*/ 904240 h 1144693"/>
                <a:gd name="connsiteX311" fmla="*/ 491067 w 2915920"/>
                <a:gd name="connsiteY311" fmla="*/ 917787 h 1144693"/>
                <a:gd name="connsiteX312" fmla="*/ 491067 w 2915920"/>
                <a:gd name="connsiteY312" fmla="*/ 934720 h 1144693"/>
                <a:gd name="connsiteX313" fmla="*/ 511387 w 2915920"/>
                <a:gd name="connsiteY313" fmla="*/ 995680 h 1144693"/>
                <a:gd name="connsiteX0" fmla="*/ 511387 w 2915920"/>
                <a:gd name="connsiteY0" fmla="*/ 978747 h 1127760"/>
                <a:gd name="connsiteX1" fmla="*/ 589280 w 2915920"/>
                <a:gd name="connsiteY1" fmla="*/ 988907 h 1127760"/>
                <a:gd name="connsiteX2" fmla="*/ 657014 w 2915920"/>
                <a:gd name="connsiteY2" fmla="*/ 992294 h 1127760"/>
                <a:gd name="connsiteX3" fmla="*/ 663787 w 2915920"/>
                <a:gd name="connsiteY3" fmla="*/ 999067 h 1127760"/>
                <a:gd name="connsiteX4" fmla="*/ 697654 w 2915920"/>
                <a:gd name="connsiteY4" fmla="*/ 1039707 h 1127760"/>
                <a:gd name="connsiteX5" fmla="*/ 738294 w 2915920"/>
                <a:gd name="connsiteY5" fmla="*/ 1080347 h 1127760"/>
                <a:gd name="connsiteX6" fmla="*/ 755227 w 2915920"/>
                <a:gd name="connsiteY6" fmla="*/ 1104054 h 1127760"/>
                <a:gd name="connsiteX7" fmla="*/ 802640 w 2915920"/>
                <a:gd name="connsiteY7" fmla="*/ 1120987 h 1127760"/>
                <a:gd name="connsiteX8" fmla="*/ 839894 w 2915920"/>
                <a:gd name="connsiteY8" fmla="*/ 1127760 h 1127760"/>
                <a:gd name="connsiteX9" fmla="*/ 900854 w 2915920"/>
                <a:gd name="connsiteY9" fmla="*/ 1107440 h 1127760"/>
                <a:gd name="connsiteX10" fmla="*/ 917787 w 2915920"/>
                <a:gd name="connsiteY10" fmla="*/ 1090507 h 1127760"/>
                <a:gd name="connsiteX11" fmla="*/ 924560 w 2915920"/>
                <a:gd name="connsiteY11" fmla="*/ 1063414 h 1127760"/>
                <a:gd name="connsiteX12" fmla="*/ 927947 w 2915920"/>
                <a:gd name="connsiteY12" fmla="*/ 1049867 h 1127760"/>
                <a:gd name="connsiteX13" fmla="*/ 968587 w 2915920"/>
                <a:gd name="connsiteY13" fmla="*/ 1026160 h 1127760"/>
                <a:gd name="connsiteX14" fmla="*/ 982134 w 2915920"/>
                <a:gd name="connsiteY14" fmla="*/ 1019387 h 1127760"/>
                <a:gd name="connsiteX15" fmla="*/ 1005840 w 2915920"/>
                <a:gd name="connsiteY15" fmla="*/ 1019387 h 1127760"/>
                <a:gd name="connsiteX16" fmla="*/ 1043094 w 2915920"/>
                <a:gd name="connsiteY16" fmla="*/ 999067 h 1127760"/>
                <a:gd name="connsiteX17" fmla="*/ 1060027 w 2915920"/>
                <a:gd name="connsiteY17" fmla="*/ 975360 h 1127760"/>
                <a:gd name="connsiteX18" fmla="*/ 1063414 w 2915920"/>
                <a:gd name="connsiteY18" fmla="*/ 948267 h 1127760"/>
                <a:gd name="connsiteX19" fmla="*/ 1090507 w 2915920"/>
                <a:gd name="connsiteY19" fmla="*/ 890694 h 1127760"/>
                <a:gd name="connsiteX20" fmla="*/ 1090507 w 2915920"/>
                <a:gd name="connsiteY20" fmla="*/ 860214 h 1127760"/>
                <a:gd name="connsiteX21" fmla="*/ 1104054 w 2915920"/>
                <a:gd name="connsiteY21" fmla="*/ 846667 h 1127760"/>
                <a:gd name="connsiteX22" fmla="*/ 1127760 w 2915920"/>
                <a:gd name="connsiteY22" fmla="*/ 836507 h 1127760"/>
                <a:gd name="connsiteX23" fmla="*/ 1154854 w 2915920"/>
                <a:gd name="connsiteY23" fmla="*/ 833120 h 1127760"/>
                <a:gd name="connsiteX24" fmla="*/ 1181947 w 2915920"/>
                <a:gd name="connsiteY24" fmla="*/ 809414 h 1127760"/>
                <a:gd name="connsiteX25" fmla="*/ 1205654 w 2915920"/>
                <a:gd name="connsiteY25" fmla="*/ 768774 h 1127760"/>
                <a:gd name="connsiteX26" fmla="*/ 1229360 w 2915920"/>
                <a:gd name="connsiteY26" fmla="*/ 728134 h 1127760"/>
                <a:gd name="connsiteX27" fmla="*/ 1236134 w 2915920"/>
                <a:gd name="connsiteY27" fmla="*/ 714587 h 1127760"/>
                <a:gd name="connsiteX28" fmla="*/ 1249680 w 2915920"/>
                <a:gd name="connsiteY28" fmla="*/ 711200 h 1127760"/>
                <a:gd name="connsiteX29" fmla="*/ 1293707 w 2915920"/>
                <a:gd name="connsiteY29" fmla="*/ 717974 h 1127760"/>
                <a:gd name="connsiteX30" fmla="*/ 1307254 w 2915920"/>
                <a:gd name="connsiteY30" fmla="*/ 731520 h 1127760"/>
                <a:gd name="connsiteX31" fmla="*/ 1314027 w 2915920"/>
                <a:gd name="connsiteY31" fmla="*/ 751840 h 1127760"/>
                <a:gd name="connsiteX32" fmla="*/ 1317414 w 2915920"/>
                <a:gd name="connsiteY32" fmla="*/ 768774 h 1127760"/>
                <a:gd name="connsiteX33" fmla="*/ 1320800 w 2915920"/>
                <a:gd name="connsiteY33" fmla="*/ 772160 h 1127760"/>
                <a:gd name="connsiteX34" fmla="*/ 1405467 w 2915920"/>
                <a:gd name="connsiteY34" fmla="*/ 772160 h 1127760"/>
                <a:gd name="connsiteX35" fmla="*/ 1422400 w 2915920"/>
                <a:gd name="connsiteY35" fmla="*/ 765387 h 1127760"/>
                <a:gd name="connsiteX36" fmla="*/ 1425787 w 2915920"/>
                <a:gd name="connsiteY36" fmla="*/ 751840 h 1127760"/>
                <a:gd name="connsiteX37" fmla="*/ 1425787 w 2915920"/>
                <a:gd name="connsiteY37" fmla="*/ 741680 h 1127760"/>
                <a:gd name="connsiteX38" fmla="*/ 1432560 w 2915920"/>
                <a:gd name="connsiteY38" fmla="*/ 734907 h 1127760"/>
                <a:gd name="connsiteX39" fmla="*/ 1459654 w 2915920"/>
                <a:gd name="connsiteY39" fmla="*/ 728134 h 1127760"/>
                <a:gd name="connsiteX40" fmla="*/ 1476587 w 2915920"/>
                <a:gd name="connsiteY40" fmla="*/ 731520 h 1127760"/>
                <a:gd name="connsiteX41" fmla="*/ 1496907 w 2915920"/>
                <a:gd name="connsiteY41" fmla="*/ 734907 h 1127760"/>
                <a:gd name="connsiteX42" fmla="*/ 1517227 w 2915920"/>
                <a:gd name="connsiteY42" fmla="*/ 751840 h 1127760"/>
                <a:gd name="connsiteX43" fmla="*/ 1544320 w 2915920"/>
                <a:gd name="connsiteY43" fmla="*/ 765387 h 1127760"/>
                <a:gd name="connsiteX44" fmla="*/ 1564640 w 2915920"/>
                <a:gd name="connsiteY44" fmla="*/ 802640 h 1127760"/>
                <a:gd name="connsiteX45" fmla="*/ 1588347 w 2915920"/>
                <a:gd name="connsiteY45" fmla="*/ 822960 h 1127760"/>
                <a:gd name="connsiteX46" fmla="*/ 1618827 w 2915920"/>
                <a:gd name="connsiteY46" fmla="*/ 836507 h 1127760"/>
                <a:gd name="connsiteX47" fmla="*/ 1639147 w 2915920"/>
                <a:gd name="connsiteY47" fmla="*/ 836507 h 1127760"/>
                <a:gd name="connsiteX48" fmla="*/ 1656080 w 2915920"/>
                <a:gd name="connsiteY48" fmla="*/ 812800 h 1127760"/>
                <a:gd name="connsiteX49" fmla="*/ 1703494 w 2915920"/>
                <a:gd name="connsiteY49" fmla="*/ 765387 h 1127760"/>
                <a:gd name="connsiteX50" fmla="*/ 1713654 w 2915920"/>
                <a:gd name="connsiteY50" fmla="*/ 758614 h 1127760"/>
                <a:gd name="connsiteX51" fmla="*/ 1733974 w 2915920"/>
                <a:gd name="connsiteY51" fmla="*/ 755227 h 1127760"/>
                <a:gd name="connsiteX52" fmla="*/ 1788160 w 2915920"/>
                <a:gd name="connsiteY52" fmla="*/ 758614 h 1127760"/>
                <a:gd name="connsiteX53" fmla="*/ 1822027 w 2915920"/>
                <a:gd name="connsiteY53" fmla="*/ 758614 h 1127760"/>
                <a:gd name="connsiteX54" fmla="*/ 1845734 w 2915920"/>
                <a:gd name="connsiteY54" fmla="*/ 758614 h 1127760"/>
                <a:gd name="connsiteX55" fmla="*/ 1859280 w 2915920"/>
                <a:gd name="connsiteY55" fmla="*/ 755227 h 1127760"/>
                <a:gd name="connsiteX56" fmla="*/ 1876214 w 2915920"/>
                <a:gd name="connsiteY56" fmla="*/ 731520 h 1127760"/>
                <a:gd name="connsiteX57" fmla="*/ 1889760 w 2915920"/>
                <a:gd name="connsiteY57" fmla="*/ 701040 h 1127760"/>
                <a:gd name="connsiteX58" fmla="*/ 1893147 w 2915920"/>
                <a:gd name="connsiteY58" fmla="*/ 687494 h 1127760"/>
                <a:gd name="connsiteX59" fmla="*/ 1906694 w 2915920"/>
                <a:gd name="connsiteY59" fmla="*/ 684107 h 1127760"/>
                <a:gd name="connsiteX60" fmla="*/ 1910080 w 2915920"/>
                <a:gd name="connsiteY60" fmla="*/ 667174 h 1127760"/>
                <a:gd name="connsiteX61" fmla="*/ 1930400 w 2915920"/>
                <a:gd name="connsiteY61" fmla="*/ 643467 h 1127760"/>
                <a:gd name="connsiteX62" fmla="*/ 1960880 w 2915920"/>
                <a:gd name="connsiteY62" fmla="*/ 626534 h 1127760"/>
                <a:gd name="connsiteX63" fmla="*/ 2011680 w 2915920"/>
                <a:gd name="connsiteY63" fmla="*/ 629920 h 1127760"/>
                <a:gd name="connsiteX64" fmla="*/ 2042160 w 2915920"/>
                <a:gd name="connsiteY64" fmla="*/ 640080 h 1127760"/>
                <a:gd name="connsiteX65" fmla="*/ 2120054 w 2915920"/>
                <a:gd name="connsiteY65" fmla="*/ 653627 h 1127760"/>
                <a:gd name="connsiteX66" fmla="*/ 2164080 w 2915920"/>
                <a:gd name="connsiteY66" fmla="*/ 660400 h 1127760"/>
                <a:gd name="connsiteX67" fmla="*/ 2181014 w 2915920"/>
                <a:gd name="connsiteY67" fmla="*/ 684107 h 1127760"/>
                <a:gd name="connsiteX68" fmla="*/ 2211494 w 2915920"/>
                <a:gd name="connsiteY68" fmla="*/ 711200 h 1127760"/>
                <a:gd name="connsiteX69" fmla="*/ 2231814 w 2915920"/>
                <a:gd name="connsiteY69" fmla="*/ 721360 h 1127760"/>
                <a:gd name="connsiteX70" fmla="*/ 2269067 w 2915920"/>
                <a:gd name="connsiteY70" fmla="*/ 734907 h 1127760"/>
                <a:gd name="connsiteX71" fmla="*/ 2302934 w 2915920"/>
                <a:gd name="connsiteY71" fmla="*/ 738294 h 1127760"/>
                <a:gd name="connsiteX72" fmla="*/ 2350347 w 2915920"/>
                <a:gd name="connsiteY72" fmla="*/ 768774 h 1127760"/>
                <a:gd name="connsiteX73" fmla="*/ 2377440 w 2915920"/>
                <a:gd name="connsiteY73" fmla="*/ 782320 h 1127760"/>
                <a:gd name="connsiteX74" fmla="*/ 2411307 w 2915920"/>
                <a:gd name="connsiteY74" fmla="*/ 799254 h 1127760"/>
                <a:gd name="connsiteX75" fmla="*/ 2468880 w 2915920"/>
                <a:gd name="connsiteY75" fmla="*/ 806027 h 1127760"/>
                <a:gd name="connsiteX76" fmla="*/ 2509520 w 2915920"/>
                <a:gd name="connsiteY76" fmla="*/ 812800 h 1127760"/>
                <a:gd name="connsiteX77" fmla="*/ 2556934 w 2915920"/>
                <a:gd name="connsiteY77" fmla="*/ 880534 h 1127760"/>
                <a:gd name="connsiteX78" fmla="*/ 2580640 w 2915920"/>
                <a:gd name="connsiteY78" fmla="*/ 911014 h 1127760"/>
                <a:gd name="connsiteX79" fmla="*/ 2604347 w 2915920"/>
                <a:gd name="connsiteY79" fmla="*/ 951654 h 1127760"/>
                <a:gd name="connsiteX80" fmla="*/ 2634827 w 2915920"/>
                <a:gd name="connsiteY80" fmla="*/ 971974 h 1127760"/>
                <a:gd name="connsiteX81" fmla="*/ 2665307 w 2915920"/>
                <a:gd name="connsiteY81" fmla="*/ 978747 h 1127760"/>
                <a:gd name="connsiteX82" fmla="*/ 2705947 w 2915920"/>
                <a:gd name="connsiteY82" fmla="*/ 958427 h 1127760"/>
                <a:gd name="connsiteX83" fmla="*/ 2703010 w 2915920"/>
                <a:gd name="connsiteY83" fmla="*/ 919897 h 1127760"/>
                <a:gd name="connsiteX84" fmla="*/ 2705947 w 2915920"/>
                <a:gd name="connsiteY84" fmla="*/ 866987 h 1127760"/>
                <a:gd name="connsiteX85" fmla="*/ 2702560 w 2915920"/>
                <a:gd name="connsiteY85" fmla="*/ 850054 h 1127760"/>
                <a:gd name="connsiteX86" fmla="*/ 2699174 w 2915920"/>
                <a:gd name="connsiteY86" fmla="*/ 822960 h 1127760"/>
                <a:gd name="connsiteX87" fmla="*/ 2695787 w 2915920"/>
                <a:gd name="connsiteY87" fmla="*/ 809414 h 1127760"/>
                <a:gd name="connsiteX88" fmla="*/ 2689014 w 2915920"/>
                <a:gd name="connsiteY88" fmla="*/ 789094 h 1127760"/>
                <a:gd name="connsiteX89" fmla="*/ 2682240 w 2915920"/>
                <a:gd name="connsiteY89" fmla="*/ 768774 h 1127760"/>
                <a:gd name="connsiteX90" fmla="*/ 2678854 w 2915920"/>
                <a:gd name="connsiteY90" fmla="*/ 748454 h 1127760"/>
                <a:gd name="connsiteX91" fmla="*/ 2672080 w 2915920"/>
                <a:gd name="connsiteY91" fmla="*/ 738294 h 1127760"/>
                <a:gd name="connsiteX92" fmla="*/ 2678854 w 2915920"/>
                <a:gd name="connsiteY92" fmla="*/ 724747 h 1127760"/>
                <a:gd name="connsiteX93" fmla="*/ 2699174 w 2915920"/>
                <a:gd name="connsiteY93" fmla="*/ 717974 h 1127760"/>
                <a:gd name="connsiteX94" fmla="*/ 2729654 w 2915920"/>
                <a:gd name="connsiteY94" fmla="*/ 717974 h 1127760"/>
                <a:gd name="connsiteX95" fmla="*/ 2770294 w 2915920"/>
                <a:gd name="connsiteY95" fmla="*/ 724747 h 1127760"/>
                <a:gd name="connsiteX96" fmla="*/ 2783840 w 2915920"/>
                <a:gd name="connsiteY96" fmla="*/ 728134 h 1127760"/>
                <a:gd name="connsiteX97" fmla="*/ 2804160 w 2915920"/>
                <a:gd name="connsiteY97" fmla="*/ 741680 h 1127760"/>
                <a:gd name="connsiteX98" fmla="*/ 2827867 w 2915920"/>
                <a:gd name="connsiteY98" fmla="*/ 724747 h 1127760"/>
                <a:gd name="connsiteX99" fmla="*/ 2827867 w 2915920"/>
                <a:gd name="connsiteY99" fmla="*/ 701040 h 1127760"/>
                <a:gd name="connsiteX100" fmla="*/ 2817707 w 2915920"/>
                <a:gd name="connsiteY100" fmla="*/ 680720 h 1127760"/>
                <a:gd name="connsiteX101" fmla="*/ 2810934 w 2915920"/>
                <a:gd name="connsiteY101" fmla="*/ 667174 h 1127760"/>
                <a:gd name="connsiteX102" fmla="*/ 2817707 w 2915920"/>
                <a:gd name="connsiteY102" fmla="*/ 646854 h 1127760"/>
                <a:gd name="connsiteX103" fmla="*/ 2844800 w 2915920"/>
                <a:gd name="connsiteY103" fmla="*/ 629920 h 1127760"/>
                <a:gd name="connsiteX104" fmla="*/ 2868507 w 2915920"/>
                <a:gd name="connsiteY104" fmla="*/ 616374 h 1127760"/>
                <a:gd name="connsiteX105" fmla="*/ 2892214 w 2915920"/>
                <a:gd name="connsiteY105" fmla="*/ 612987 h 1127760"/>
                <a:gd name="connsiteX106" fmla="*/ 2912534 w 2915920"/>
                <a:gd name="connsiteY106" fmla="*/ 599440 h 1127760"/>
                <a:gd name="connsiteX107" fmla="*/ 2915920 w 2915920"/>
                <a:gd name="connsiteY107" fmla="*/ 585894 h 1127760"/>
                <a:gd name="connsiteX108" fmla="*/ 2898987 w 2915920"/>
                <a:gd name="connsiteY108" fmla="*/ 555414 h 1127760"/>
                <a:gd name="connsiteX109" fmla="*/ 2898987 w 2915920"/>
                <a:gd name="connsiteY109" fmla="*/ 524934 h 1127760"/>
                <a:gd name="connsiteX110" fmla="*/ 2895600 w 2915920"/>
                <a:gd name="connsiteY110" fmla="*/ 508000 h 1127760"/>
                <a:gd name="connsiteX111" fmla="*/ 2885440 w 2915920"/>
                <a:gd name="connsiteY111" fmla="*/ 484294 h 1127760"/>
                <a:gd name="connsiteX112" fmla="*/ 2821094 w 2915920"/>
                <a:gd name="connsiteY112" fmla="*/ 470747 h 1127760"/>
                <a:gd name="connsiteX113" fmla="*/ 2783840 w 2915920"/>
                <a:gd name="connsiteY113" fmla="*/ 453814 h 1127760"/>
                <a:gd name="connsiteX114" fmla="*/ 2729654 w 2915920"/>
                <a:gd name="connsiteY114" fmla="*/ 403014 h 1127760"/>
                <a:gd name="connsiteX115" fmla="*/ 2695787 w 2915920"/>
                <a:gd name="connsiteY115" fmla="*/ 348827 h 1127760"/>
                <a:gd name="connsiteX116" fmla="*/ 2692400 w 2915920"/>
                <a:gd name="connsiteY116" fmla="*/ 294640 h 1127760"/>
                <a:gd name="connsiteX117" fmla="*/ 2682240 w 2915920"/>
                <a:gd name="connsiteY117" fmla="*/ 267547 h 1127760"/>
                <a:gd name="connsiteX118" fmla="*/ 2675467 w 2915920"/>
                <a:gd name="connsiteY118" fmla="*/ 250614 h 1127760"/>
                <a:gd name="connsiteX119" fmla="*/ 2661920 w 2915920"/>
                <a:gd name="connsiteY119" fmla="*/ 237067 h 1127760"/>
                <a:gd name="connsiteX120" fmla="*/ 2661920 w 2915920"/>
                <a:gd name="connsiteY120" fmla="*/ 199814 h 1127760"/>
                <a:gd name="connsiteX121" fmla="*/ 2658534 w 2915920"/>
                <a:gd name="connsiteY121" fmla="*/ 176107 h 1127760"/>
                <a:gd name="connsiteX122" fmla="*/ 2628054 w 2915920"/>
                <a:gd name="connsiteY122" fmla="*/ 145627 h 1127760"/>
                <a:gd name="connsiteX123" fmla="*/ 2584027 w 2915920"/>
                <a:gd name="connsiteY123" fmla="*/ 121920 h 1127760"/>
                <a:gd name="connsiteX124" fmla="*/ 2499360 w 2915920"/>
                <a:gd name="connsiteY124" fmla="*/ 121920 h 1127760"/>
                <a:gd name="connsiteX125" fmla="*/ 2472267 w 2915920"/>
                <a:gd name="connsiteY125" fmla="*/ 132080 h 1127760"/>
                <a:gd name="connsiteX126" fmla="*/ 2448560 w 2915920"/>
                <a:gd name="connsiteY126" fmla="*/ 121920 h 1127760"/>
                <a:gd name="connsiteX127" fmla="*/ 2424854 w 2915920"/>
                <a:gd name="connsiteY127" fmla="*/ 121920 h 1127760"/>
                <a:gd name="connsiteX128" fmla="*/ 2394374 w 2915920"/>
                <a:gd name="connsiteY128" fmla="*/ 108374 h 1127760"/>
                <a:gd name="connsiteX129" fmla="*/ 2367280 w 2915920"/>
                <a:gd name="connsiteY129" fmla="*/ 101600 h 1127760"/>
                <a:gd name="connsiteX130" fmla="*/ 2350347 w 2915920"/>
                <a:gd name="connsiteY130" fmla="*/ 77894 h 1127760"/>
                <a:gd name="connsiteX131" fmla="*/ 2330027 w 2915920"/>
                <a:gd name="connsiteY131" fmla="*/ 57574 h 1127760"/>
                <a:gd name="connsiteX132" fmla="*/ 2286000 w 2915920"/>
                <a:gd name="connsiteY132" fmla="*/ 50800 h 1127760"/>
                <a:gd name="connsiteX133" fmla="*/ 2252134 w 2915920"/>
                <a:gd name="connsiteY133" fmla="*/ 54187 h 1127760"/>
                <a:gd name="connsiteX134" fmla="*/ 2238587 w 2915920"/>
                <a:gd name="connsiteY134" fmla="*/ 50800 h 1127760"/>
                <a:gd name="connsiteX135" fmla="*/ 2211494 w 2915920"/>
                <a:gd name="connsiteY135" fmla="*/ 33867 h 1127760"/>
                <a:gd name="connsiteX136" fmla="*/ 2177627 w 2915920"/>
                <a:gd name="connsiteY136" fmla="*/ 44027 h 1127760"/>
                <a:gd name="connsiteX137" fmla="*/ 2153920 w 2915920"/>
                <a:gd name="connsiteY137" fmla="*/ 44027 h 1127760"/>
                <a:gd name="connsiteX138" fmla="*/ 2136987 w 2915920"/>
                <a:gd name="connsiteY138" fmla="*/ 44027 h 1127760"/>
                <a:gd name="connsiteX139" fmla="*/ 2109894 w 2915920"/>
                <a:gd name="connsiteY139" fmla="*/ 16934 h 1127760"/>
                <a:gd name="connsiteX140" fmla="*/ 2099734 w 2915920"/>
                <a:gd name="connsiteY140" fmla="*/ 0 h 1127760"/>
                <a:gd name="connsiteX141" fmla="*/ 1883642 w 2915920"/>
                <a:gd name="connsiteY141" fmla="*/ 554721 h 1127760"/>
                <a:gd name="connsiteX142" fmla="*/ 1880710 w 2915920"/>
                <a:gd name="connsiteY142" fmla="*/ 499318 h 1127760"/>
                <a:gd name="connsiteX143" fmla="*/ 1845977 w 2915920"/>
                <a:gd name="connsiteY143" fmla="*/ 440442 h 1127760"/>
                <a:gd name="connsiteX144" fmla="*/ 1850852 w 2915920"/>
                <a:gd name="connsiteY144" fmla="*/ 395112 h 1127760"/>
                <a:gd name="connsiteX145" fmla="*/ 1807114 w 2915920"/>
                <a:gd name="connsiteY145" fmla="*/ 385908 h 1127760"/>
                <a:gd name="connsiteX146" fmla="*/ 1727733 w 2915920"/>
                <a:gd name="connsiteY146" fmla="*/ 341274 h 1127760"/>
                <a:gd name="connsiteX147" fmla="*/ 1648641 w 2915920"/>
                <a:gd name="connsiteY147" fmla="*/ 321908 h 1127760"/>
                <a:gd name="connsiteX148" fmla="*/ 1639968 w 2915920"/>
                <a:gd name="connsiteY148" fmla="*/ 294902 h 1127760"/>
                <a:gd name="connsiteX149" fmla="*/ 1632617 w 2915920"/>
                <a:gd name="connsiteY149" fmla="*/ 236894 h 1127760"/>
                <a:gd name="connsiteX150" fmla="*/ 1647075 w 2915920"/>
                <a:gd name="connsiteY150" fmla="*/ 186528 h 1127760"/>
                <a:gd name="connsiteX151" fmla="*/ 1702628 w 2915920"/>
                <a:gd name="connsiteY151" fmla="*/ 157351 h 1127760"/>
                <a:gd name="connsiteX152" fmla="*/ 1699696 w 2915920"/>
                <a:gd name="connsiteY152" fmla="*/ 117232 h 1127760"/>
                <a:gd name="connsiteX153" fmla="*/ 1710601 w 2915920"/>
                <a:gd name="connsiteY153" fmla="*/ 60352 h 1127760"/>
                <a:gd name="connsiteX154" fmla="*/ 1618827 w 2915920"/>
                <a:gd name="connsiteY154" fmla="*/ 54187 h 1127760"/>
                <a:gd name="connsiteX155" fmla="*/ 1625600 w 2915920"/>
                <a:gd name="connsiteY155" fmla="*/ 71120 h 1127760"/>
                <a:gd name="connsiteX156" fmla="*/ 1615440 w 2915920"/>
                <a:gd name="connsiteY156" fmla="*/ 91440 h 1127760"/>
                <a:gd name="connsiteX157" fmla="*/ 1584960 w 2915920"/>
                <a:gd name="connsiteY157" fmla="*/ 108374 h 1127760"/>
                <a:gd name="connsiteX158" fmla="*/ 1540934 w 2915920"/>
                <a:gd name="connsiteY158" fmla="*/ 172720 h 1127760"/>
                <a:gd name="connsiteX159" fmla="*/ 1507067 w 2915920"/>
                <a:gd name="connsiteY159" fmla="*/ 182880 h 1127760"/>
                <a:gd name="connsiteX160" fmla="*/ 1513840 w 2915920"/>
                <a:gd name="connsiteY160" fmla="*/ 240454 h 1127760"/>
                <a:gd name="connsiteX161" fmla="*/ 1486747 w 2915920"/>
                <a:gd name="connsiteY161" fmla="*/ 270934 h 1127760"/>
                <a:gd name="connsiteX162" fmla="*/ 1486747 w 2915920"/>
                <a:gd name="connsiteY162" fmla="*/ 270934 h 1127760"/>
                <a:gd name="connsiteX163" fmla="*/ 1422400 w 2915920"/>
                <a:gd name="connsiteY163" fmla="*/ 304800 h 1127760"/>
                <a:gd name="connsiteX164" fmla="*/ 1405467 w 2915920"/>
                <a:gd name="connsiteY164" fmla="*/ 331894 h 1127760"/>
                <a:gd name="connsiteX165" fmla="*/ 1405467 w 2915920"/>
                <a:gd name="connsiteY165" fmla="*/ 331894 h 1127760"/>
                <a:gd name="connsiteX166" fmla="*/ 1398694 w 2915920"/>
                <a:gd name="connsiteY166" fmla="*/ 369147 h 1127760"/>
                <a:gd name="connsiteX167" fmla="*/ 1395307 w 2915920"/>
                <a:gd name="connsiteY167" fmla="*/ 392854 h 1127760"/>
                <a:gd name="connsiteX168" fmla="*/ 1371600 w 2915920"/>
                <a:gd name="connsiteY168" fmla="*/ 413174 h 1127760"/>
                <a:gd name="connsiteX169" fmla="*/ 1347894 w 2915920"/>
                <a:gd name="connsiteY169" fmla="*/ 436880 h 1127760"/>
                <a:gd name="connsiteX170" fmla="*/ 1337734 w 2915920"/>
                <a:gd name="connsiteY170" fmla="*/ 457200 h 1127760"/>
                <a:gd name="connsiteX171" fmla="*/ 1334347 w 2915920"/>
                <a:gd name="connsiteY171" fmla="*/ 494454 h 1127760"/>
                <a:gd name="connsiteX172" fmla="*/ 1344507 w 2915920"/>
                <a:gd name="connsiteY172" fmla="*/ 528320 h 1127760"/>
                <a:gd name="connsiteX173" fmla="*/ 1368214 w 2915920"/>
                <a:gd name="connsiteY173" fmla="*/ 558800 h 1127760"/>
                <a:gd name="connsiteX174" fmla="*/ 1378374 w 2915920"/>
                <a:gd name="connsiteY174" fmla="*/ 579120 h 1127760"/>
                <a:gd name="connsiteX175" fmla="*/ 1374987 w 2915920"/>
                <a:gd name="connsiteY175" fmla="*/ 599440 h 1127760"/>
                <a:gd name="connsiteX176" fmla="*/ 1361440 w 2915920"/>
                <a:gd name="connsiteY176" fmla="*/ 616374 h 1127760"/>
                <a:gd name="connsiteX177" fmla="*/ 1341120 w 2915920"/>
                <a:gd name="connsiteY177" fmla="*/ 619760 h 1127760"/>
                <a:gd name="connsiteX178" fmla="*/ 1320800 w 2915920"/>
                <a:gd name="connsiteY178" fmla="*/ 626534 h 1127760"/>
                <a:gd name="connsiteX179" fmla="*/ 1290320 w 2915920"/>
                <a:gd name="connsiteY179" fmla="*/ 623147 h 1127760"/>
                <a:gd name="connsiteX180" fmla="*/ 1259840 w 2915920"/>
                <a:gd name="connsiteY180" fmla="*/ 602827 h 1127760"/>
                <a:gd name="connsiteX181" fmla="*/ 1239520 w 2915920"/>
                <a:gd name="connsiteY181" fmla="*/ 592667 h 1127760"/>
                <a:gd name="connsiteX182" fmla="*/ 1205654 w 2915920"/>
                <a:gd name="connsiteY182" fmla="*/ 589280 h 1127760"/>
                <a:gd name="connsiteX183" fmla="*/ 1185334 w 2915920"/>
                <a:gd name="connsiteY183" fmla="*/ 585894 h 1127760"/>
                <a:gd name="connsiteX184" fmla="*/ 1158240 w 2915920"/>
                <a:gd name="connsiteY184" fmla="*/ 579120 h 1127760"/>
                <a:gd name="connsiteX185" fmla="*/ 1124374 w 2915920"/>
                <a:gd name="connsiteY185" fmla="*/ 582507 h 1127760"/>
                <a:gd name="connsiteX186" fmla="*/ 1107440 w 2915920"/>
                <a:gd name="connsiteY186" fmla="*/ 619760 h 1127760"/>
                <a:gd name="connsiteX187" fmla="*/ 1090507 w 2915920"/>
                <a:gd name="connsiteY187" fmla="*/ 629920 h 1127760"/>
                <a:gd name="connsiteX188" fmla="*/ 1060027 w 2915920"/>
                <a:gd name="connsiteY188" fmla="*/ 633307 h 1127760"/>
                <a:gd name="connsiteX189" fmla="*/ 1019387 w 2915920"/>
                <a:gd name="connsiteY189" fmla="*/ 633307 h 1127760"/>
                <a:gd name="connsiteX190" fmla="*/ 982134 w 2915920"/>
                <a:gd name="connsiteY190" fmla="*/ 633307 h 1127760"/>
                <a:gd name="connsiteX191" fmla="*/ 951654 w 2915920"/>
                <a:gd name="connsiteY191" fmla="*/ 636694 h 1127760"/>
                <a:gd name="connsiteX192" fmla="*/ 924560 w 2915920"/>
                <a:gd name="connsiteY192" fmla="*/ 663787 h 1127760"/>
                <a:gd name="connsiteX193" fmla="*/ 900854 w 2915920"/>
                <a:gd name="connsiteY193" fmla="*/ 694267 h 1127760"/>
                <a:gd name="connsiteX194" fmla="*/ 890694 w 2915920"/>
                <a:gd name="connsiteY194" fmla="*/ 721360 h 1127760"/>
                <a:gd name="connsiteX195" fmla="*/ 850054 w 2915920"/>
                <a:gd name="connsiteY195" fmla="*/ 751840 h 1127760"/>
                <a:gd name="connsiteX196" fmla="*/ 802640 w 2915920"/>
                <a:gd name="connsiteY196" fmla="*/ 782320 h 1127760"/>
                <a:gd name="connsiteX197" fmla="*/ 785707 w 2915920"/>
                <a:gd name="connsiteY197" fmla="*/ 802640 h 1127760"/>
                <a:gd name="connsiteX198" fmla="*/ 778934 w 2915920"/>
                <a:gd name="connsiteY198" fmla="*/ 853440 h 1127760"/>
                <a:gd name="connsiteX199" fmla="*/ 775547 w 2915920"/>
                <a:gd name="connsiteY199" fmla="*/ 866987 h 1127760"/>
                <a:gd name="connsiteX200" fmla="*/ 755227 w 2915920"/>
                <a:gd name="connsiteY200" fmla="*/ 866987 h 1127760"/>
                <a:gd name="connsiteX201" fmla="*/ 738294 w 2915920"/>
                <a:gd name="connsiteY201" fmla="*/ 846667 h 1127760"/>
                <a:gd name="connsiteX202" fmla="*/ 738294 w 2915920"/>
                <a:gd name="connsiteY202" fmla="*/ 846667 h 1127760"/>
                <a:gd name="connsiteX203" fmla="*/ 714587 w 2915920"/>
                <a:gd name="connsiteY203" fmla="*/ 829734 h 1127760"/>
                <a:gd name="connsiteX204" fmla="*/ 721360 w 2915920"/>
                <a:gd name="connsiteY204" fmla="*/ 792480 h 1127760"/>
                <a:gd name="connsiteX205" fmla="*/ 721360 w 2915920"/>
                <a:gd name="connsiteY205" fmla="*/ 768774 h 1127760"/>
                <a:gd name="connsiteX206" fmla="*/ 721360 w 2915920"/>
                <a:gd name="connsiteY206" fmla="*/ 748454 h 1127760"/>
                <a:gd name="connsiteX207" fmla="*/ 717974 w 2915920"/>
                <a:gd name="connsiteY207" fmla="*/ 717974 h 1127760"/>
                <a:gd name="connsiteX208" fmla="*/ 707814 w 2915920"/>
                <a:gd name="connsiteY208" fmla="*/ 694267 h 1127760"/>
                <a:gd name="connsiteX209" fmla="*/ 711200 w 2915920"/>
                <a:gd name="connsiteY209" fmla="*/ 663787 h 1127760"/>
                <a:gd name="connsiteX210" fmla="*/ 707814 w 2915920"/>
                <a:gd name="connsiteY210" fmla="*/ 643467 h 1127760"/>
                <a:gd name="connsiteX211" fmla="*/ 697654 w 2915920"/>
                <a:gd name="connsiteY211" fmla="*/ 616374 h 1127760"/>
                <a:gd name="connsiteX212" fmla="*/ 687494 w 2915920"/>
                <a:gd name="connsiteY212" fmla="*/ 609600 h 1127760"/>
                <a:gd name="connsiteX213" fmla="*/ 657014 w 2915920"/>
                <a:gd name="connsiteY213" fmla="*/ 599440 h 1127760"/>
                <a:gd name="connsiteX214" fmla="*/ 602827 w 2915920"/>
                <a:gd name="connsiteY214" fmla="*/ 599440 h 1127760"/>
                <a:gd name="connsiteX215" fmla="*/ 565574 w 2915920"/>
                <a:gd name="connsiteY215" fmla="*/ 596054 h 1127760"/>
                <a:gd name="connsiteX216" fmla="*/ 538480 w 2915920"/>
                <a:gd name="connsiteY216" fmla="*/ 592667 h 1127760"/>
                <a:gd name="connsiteX217" fmla="*/ 538480 w 2915920"/>
                <a:gd name="connsiteY217" fmla="*/ 592667 h 1127760"/>
                <a:gd name="connsiteX218" fmla="*/ 494454 w 2915920"/>
                <a:gd name="connsiteY218" fmla="*/ 572347 h 1127760"/>
                <a:gd name="connsiteX219" fmla="*/ 474134 w 2915920"/>
                <a:gd name="connsiteY219" fmla="*/ 555414 h 1127760"/>
                <a:gd name="connsiteX220" fmla="*/ 467360 w 2915920"/>
                <a:gd name="connsiteY220" fmla="*/ 545254 h 1127760"/>
                <a:gd name="connsiteX221" fmla="*/ 423334 w 2915920"/>
                <a:gd name="connsiteY221" fmla="*/ 538480 h 1127760"/>
                <a:gd name="connsiteX222" fmla="*/ 389467 w 2915920"/>
                <a:gd name="connsiteY222" fmla="*/ 548640 h 1127760"/>
                <a:gd name="connsiteX223" fmla="*/ 362374 w 2915920"/>
                <a:gd name="connsiteY223" fmla="*/ 545254 h 1127760"/>
                <a:gd name="connsiteX224" fmla="*/ 335280 w 2915920"/>
                <a:gd name="connsiteY224" fmla="*/ 521547 h 1127760"/>
                <a:gd name="connsiteX225" fmla="*/ 308187 w 2915920"/>
                <a:gd name="connsiteY225" fmla="*/ 511387 h 1127760"/>
                <a:gd name="connsiteX226" fmla="*/ 274320 w 2915920"/>
                <a:gd name="connsiteY226" fmla="*/ 487680 h 1127760"/>
                <a:gd name="connsiteX227" fmla="*/ 264160 w 2915920"/>
                <a:gd name="connsiteY227" fmla="*/ 457200 h 1127760"/>
                <a:gd name="connsiteX228" fmla="*/ 243840 w 2915920"/>
                <a:gd name="connsiteY228" fmla="*/ 447040 h 1127760"/>
                <a:gd name="connsiteX229" fmla="*/ 223520 w 2915920"/>
                <a:gd name="connsiteY229" fmla="*/ 430107 h 1127760"/>
                <a:gd name="connsiteX230" fmla="*/ 203200 w 2915920"/>
                <a:gd name="connsiteY230" fmla="*/ 399627 h 1127760"/>
                <a:gd name="connsiteX231" fmla="*/ 203200 w 2915920"/>
                <a:gd name="connsiteY231" fmla="*/ 399627 h 1127760"/>
                <a:gd name="connsiteX232" fmla="*/ 172720 w 2915920"/>
                <a:gd name="connsiteY232" fmla="*/ 348827 h 1127760"/>
                <a:gd name="connsiteX233" fmla="*/ 152400 w 2915920"/>
                <a:gd name="connsiteY233" fmla="*/ 338667 h 1127760"/>
                <a:gd name="connsiteX234" fmla="*/ 135467 w 2915920"/>
                <a:gd name="connsiteY234" fmla="*/ 301414 h 1127760"/>
                <a:gd name="connsiteX235" fmla="*/ 125307 w 2915920"/>
                <a:gd name="connsiteY235" fmla="*/ 277707 h 1127760"/>
                <a:gd name="connsiteX236" fmla="*/ 111760 w 2915920"/>
                <a:gd name="connsiteY236" fmla="*/ 264160 h 1127760"/>
                <a:gd name="connsiteX237" fmla="*/ 84667 w 2915920"/>
                <a:gd name="connsiteY237" fmla="*/ 247227 h 1127760"/>
                <a:gd name="connsiteX238" fmla="*/ 64347 w 2915920"/>
                <a:gd name="connsiteY238" fmla="*/ 237067 h 1127760"/>
                <a:gd name="connsiteX239" fmla="*/ 47414 w 2915920"/>
                <a:gd name="connsiteY239" fmla="*/ 237067 h 1127760"/>
                <a:gd name="connsiteX240" fmla="*/ 37254 w 2915920"/>
                <a:gd name="connsiteY240" fmla="*/ 243840 h 1127760"/>
                <a:gd name="connsiteX241" fmla="*/ 30480 w 2915920"/>
                <a:gd name="connsiteY241" fmla="*/ 257387 h 1127760"/>
                <a:gd name="connsiteX242" fmla="*/ 27094 w 2915920"/>
                <a:gd name="connsiteY242" fmla="*/ 284480 h 1127760"/>
                <a:gd name="connsiteX243" fmla="*/ 16934 w 2915920"/>
                <a:gd name="connsiteY243" fmla="*/ 301414 h 1127760"/>
                <a:gd name="connsiteX244" fmla="*/ 6774 w 2915920"/>
                <a:gd name="connsiteY244" fmla="*/ 311574 h 1127760"/>
                <a:gd name="connsiteX245" fmla="*/ 3387 w 2915920"/>
                <a:gd name="connsiteY245" fmla="*/ 325120 h 1127760"/>
                <a:gd name="connsiteX246" fmla="*/ 0 w 2915920"/>
                <a:gd name="connsiteY246" fmla="*/ 338667 h 1127760"/>
                <a:gd name="connsiteX247" fmla="*/ 0 w 2915920"/>
                <a:gd name="connsiteY247" fmla="*/ 358987 h 1127760"/>
                <a:gd name="connsiteX248" fmla="*/ 0 w 2915920"/>
                <a:gd name="connsiteY248" fmla="*/ 382694 h 1127760"/>
                <a:gd name="connsiteX249" fmla="*/ 0 w 2915920"/>
                <a:gd name="connsiteY249" fmla="*/ 389467 h 1127760"/>
                <a:gd name="connsiteX250" fmla="*/ 13547 w 2915920"/>
                <a:gd name="connsiteY250" fmla="*/ 403014 h 1127760"/>
                <a:gd name="connsiteX251" fmla="*/ 13547 w 2915920"/>
                <a:gd name="connsiteY251" fmla="*/ 406400 h 1127760"/>
                <a:gd name="connsiteX252" fmla="*/ 20320 w 2915920"/>
                <a:gd name="connsiteY252" fmla="*/ 416560 h 1127760"/>
                <a:gd name="connsiteX253" fmla="*/ 13547 w 2915920"/>
                <a:gd name="connsiteY253" fmla="*/ 423334 h 1127760"/>
                <a:gd name="connsiteX254" fmla="*/ 16934 w 2915920"/>
                <a:gd name="connsiteY254" fmla="*/ 447040 h 1127760"/>
                <a:gd name="connsiteX255" fmla="*/ 13547 w 2915920"/>
                <a:gd name="connsiteY255" fmla="*/ 460587 h 1127760"/>
                <a:gd name="connsiteX256" fmla="*/ 10160 w 2915920"/>
                <a:gd name="connsiteY256" fmla="*/ 470747 h 1127760"/>
                <a:gd name="connsiteX257" fmla="*/ 6774 w 2915920"/>
                <a:gd name="connsiteY257" fmla="*/ 484294 h 1127760"/>
                <a:gd name="connsiteX258" fmla="*/ 3387 w 2915920"/>
                <a:gd name="connsiteY258" fmla="*/ 494454 h 1127760"/>
                <a:gd name="connsiteX259" fmla="*/ 16934 w 2915920"/>
                <a:gd name="connsiteY259" fmla="*/ 497840 h 1127760"/>
                <a:gd name="connsiteX260" fmla="*/ 20320 w 2915920"/>
                <a:gd name="connsiteY260" fmla="*/ 504614 h 1127760"/>
                <a:gd name="connsiteX261" fmla="*/ 23707 w 2915920"/>
                <a:gd name="connsiteY261" fmla="*/ 511387 h 1127760"/>
                <a:gd name="connsiteX262" fmla="*/ 30480 w 2915920"/>
                <a:gd name="connsiteY262" fmla="*/ 514774 h 1127760"/>
                <a:gd name="connsiteX263" fmla="*/ 40640 w 2915920"/>
                <a:gd name="connsiteY263" fmla="*/ 528320 h 1127760"/>
                <a:gd name="connsiteX264" fmla="*/ 47414 w 2915920"/>
                <a:gd name="connsiteY264" fmla="*/ 528320 h 1127760"/>
                <a:gd name="connsiteX265" fmla="*/ 54187 w 2915920"/>
                <a:gd name="connsiteY265" fmla="*/ 518160 h 1127760"/>
                <a:gd name="connsiteX266" fmla="*/ 71120 w 2915920"/>
                <a:gd name="connsiteY266" fmla="*/ 514774 h 1127760"/>
                <a:gd name="connsiteX267" fmla="*/ 88054 w 2915920"/>
                <a:gd name="connsiteY267" fmla="*/ 514774 h 1127760"/>
                <a:gd name="connsiteX268" fmla="*/ 98214 w 2915920"/>
                <a:gd name="connsiteY268" fmla="*/ 514774 h 1127760"/>
                <a:gd name="connsiteX269" fmla="*/ 115147 w 2915920"/>
                <a:gd name="connsiteY269" fmla="*/ 518160 h 1127760"/>
                <a:gd name="connsiteX270" fmla="*/ 128694 w 2915920"/>
                <a:gd name="connsiteY270" fmla="*/ 524934 h 1127760"/>
                <a:gd name="connsiteX271" fmla="*/ 138854 w 2915920"/>
                <a:gd name="connsiteY271" fmla="*/ 535094 h 1127760"/>
                <a:gd name="connsiteX272" fmla="*/ 135467 w 2915920"/>
                <a:gd name="connsiteY272" fmla="*/ 545254 h 1127760"/>
                <a:gd name="connsiteX273" fmla="*/ 132080 w 2915920"/>
                <a:gd name="connsiteY273" fmla="*/ 558800 h 1127760"/>
                <a:gd name="connsiteX274" fmla="*/ 132080 w 2915920"/>
                <a:gd name="connsiteY274" fmla="*/ 558800 h 1127760"/>
                <a:gd name="connsiteX275" fmla="*/ 125307 w 2915920"/>
                <a:gd name="connsiteY275" fmla="*/ 579120 h 1127760"/>
                <a:gd name="connsiteX276" fmla="*/ 135467 w 2915920"/>
                <a:gd name="connsiteY276" fmla="*/ 606214 h 1127760"/>
                <a:gd name="connsiteX277" fmla="*/ 142240 w 2915920"/>
                <a:gd name="connsiteY277" fmla="*/ 609600 h 1127760"/>
                <a:gd name="connsiteX278" fmla="*/ 155787 w 2915920"/>
                <a:gd name="connsiteY278" fmla="*/ 609600 h 1127760"/>
                <a:gd name="connsiteX279" fmla="*/ 172720 w 2915920"/>
                <a:gd name="connsiteY279" fmla="*/ 609600 h 1127760"/>
                <a:gd name="connsiteX280" fmla="*/ 186267 w 2915920"/>
                <a:gd name="connsiteY280" fmla="*/ 596054 h 1127760"/>
                <a:gd name="connsiteX281" fmla="*/ 193040 w 2915920"/>
                <a:gd name="connsiteY281" fmla="*/ 589280 h 1127760"/>
                <a:gd name="connsiteX282" fmla="*/ 193040 w 2915920"/>
                <a:gd name="connsiteY282" fmla="*/ 585894 h 1127760"/>
                <a:gd name="connsiteX283" fmla="*/ 203200 w 2915920"/>
                <a:gd name="connsiteY283" fmla="*/ 585894 h 1127760"/>
                <a:gd name="connsiteX284" fmla="*/ 216747 w 2915920"/>
                <a:gd name="connsiteY284" fmla="*/ 585894 h 1127760"/>
                <a:gd name="connsiteX285" fmla="*/ 220134 w 2915920"/>
                <a:gd name="connsiteY285" fmla="*/ 592667 h 1127760"/>
                <a:gd name="connsiteX286" fmla="*/ 240454 w 2915920"/>
                <a:gd name="connsiteY286" fmla="*/ 599440 h 1127760"/>
                <a:gd name="connsiteX287" fmla="*/ 240454 w 2915920"/>
                <a:gd name="connsiteY287" fmla="*/ 609600 h 1127760"/>
                <a:gd name="connsiteX288" fmla="*/ 240454 w 2915920"/>
                <a:gd name="connsiteY288" fmla="*/ 619760 h 1127760"/>
                <a:gd name="connsiteX289" fmla="*/ 243840 w 2915920"/>
                <a:gd name="connsiteY289" fmla="*/ 629920 h 1127760"/>
                <a:gd name="connsiteX290" fmla="*/ 254000 w 2915920"/>
                <a:gd name="connsiteY290" fmla="*/ 646854 h 1127760"/>
                <a:gd name="connsiteX291" fmla="*/ 267547 w 2915920"/>
                <a:gd name="connsiteY291" fmla="*/ 657014 h 1127760"/>
                <a:gd name="connsiteX292" fmla="*/ 284480 w 2915920"/>
                <a:gd name="connsiteY292" fmla="*/ 667174 h 1127760"/>
                <a:gd name="connsiteX293" fmla="*/ 287867 w 2915920"/>
                <a:gd name="connsiteY293" fmla="*/ 677334 h 1127760"/>
                <a:gd name="connsiteX294" fmla="*/ 291254 w 2915920"/>
                <a:gd name="connsiteY294" fmla="*/ 684107 h 1127760"/>
                <a:gd name="connsiteX295" fmla="*/ 301414 w 2915920"/>
                <a:gd name="connsiteY295" fmla="*/ 687494 h 1127760"/>
                <a:gd name="connsiteX296" fmla="*/ 318347 w 2915920"/>
                <a:gd name="connsiteY296" fmla="*/ 687494 h 1127760"/>
                <a:gd name="connsiteX297" fmla="*/ 338667 w 2915920"/>
                <a:gd name="connsiteY297" fmla="*/ 701040 h 1127760"/>
                <a:gd name="connsiteX298" fmla="*/ 338667 w 2915920"/>
                <a:gd name="connsiteY298" fmla="*/ 717974 h 1127760"/>
                <a:gd name="connsiteX299" fmla="*/ 338667 w 2915920"/>
                <a:gd name="connsiteY299" fmla="*/ 717974 h 1127760"/>
                <a:gd name="connsiteX300" fmla="*/ 335280 w 2915920"/>
                <a:gd name="connsiteY300" fmla="*/ 751840 h 1127760"/>
                <a:gd name="connsiteX301" fmla="*/ 335280 w 2915920"/>
                <a:gd name="connsiteY301" fmla="*/ 772160 h 1127760"/>
                <a:gd name="connsiteX302" fmla="*/ 338667 w 2915920"/>
                <a:gd name="connsiteY302" fmla="*/ 782320 h 1127760"/>
                <a:gd name="connsiteX303" fmla="*/ 348827 w 2915920"/>
                <a:gd name="connsiteY303" fmla="*/ 785707 h 1127760"/>
                <a:gd name="connsiteX304" fmla="*/ 372534 w 2915920"/>
                <a:gd name="connsiteY304" fmla="*/ 785707 h 1127760"/>
                <a:gd name="connsiteX305" fmla="*/ 396240 w 2915920"/>
                <a:gd name="connsiteY305" fmla="*/ 789094 h 1127760"/>
                <a:gd name="connsiteX306" fmla="*/ 433494 w 2915920"/>
                <a:gd name="connsiteY306" fmla="*/ 799254 h 1127760"/>
                <a:gd name="connsiteX307" fmla="*/ 440267 w 2915920"/>
                <a:gd name="connsiteY307" fmla="*/ 812800 h 1127760"/>
                <a:gd name="connsiteX308" fmla="*/ 447040 w 2915920"/>
                <a:gd name="connsiteY308" fmla="*/ 833120 h 1127760"/>
                <a:gd name="connsiteX309" fmla="*/ 467360 w 2915920"/>
                <a:gd name="connsiteY309" fmla="*/ 860214 h 1127760"/>
                <a:gd name="connsiteX310" fmla="*/ 480907 w 2915920"/>
                <a:gd name="connsiteY310" fmla="*/ 887307 h 1127760"/>
                <a:gd name="connsiteX311" fmla="*/ 491067 w 2915920"/>
                <a:gd name="connsiteY311" fmla="*/ 900854 h 1127760"/>
                <a:gd name="connsiteX312" fmla="*/ 491067 w 2915920"/>
                <a:gd name="connsiteY312" fmla="*/ 917787 h 1127760"/>
                <a:gd name="connsiteX313" fmla="*/ 511387 w 2915920"/>
                <a:gd name="connsiteY313" fmla="*/ 978747 h 1127760"/>
                <a:gd name="connsiteX0" fmla="*/ 511387 w 2915920"/>
                <a:gd name="connsiteY0" fmla="*/ 961813 h 1110826"/>
                <a:gd name="connsiteX1" fmla="*/ 589280 w 2915920"/>
                <a:gd name="connsiteY1" fmla="*/ 971973 h 1110826"/>
                <a:gd name="connsiteX2" fmla="*/ 657014 w 2915920"/>
                <a:gd name="connsiteY2" fmla="*/ 975360 h 1110826"/>
                <a:gd name="connsiteX3" fmla="*/ 663787 w 2915920"/>
                <a:gd name="connsiteY3" fmla="*/ 982133 h 1110826"/>
                <a:gd name="connsiteX4" fmla="*/ 697654 w 2915920"/>
                <a:gd name="connsiteY4" fmla="*/ 1022773 h 1110826"/>
                <a:gd name="connsiteX5" fmla="*/ 738294 w 2915920"/>
                <a:gd name="connsiteY5" fmla="*/ 1063413 h 1110826"/>
                <a:gd name="connsiteX6" fmla="*/ 755227 w 2915920"/>
                <a:gd name="connsiteY6" fmla="*/ 1087120 h 1110826"/>
                <a:gd name="connsiteX7" fmla="*/ 802640 w 2915920"/>
                <a:gd name="connsiteY7" fmla="*/ 1104053 h 1110826"/>
                <a:gd name="connsiteX8" fmla="*/ 839894 w 2915920"/>
                <a:gd name="connsiteY8" fmla="*/ 1110826 h 1110826"/>
                <a:gd name="connsiteX9" fmla="*/ 900854 w 2915920"/>
                <a:gd name="connsiteY9" fmla="*/ 1090506 h 1110826"/>
                <a:gd name="connsiteX10" fmla="*/ 917787 w 2915920"/>
                <a:gd name="connsiteY10" fmla="*/ 1073573 h 1110826"/>
                <a:gd name="connsiteX11" fmla="*/ 924560 w 2915920"/>
                <a:gd name="connsiteY11" fmla="*/ 1046480 h 1110826"/>
                <a:gd name="connsiteX12" fmla="*/ 927947 w 2915920"/>
                <a:gd name="connsiteY12" fmla="*/ 1032933 h 1110826"/>
                <a:gd name="connsiteX13" fmla="*/ 968587 w 2915920"/>
                <a:gd name="connsiteY13" fmla="*/ 1009226 h 1110826"/>
                <a:gd name="connsiteX14" fmla="*/ 982134 w 2915920"/>
                <a:gd name="connsiteY14" fmla="*/ 1002453 h 1110826"/>
                <a:gd name="connsiteX15" fmla="*/ 1005840 w 2915920"/>
                <a:gd name="connsiteY15" fmla="*/ 1002453 h 1110826"/>
                <a:gd name="connsiteX16" fmla="*/ 1043094 w 2915920"/>
                <a:gd name="connsiteY16" fmla="*/ 982133 h 1110826"/>
                <a:gd name="connsiteX17" fmla="*/ 1060027 w 2915920"/>
                <a:gd name="connsiteY17" fmla="*/ 958426 h 1110826"/>
                <a:gd name="connsiteX18" fmla="*/ 1063414 w 2915920"/>
                <a:gd name="connsiteY18" fmla="*/ 931333 h 1110826"/>
                <a:gd name="connsiteX19" fmla="*/ 1090507 w 2915920"/>
                <a:gd name="connsiteY19" fmla="*/ 873760 h 1110826"/>
                <a:gd name="connsiteX20" fmla="*/ 1090507 w 2915920"/>
                <a:gd name="connsiteY20" fmla="*/ 843280 h 1110826"/>
                <a:gd name="connsiteX21" fmla="*/ 1104054 w 2915920"/>
                <a:gd name="connsiteY21" fmla="*/ 829733 h 1110826"/>
                <a:gd name="connsiteX22" fmla="*/ 1127760 w 2915920"/>
                <a:gd name="connsiteY22" fmla="*/ 819573 h 1110826"/>
                <a:gd name="connsiteX23" fmla="*/ 1154854 w 2915920"/>
                <a:gd name="connsiteY23" fmla="*/ 816186 h 1110826"/>
                <a:gd name="connsiteX24" fmla="*/ 1181947 w 2915920"/>
                <a:gd name="connsiteY24" fmla="*/ 792480 h 1110826"/>
                <a:gd name="connsiteX25" fmla="*/ 1205654 w 2915920"/>
                <a:gd name="connsiteY25" fmla="*/ 751840 h 1110826"/>
                <a:gd name="connsiteX26" fmla="*/ 1229360 w 2915920"/>
                <a:gd name="connsiteY26" fmla="*/ 711200 h 1110826"/>
                <a:gd name="connsiteX27" fmla="*/ 1236134 w 2915920"/>
                <a:gd name="connsiteY27" fmla="*/ 697653 h 1110826"/>
                <a:gd name="connsiteX28" fmla="*/ 1249680 w 2915920"/>
                <a:gd name="connsiteY28" fmla="*/ 694266 h 1110826"/>
                <a:gd name="connsiteX29" fmla="*/ 1293707 w 2915920"/>
                <a:gd name="connsiteY29" fmla="*/ 701040 h 1110826"/>
                <a:gd name="connsiteX30" fmla="*/ 1307254 w 2915920"/>
                <a:gd name="connsiteY30" fmla="*/ 714586 h 1110826"/>
                <a:gd name="connsiteX31" fmla="*/ 1314027 w 2915920"/>
                <a:gd name="connsiteY31" fmla="*/ 734906 h 1110826"/>
                <a:gd name="connsiteX32" fmla="*/ 1317414 w 2915920"/>
                <a:gd name="connsiteY32" fmla="*/ 751840 h 1110826"/>
                <a:gd name="connsiteX33" fmla="*/ 1320800 w 2915920"/>
                <a:gd name="connsiteY33" fmla="*/ 755226 h 1110826"/>
                <a:gd name="connsiteX34" fmla="*/ 1405467 w 2915920"/>
                <a:gd name="connsiteY34" fmla="*/ 755226 h 1110826"/>
                <a:gd name="connsiteX35" fmla="*/ 1422400 w 2915920"/>
                <a:gd name="connsiteY35" fmla="*/ 748453 h 1110826"/>
                <a:gd name="connsiteX36" fmla="*/ 1425787 w 2915920"/>
                <a:gd name="connsiteY36" fmla="*/ 734906 h 1110826"/>
                <a:gd name="connsiteX37" fmla="*/ 1425787 w 2915920"/>
                <a:gd name="connsiteY37" fmla="*/ 724746 h 1110826"/>
                <a:gd name="connsiteX38" fmla="*/ 1432560 w 2915920"/>
                <a:gd name="connsiteY38" fmla="*/ 717973 h 1110826"/>
                <a:gd name="connsiteX39" fmla="*/ 1459654 w 2915920"/>
                <a:gd name="connsiteY39" fmla="*/ 711200 h 1110826"/>
                <a:gd name="connsiteX40" fmla="*/ 1476587 w 2915920"/>
                <a:gd name="connsiteY40" fmla="*/ 714586 h 1110826"/>
                <a:gd name="connsiteX41" fmla="*/ 1496907 w 2915920"/>
                <a:gd name="connsiteY41" fmla="*/ 717973 h 1110826"/>
                <a:gd name="connsiteX42" fmla="*/ 1517227 w 2915920"/>
                <a:gd name="connsiteY42" fmla="*/ 734906 h 1110826"/>
                <a:gd name="connsiteX43" fmla="*/ 1544320 w 2915920"/>
                <a:gd name="connsiteY43" fmla="*/ 748453 h 1110826"/>
                <a:gd name="connsiteX44" fmla="*/ 1564640 w 2915920"/>
                <a:gd name="connsiteY44" fmla="*/ 785706 h 1110826"/>
                <a:gd name="connsiteX45" fmla="*/ 1588347 w 2915920"/>
                <a:gd name="connsiteY45" fmla="*/ 806026 h 1110826"/>
                <a:gd name="connsiteX46" fmla="*/ 1618827 w 2915920"/>
                <a:gd name="connsiteY46" fmla="*/ 819573 h 1110826"/>
                <a:gd name="connsiteX47" fmla="*/ 1639147 w 2915920"/>
                <a:gd name="connsiteY47" fmla="*/ 819573 h 1110826"/>
                <a:gd name="connsiteX48" fmla="*/ 1656080 w 2915920"/>
                <a:gd name="connsiteY48" fmla="*/ 795866 h 1110826"/>
                <a:gd name="connsiteX49" fmla="*/ 1703494 w 2915920"/>
                <a:gd name="connsiteY49" fmla="*/ 748453 h 1110826"/>
                <a:gd name="connsiteX50" fmla="*/ 1713654 w 2915920"/>
                <a:gd name="connsiteY50" fmla="*/ 741680 h 1110826"/>
                <a:gd name="connsiteX51" fmla="*/ 1733974 w 2915920"/>
                <a:gd name="connsiteY51" fmla="*/ 738293 h 1110826"/>
                <a:gd name="connsiteX52" fmla="*/ 1788160 w 2915920"/>
                <a:gd name="connsiteY52" fmla="*/ 741680 h 1110826"/>
                <a:gd name="connsiteX53" fmla="*/ 1822027 w 2915920"/>
                <a:gd name="connsiteY53" fmla="*/ 741680 h 1110826"/>
                <a:gd name="connsiteX54" fmla="*/ 1845734 w 2915920"/>
                <a:gd name="connsiteY54" fmla="*/ 741680 h 1110826"/>
                <a:gd name="connsiteX55" fmla="*/ 1859280 w 2915920"/>
                <a:gd name="connsiteY55" fmla="*/ 738293 h 1110826"/>
                <a:gd name="connsiteX56" fmla="*/ 1876214 w 2915920"/>
                <a:gd name="connsiteY56" fmla="*/ 714586 h 1110826"/>
                <a:gd name="connsiteX57" fmla="*/ 1889760 w 2915920"/>
                <a:gd name="connsiteY57" fmla="*/ 684106 h 1110826"/>
                <a:gd name="connsiteX58" fmla="*/ 1893147 w 2915920"/>
                <a:gd name="connsiteY58" fmla="*/ 670560 h 1110826"/>
                <a:gd name="connsiteX59" fmla="*/ 1906694 w 2915920"/>
                <a:gd name="connsiteY59" fmla="*/ 667173 h 1110826"/>
                <a:gd name="connsiteX60" fmla="*/ 1910080 w 2915920"/>
                <a:gd name="connsiteY60" fmla="*/ 650240 h 1110826"/>
                <a:gd name="connsiteX61" fmla="*/ 1930400 w 2915920"/>
                <a:gd name="connsiteY61" fmla="*/ 626533 h 1110826"/>
                <a:gd name="connsiteX62" fmla="*/ 1960880 w 2915920"/>
                <a:gd name="connsiteY62" fmla="*/ 609600 h 1110826"/>
                <a:gd name="connsiteX63" fmla="*/ 2011680 w 2915920"/>
                <a:gd name="connsiteY63" fmla="*/ 612986 h 1110826"/>
                <a:gd name="connsiteX64" fmla="*/ 2042160 w 2915920"/>
                <a:gd name="connsiteY64" fmla="*/ 623146 h 1110826"/>
                <a:gd name="connsiteX65" fmla="*/ 2120054 w 2915920"/>
                <a:gd name="connsiteY65" fmla="*/ 636693 h 1110826"/>
                <a:gd name="connsiteX66" fmla="*/ 2164080 w 2915920"/>
                <a:gd name="connsiteY66" fmla="*/ 643466 h 1110826"/>
                <a:gd name="connsiteX67" fmla="*/ 2181014 w 2915920"/>
                <a:gd name="connsiteY67" fmla="*/ 667173 h 1110826"/>
                <a:gd name="connsiteX68" fmla="*/ 2211494 w 2915920"/>
                <a:gd name="connsiteY68" fmla="*/ 694266 h 1110826"/>
                <a:gd name="connsiteX69" fmla="*/ 2231814 w 2915920"/>
                <a:gd name="connsiteY69" fmla="*/ 704426 h 1110826"/>
                <a:gd name="connsiteX70" fmla="*/ 2269067 w 2915920"/>
                <a:gd name="connsiteY70" fmla="*/ 717973 h 1110826"/>
                <a:gd name="connsiteX71" fmla="*/ 2302934 w 2915920"/>
                <a:gd name="connsiteY71" fmla="*/ 721360 h 1110826"/>
                <a:gd name="connsiteX72" fmla="*/ 2350347 w 2915920"/>
                <a:gd name="connsiteY72" fmla="*/ 751840 h 1110826"/>
                <a:gd name="connsiteX73" fmla="*/ 2377440 w 2915920"/>
                <a:gd name="connsiteY73" fmla="*/ 765386 h 1110826"/>
                <a:gd name="connsiteX74" fmla="*/ 2411307 w 2915920"/>
                <a:gd name="connsiteY74" fmla="*/ 782320 h 1110826"/>
                <a:gd name="connsiteX75" fmla="*/ 2468880 w 2915920"/>
                <a:gd name="connsiteY75" fmla="*/ 789093 h 1110826"/>
                <a:gd name="connsiteX76" fmla="*/ 2509520 w 2915920"/>
                <a:gd name="connsiteY76" fmla="*/ 795866 h 1110826"/>
                <a:gd name="connsiteX77" fmla="*/ 2556934 w 2915920"/>
                <a:gd name="connsiteY77" fmla="*/ 863600 h 1110826"/>
                <a:gd name="connsiteX78" fmla="*/ 2580640 w 2915920"/>
                <a:gd name="connsiteY78" fmla="*/ 894080 h 1110826"/>
                <a:gd name="connsiteX79" fmla="*/ 2604347 w 2915920"/>
                <a:gd name="connsiteY79" fmla="*/ 934720 h 1110826"/>
                <a:gd name="connsiteX80" fmla="*/ 2634827 w 2915920"/>
                <a:gd name="connsiteY80" fmla="*/ 955040 h 1110826"/>
                <a:gd name="connsiteX81" fmla="*/ 2665307 w 2915920"/>
                <a:gd name="connsiteY81" fmla="*/ 961813 h 1110826"/>
                <a:gd name="connsiteX82" fmla="*/ 2705947 w 2915920"/>
                <a:gd name="connsiteY82" fmla="*/ 941493 h 1110826"/>
                <a:gd name="connsiteX83" fmla="*/ 2703010 w 2915920"/>
                <a:gd name="connsiteY83" fmla="*/ 902963 h 1110826"/>
                <a:gd name="connsiteX84" fmla="*/ 2705947 w 2915920"/>
                <a:gd name="connsiteY84" fmla="*/ 850053 h 1110826"/>
                <a:gd name="connsiteX85" fmla="*/ 2702560 w 2915920"/>
                <a:gd name="connsiteY85" fmla="*/ 833120 h 1110826"/>
                <a:gd name="connsiteX86" fmla="*/ 2699174 w 2915920"/>
                <a:gd name="connsiteY86" fmla="*/ 806026 h 1110826"/>
                <a:gd name="connsiteX87" fmla="*/ 2695787 w 2915920"/>
                <a:gd name="connsiteY87" fmla="*/ 792480 h 1110826"/>
                <a:gd name="connsiteX88" fmla="*/ 2689014 w 2915920"/>
                <a:gd name="connsiteY88" fmla="*/ 772160 h 1110826"/>
                <a:gd name="connsiteX89" fmla="*/ 2682240 w 2915920"/>
                <a:gd name="connsiteY89" fmla="*/ 751840 h 1110826"/>
                <a:gd name="connsiteX90" fmla="*/ 2678854 w 2915920"/>
                <a:gd name="connsiteY90" fmla="*/ 731520 h 1110826"/>
                <a:gd name="connsiteX91" fmla="*/ 2672080 w 2915920"/>
                <a:gd name="connsiteY91" fmla="*/ 721360 h 1110826"/>
                <a:gd name="connsiteX92" fmla="*/ 2678854 w 2915920"/>
                <a:gd name="connsiteY92" fmla="*/ 707813 h 1110826"/>
                <a:gd name="connsiteX93" fmla="*/ 2699174 w 2915920"/>
                <a:gd name="connsiteY93" fmla="*/ 701040 h 1110826"/>
                <a:gd name="connsiteX94" fmla="*/ 2729654 w 2915920"/>
                <a:gd name="connsiteY94" fmla="*/ 701040 h 1110826"/>
                <a:gd name="connsiteX95" fmla="*/ 2770294 w 2915920"/>
                <a:gd name="connsiteY95" fmla="*/ 707813 h 1110826"/>
                <a:gd name="connsiteX96" fmla="*/ 2783840 w 2915920"/>
                <a:gd name="connsiteY96" fmla="*/ 711200 h 1110826"/>
                <a:gd name="connsiteX97" fmla="*/ 2804160 w 2915920"/>
                <a:gd name="connsiteY97" fmla="*/ 724746 h 1110826"/>
                <a:gd name="connsiteX98" fmla="*/ 2827867 w 2915920"/>
                <a:gd name="connsiteY98" fmla="*/ 707813 h 1110826"/>
                <a:gd name="connsiteX99" fmla="*/ 2827867 w 2915920"/>
                <a:gd name="connsiteY99" fmla="*/ 684106 h 1110826"/>
                <a:gd name="connsiteX100" fmla="*/ 2817707 w 2915920"/>
                <a:gd name="connsiteY100" fmla="*/ 663786 h 1110826"/>
                <a:gd name="connsiteX101" fmla="*/ 2810934 w 2915920"/>
                <a:gd name="connsiteY101" fmla="*/ 650240 h 1110826"/>
                <a:gd name="connsiteX102" fmla="*/ 2817707 w 2915920"/>
                <a:gd name="connsiteY102" fmla="*/ 629920 h 1110826"/>
                <a:gd name="connsiteX103" fmla="*/ 2844800 w 2915920"/>
                <a:gd name="connsiteY103" fmla="*/ 612986 h 1110826"/>
                <a:gd name="connsiteX104" fmla="*/ 2868507 w 2915920"/>
                <a:gd name="connsiteY104" fmla="*/ 599440 h 1110826"/>
                <a:gd name="connsiteX105" fmla="*/ 2892214 w 2915920"/>
                <a:gd name="connsiteY105" fmla="*/ 596053 h 1110826"/>
                <a:gd name="connsiteX106" fmla="*/ 2912534 w 2915920"/>
                <a:gd name="connsiteY106" fmla="*/ 582506 h 1110826"/>
                <a:gd name="connsiteX107" fmla="*/ 2915920 w 2915920"/>
                <a:gd name="connsiteY107" fmla="*/ 568960 h 1110826"/>
                <a:gd name="connsiteX108" fmla="*/ 2898987 w 2915920"/>
                <a:gd name="connsiteY108" fmla="*/ 538480 h 1110826"/>
                <a:gd name="connsiteX109" fmla="*/ 2898987 w 2915920"/>
                <a:gd name="connsiteY109" fmla="*/ 508000 h 1110826"/>
                <a:gd name="connsiteX110" fmla="*/ 2895600 w 2915920"/>
                <a:gd name="connsiteY110" fmla="*/ 491066 h 1110826"/>
                <a:gd name="connsiteX111" fmla="*/ 2885440 w 2915920"/>
                <a:gd name="connsiteY111" fmla="*/ 467360 h 1110826"/>
                <a:gd name="connsiteX112" fmla="*/ 2821094 w 2915920"/>
                <a:gd name="connsiteY112" fmla="*/ 453813 h 1110826"/>
                <a:gd name="connsiteX113" fmla="*/ 2783840 w 2915920"/>
                <a:gd name="connsiteY113" fmla="*/ 436880 h 1110826"/>
                <a:gd name="connsiteX114" fmla="*/ 2729654 w 2915920"/>
                <a:gd name="connsiteY114" fmla="*/ 386080 h 1110826"/>
                <a:gd name="connsiteX115" fmla="*/ 2695787 w 2915920"/>
                <a:gd name="connsiteY115" fmla="*/ 331893 h 1110826"/>
                <a:gd name="connsiteX116" fmla="*/ 2692400 w 2915920"/>
                <a:gd name="connsiteY116" fmla="*/ 277706 h 1110826"/>
                <a:gd name="connsiteX117" fmla="*/ 2682240 w 2915920"/>
                <a:gd name="connsiteY117" fmla="*/ 250613 h 1110826"/>
                <a:gd name="connsiteX118" fmla="*/ 2675467 w 2915920"/>
                <a:gd name="connsiteY118" fmla="*/ 233680 h 1110826"/>
                <a:gd name="connsiteX119" fmla="*/ 2661920 w 2915920"/>
                <a:gd name="connsiteY119" fmla="*/ 220133 h 1110826"/>
                <a:gd name="connsiteX120" fmla="*/ 2661920 w 2915920"/>
                <a:gd name="connsiteY120" fmla="*/ 182880 h 1110826"/>
                <a:gd name="connsiteX121" fmla="*/ 2658534 w 2915920"/>
                <a:gd name="connsiteY121" fmla="*/ 159173 h 1110826"/>
                <a:gd name="connsiteX122" fmla="*/ 2628054 w 2915920"/>
                <a:gd name="connsiteY122" fmla="*/ 128693 h 1110826"/>
                <a:gd name="connsiteX123" fmla="*/ 2584027 w 2915920"/>
                <a:gd name="connsiteY123" fmla="*/ 104986 h 1110826"/>
                <a:gd name="connsiteX124" fmla="*/ 2499360 w 2915920"/>
                <a:gd name="connsiteY124" fmla="*/ 104986 h 1110826"/>
                <a:gd name="connsiteX125" fmla="*/ 2472267 w 2915920"/>
                <a:gd name="connsiteY125" fmla="*/ 115146 h 1110826"/>
                <a:gd name="connsiteX126" fmla="*/ 2448560 w 2915920"/>
                <a:gd name="connsiteY126" fmla="*/ 104986 h 1110826"/>
                <a:gd name="connsiteX127" fmla="*/ 2424854 w 2915920"/>
                <a:gd name="connsiteY127" fmla="*/ 104986 h 1110826"/>
                <a:gd name="connsiteX128" fmla="*/ 2394374 w 2915920"/>
                <a:gd name="connsiteY128" fmla="*/ 91440 h 1110826"/>
                <a:gd name="connsiteX129" fmla="*/ 2367280 w 2915920"/>
                <a:gd name="connsiteY129" fmla="*/ 84666 h 1110826"/>
                <a:gd name="connsiteX130" fmla="*/ 2350347 w 2915920"/>
                <a:gd name="connsiteY130" fmla="*/ 60960 h 1110826"/>
                <a:gd name="connsiteX131" fmla="*/ 2330027 w 2915920"/>
                <a:gd name="connsiteY131" fmla="*/ 40640 h 1110826"/>
                <a:gd name="connsiteX132" fmla="*/ 2286000 w 2915920"/>
                <a:gd name="connsiteY132" fmla="*/ 33866 h 1110826"/>
                <a:gd name="connsiteX133" fmla="*/ 2252134 w 2915920"/>
                <a:gd name="connsiteY133" fmla="*/ 37253 h 1110826"/>
                <a:gd name="connsiteX134" fmla="*/ 2238587 w 2915920"/>
                <a:gd name="connsiteY134" fmla="*/ 33866 h 1110826"/>
                <a:gd name="connsiteX135" fmla="*/ 2211494 w 2915920"/>
                <a:gd name="connsiteY135" fmla="*/ 16933 h 1110826"/>
                <a:gd name="connsiteX136" fmla="*/ 2177627 w 2915920"/>
                <a:gd name="connsiteY136" fmla="*/ 27093 h 1110826"/>
                <a:gd name="connsiteX137" fmla="*/ 2153920 w 2915920"/>
                <a:gd name="connsiteY137" fmla="*/ 27093 h 1110826"/>
                <a:gd name="connsiteX138" fmla="*/ 2136987 w 2915920"/>
                <a:gd name="connsiteY138" fmla="*/ 27093 h 1110826"/>
                <a:gd name="connsiteX139" fmla="*/ 2109894 w 2915920"/>
                <a:gd name="connsiteY139" fmla="*/ 0 h 1110826"/>
                <a:gd name="connsiteX140" fmla="*/ 1927380 w 2915920"/>
                <a:gd name="connsiteY140" fmla="*/ 574866 h 1110826"/>
                <a:gd name="connsiteX141" fmla="*/ 1883642 w 2915920"/>
                <a:gd name="connsiteY141" fmla="*/ 537787 h 1110826"/>
                <a:gd name="connsiteX142" fmla="*/ 1880710 w 2915920"/>
                <a:gd name="connsiteY142" fmla="*/ 482384 h 1110826"/>
                <a:gd name="connsiteX143" fmla="*/ 1845977 w 2915920"/>
                <a:gd name="connsiteY143" fmla="*/ 423508 h 1110826"/>
                <a:gd name="connsiteX144" fmla="*/ 1850852 w 2915920"/>
                <a:gd name="connsiteY144" fmla="*/ 378178 h 1110826"/>
                <a:gd name="connsiteX145" fmla="*/ 1807114 w 2915920"/>
                <a:gd name="connsiteY145" fmla="*/ 368974 h 1110826"/>
                <a:gd name="connsiteX146" fmla="*/ 1727733 w 2915920"/>
                <a:gd name="connsiteY146" fmla="*/ 324340 h 1110826"/>
                <a:gd name="connsiteX147" fmla="*/ 1648641 w 2915920"/>
                <a:gd name="connsiteY147" fmla="*/ 304974 h 1110826"/>
                <a:gd name="connsiteX148" fmla="*/ 1639968 w 2915920"/>
                <a:gd name="connsiteY148" fmla="*/ 277968 h 1110826"/>
                <a:gd name="connsiteX149" fmla="*/ 1632617 w 2915920"/>
                <a:gd name="connsiteY149" fmla="*/ 219960 h 1110826"/>
                <a:gd name="connsiteX150" fmla="*/ 1647075 w 2915920"/>
                <a:gd name="connsiteY150" fmla="*/ 169594 h 1110826"/>
                <a:gd name="connsiteX151" fmla="*/ 1702628 w 2915920"/>
                <a:gd name="connsiteY151" fmla="*/ 140417 h 1110826"/>
                <a:gd name="connsiteX152" fmla="*/ 1699696 w 2915920"/>
                <a:gd name="connsiteY152" fmla="*/ 100298 h 1110826"/>
                <a:gd name="connsiteX153" fmla="*/ 1710601 w 2915920"/>
                <a:gd name="connsiteY153" fmla="*/ 43418 h 1110826"/>
                <a:gd name="connsiteX154" fmla="*/ 1618827 w 2915920"/>
                <a:gd name="connsiteY154" fmla="*/ 37253 h 1110826"/>
                <a:gd name="connsiteX155" fmla="*/ 1625600 w 2915920"/>
                <a:gd name="connsiteY155" fmla="*/ 54186 h 1110826"/>
                <a:gd name="connsiteX156" fmla="*/ 1615440 w 2915920"/>
                <a:gd name="connsiteY156" fmla="*/ 74506 h 1110826"/>
                <a:gd name="connsiteX157" fmla="*/ 1584960 w 2915920"/>
                <a:gd name="connsiteY157" fmla="*/ 91440 h 1110826"/>
                <a:gd name="connsiteX158" fmla="*/ 1540934 w 2915920"/>
                <a:gd name="connsiteY158" fmla="*/ 155786 h 1110826"/>
                <a:gd name="connsiteX159" fmla="*/ 1507067 w 2915920"/>
                <a:gd name="connsiteY159" fmla="*/ 165946 h 1110826"/>
                <a:gd name="connsiteX160" fmla="*/ 1513840 w 2915920"/>
                <a:gd name="connsiteY160" fmla="*/ 223520 h 1110826"/>
                <a:gd name="connsiteX161" fmla="*/ 1486747 w 2915920"/>
                <a:gd name="connsiteY161" fmla="*/ 254000 h 1110826"/>
                <a:gd name="connsiteX162" fmla="*/ 1486747 w 2915920"/>
                <a:gd name="connsiteY162" fmla="*/ 254000 h 1110826"/>
                <a:gd name="connsiteX163" fmla="*/ 1422400 w 2915920"/>
                <a:gd name="connsiteY163" fmla="*/ 287866 h 1110826"/>
                <a:gd name="connsiteX164" fmla="*/ 1405467 w 2915920"/>
                <a:gd name="connsiteY164" fmla="*/ 314960 h 1110826"/>
                <a:gd name="connsiteX165" fmla="*/ 1405467 w 2915920"/>
                <a:gd name="connsiteY165" fmla="*/ 314960 h 1110826"/>
                <a:gd name="connsiteX166" fmla="*/ 1398694 w 2915920"/>
                <a:gd name="connsiteY166" fmla="*/ 352213 h 1110826"/>
                <a:gd name="connsiteX167" fmla="*/ 1395307 w 2915920"/>
                <a:gd name="connsiteY167" fmla="*/ 375920 h 1110826"/>
                <a:gd name="connsiteX168" fmla="*/ 1371600 w 2915920"/>
                <a:gd name="connsiteY168" fmla="*/ 396240 h 1110826"/>
                <a:gd name="connsiteX169" fmla="*/ 1347894 w 2915920"/>
                <a:gd name="connsiteY169" fmla="*/ 419946 h 1110826"/>
                <a:gd name="connsiteX170" fmla="*/ 1337734 w 2915920"/>
                <a:gd name="connsiteY170" fmla="*/ 440266 h 1110826"/>
                <a:gd name="connsiteX171" fmla="*/ 1334347 w 2915920"/>
                <a:gd name="connsiteY171" fmla="*/ 477520 h 1110826"/>
                <a:gd name="connsiteX172" fmla="*/ 1344507 w 2915920"/>
                <a:gd name="connsiteY172" fmla="*/ 511386 h 1110826"/>
                <a:gd name="connsiteX173" fmla="*/ 1368214 w 2915920"/>
                <a:gd name="connsiteY173" fmla="*/ 541866 h 1110826"/>
                <a:gd name="connsiteX174" fmla="*/ 1378374 w 2915920"/>
                <a:gd name="connsiteY174" fmla="*/ 562186 h 1110826"/>
                <a:gd name="connsiteX175" fmla="*/ 1374987 w 2915920"/>
                <a:gd name="connsiteY175" fmla="*/ 582506 h 1110826"/>
                <a:gd name="connsiteX176" fmla="*/ 1361440 w 2915920"/>
                <a:gd name="connsiteY176" fmla="*/ 599440 h 1110826"/>
                <a:gd name="connsiteX177" fmla="*/ 1341120 w 2915920"/>
                <a:gd name="connsiteY177" fmla="*/ 602826 h 1110826"/>
                <a:gd name="connsiteX178" fmla="*/ 1320800 w 2915920"/>
                <a:gd name="connsiteY178" fmla="*/ 609600 h 1110826"/>
                <a:gd name="connsiteX179" fmla="*/ 1290320 w 2915920"/>
                <a:gd name="connsiteY179" fmla="*/ 606213 h 1110826"/>
                <a:gd name="connsiteX180" fmla="*/ 1259840 w 2915920"/>
                <a:gd name="connsiteY180" fmla="*/ 585893 h 1110826"/>
                <a:gd name="connsiteX181" fmla="*/ 1239520 w 2915920"/>
                <a:gd name="connsiteY181" fmla="*/ 575733 h 1110826"/>
                <a:gd name="connsiteX182" fmla="*/ 1205654 w 2915920"/>
                <a:gd name="connsiteY182" fmla="*/ 572346 h 1110826"/>
                <a:gd name="connsiteX183" fmla="*/ 1185334 w 2915920"/>
                <a:gd name="connsiteY183" fmla="*/ 568960 h 1110826"/>
                <a:gd name="connsiteX184" fmla="*/ 1158240 w 2915920"/>
                <a:gd name="connsiteY184" fmla="*/ 562186 h 1110826"/>
                <a:gd name="connsiteX185" fmla="*/ 1124374 w 2915920"/>
                <a:gd name="connsiteY185" fmla="*/ 565573 h 1110826"/>
                <a:gd name="connsiteX186" fmla="*/ 1107440 w 2915920"/>
                <a:gd name="connsiteY186" fmla="*/ 602826 h 1110826"/>
                <a:gd name="connsiteX187" fmla="*/ 1090507 w 2915920"/>
                <a:gd name="connsiteY187" fmla="*/ 612986 h 1110826"/>
                <a:gd name="connsiteX188" fmla="*/ 1060027 w 2915920"/>
                <a:gd name="connsiteY188" fmla="*/ 616373 h 1110826"/>
                <a:gd name="connsiteX189" fmla="*/ 1019387 w 2915920"/>
                <a:gd name="connsiteY189" fmla="*/ 616373 h 1110826"/>
                <a:gd name="connsiteX190" fmla="*/ 982134 w 2915920"/>
                <a:gd name="connsiteY190" fmla="*/ 616373 h 1110826"/>
                <a:gd name="connsiteX191" fmla="*/ 951654 w 2915920"/>
                <a:gd name="connsiteY191" fmla="*/ 619760 h 1110826"/>
                <a:gd name="connsiteX192" fmla="*/ 924560 w 2915920"/>
                <a:gd name="connsiteY192" fmla="*/ 646853 h 1110826"/>
                <a:gd name="connsiteX193" fmla="*/ 900854 w 2915920"/>
                <a:gd name="connsiteY193" fmla="*/ 677333 h 1110826"/>
                <a:gd name="connsiteX194" fmla="*/ 890694 w 2915920"/>
                <a:gd name="connsiteY194" fmla="*/ 704426 h 1110826"/>
                <a:gd name="connsiteX195" fmla="*/ 850054 w 2915920"/>
                <a:gd name="connsiteY195" fmla="*/ 734906 h 1110826"/>
                <a:gd name="connsiteX196" fmla="*/ 802640 w 2915920"/>
                <a:gd name="connsiteY196" fmla="*/ 765386 h 1110826"/>
                <a:gd name="connsiteX197" fmla="*/ 785707 w 2915920"/>
                <a:gd name="connsiteY197" fmla="*/ 785706 h 1110826"/>
                <a:gd name="connsiteX198" fmla="*/ 778934 w 2915920"/>
                <a:gd name="connsiteY198" fmla="*/ 836506 h 1110826"/>
                <a:gd name="connsiteX199" fmla="*/ 775547 w 2915920"/>
                <a:gd name="connsiteY199" fmla="*/ 850053 h 1110826"/>
                <a:gd name="connsiteX200" fmla="*/ 755227 w 2915920"/>
                <a:gd name="connsiteY200" fmla="*/ 850053 h 1110826"/>
                <a:gd name="connsiteX201" fmla="*/ 738294 w 2915920"/>
                <a:gd name="connsiteY201" fmla="*/ 829733 h 1110826"/>
                <a:gd name="connsiteX202" fmla="*/ 738294 w 2915920"/>
                <a:gd name="connsiteY202" fmla="*/ 829733 h 1110826"/>
                <a:gd name="connsiteX203" fmla="*/ 714587 w 2915920"/>
                <a:gd name="connsiteY203" fmla="*/ 812800 h 1110826"/>
                <a:gd name="connsiteX204" fmla="*/ 721360 w 2915920"/>
                <a:gd name="connsiteY204" fmla="*/ 775546 h 1110826"/>
                <a:gd name="connsiteX205" fmla="*/ 721360 w 2915920"/>
                <a:gd name="connsiteY205" fmla="*/ 751840 h 1110826"/>
                <a:gd name="connsiteX206" fmla="*/ 721360 w 2915920"/>
                <a:gd name="connsiteY206" fmla="*/ 731520 h 1110826"/>
                <a:gd name="connsiteX207" fmla="*/ 717974 w 2915920"/>
                <a:gd name="connsiteY207" fmla="*/ 701040 h 1110826"/>
                <a:gd name="connsiteX208" fmla="*/ 707814 w 2915920"/>
                <a:gd name="connsiteY208" fmla="*/ 677333 h 1110826"/>
                <a:gd name="connsiteX209" fmla="*/ 711200 w 2915920"/>
                <a:gd name="connsiteY209" fmla="*/ 646853 h 1110826"/>
                <a:gd name="connsiteX210" fmla="*/ 707814 w 2915920"/>
                <a:gd name="connsiteY210" fmla="*/ 626533 h 1110826"/>
                <a:gd name="connsiteX211" fmla="*/ 697654 w 2915920"/>
                <a:gd name="connsiteY211" fmla="*/ 599440 h 1110826"/>
                <a:gd name="connsiteX212" fmla="*/ 687494 w 2915920"/>
                <a:gd name="connsiteY212" fmla="*/ 592666 h 1110826"/>
                <a:gd name="connsiteX213" fmla="*/ 657014 w 2915920"/>
                <a:gd name="connsiteY213" fmla="*/ 582506 h 1110826"/>
                <a:gd name="connsiteX214" fmla="*/ 602827 w 2915920"/>
                <a:gd name="connsiteY214" fmla="*/ 582506 h 1110826"/>
                <a:gd name="connsiteX215" fmla="*/ 565574 w 2915920"/>
                <a:gd name="connsiteY215" fmla="*/ 579120 h 1110826"/>
                <a:gd name="connsiteX216" fmla="*/ 538480 w 2915920"/>
                <a:gd name="connsiteY216" fmla="*/ 575733 h 1110826"/>
                <a:gd name="connsiteX217" fmla="*/ 538480 w 2915920"/>
                <a:gd name="connsiteY217" fmla="*/ 575733 h 1110826"/>
                <a:gd name="connsiteX218" fmla="*/ 494454 w 2915920"/>
                <a:gd name="connsiteY218" fmla="*/ 555413 h 1110826"/>
                <a:gd name="connsiteX219" fmla="*/ 474134 w 2915920"/>
                <a:gd name="connsiteY219" fmla="*/ 538480 h 1110826"/>
                <a:gd name="connsiteX220" fmla="*/ 467360 w 2915920"/>
                <a:gd name="connsiteY220" fmla="*/ 528320 h 1110826"/>
                <a:gd name="connsiteX221" fmla="*/ 423334 w 2915920"/>
                <a:gd name="connsiteY221" fmla="*/ 521546 h 1110826"/>
                <a:gd name="connsiteX222" fmla="*/ 389467 w 2915920"/>
                <a:gd name="connsiteY222" fmla="*/ 531706 h 1110826"/>
                <a:gd name="connsiteX223" fmla="*/ 362374 w 2915920"/>
                <a:gd name="connsiteY223" fmla="*/ 528320 h 1110826"/>
                <a:gd name="connsiteX224" fmla="*/ 335280 w 2915920"/>
                <a:gd name="connsiteY224" fmla="*/ 504613 h 1110826"/>
                <a:gd name="connsiteX225" fmla="*/ 308187 w 2915920"/>
                <a:gd name="connsiteY225" fmla="*/ 494453 h 1110826"/>
                <a:gd name="connsiteX226" fmla="*/ 274320 w 2915920"/>
                <a:gd name="connsiteY226" fmla="*/ 470746 h 1110826"/>
                <a:gd name="connsiteX227" fmla="*/ 264160 w 2915920"/>
                <a:gd name="connsiteY227" fmla="*/ 440266 h 1110826"/>
                <a:gd name="connsiteX228" fmla="*/ 243840 w 2915920"/>
                <a:gd name="connsiteY228" fmla="*/ 430106 h 1110826"/>
                <a:gd name="connsiteX229" fmla="*/ 223520 w 2915920"/>
                <a:gd name="connsiteY229" fmla="*/ 413173 h 1110826"/>
                <a:gd name="connsiteX230" fmla="*/ 203200 w 2915920"/>
                <a:gd name="connsiteY230" fmla="*/ 382693 h 1110826"/>
                <a:gd name="connsiteX231" fmla="*/ 203200 w 2915920"/>
                <a:gd name="connsiteY231" fmla="*/ 382693 h 1110826"/>
                <a:gd name="connsiteX232" fmla="*/ 172720 w 2915920"/>
                <a:gd name="connsiteY232" fmla="*/ 331893 h 1110826"/>
                <a:gd name="connsiteX233" fmla="*/ 152400 w 2915920"/>
                <a:gd name="connsiteY233" fmla="*/ 321733 h 1110826"/>
                <a:gd name="connsiteX234" fmla="*/ 135467 w 2915920"/>
                <a:gd name="connsiteY234" fmla="*/ 284480 h 1110826"/>
                <a:gd name="connsiteX235" fmla="*/ 125307 w 2915920"/>
                <a:gd name="connsiteY235" fmla="*/ 260773 h 1110826"/>
                <a:gd name="connsiteX236" fmla="*/ 111760 w 2915920"/>
                <a:gd name="connsiteY236" fmla="*/ 247226 h 1110826"/>
                <a:gd name="connsiteX237" fmla="*/ 84667 w 2915920"/>
                <a:gd name="connsiteY237" fmla="*/ 230293 h 1110826"/>
                <a:gd name="connsiteX238" fmla="*/ 64347 w 2915920"/>
                <a:gd name="connsiteY238" fmla="*/ 220133 h 1110826"/>
                <a:gd name="connsiteX239" fmla="*/ 47414 w 2915920"/>
                <a:gd name="connsiteY239" fmla="*/ 220133 h 1110826"/>
                <a:gd name="connsiteX240" fmla="*/ 37254 w 2915920"/>
                <a:gd name="connsiteY240" fmla="*/ 226906 h 1110826"/>
                <a:gd name="connsiteX241" fmla="*/ 30480 w 2915920"/>
                <a:gd name="connsiteY241" fmla="*/ 240453 h 1110826"/>
                <a:gd name="connsiteX242" fmla="*/ 27094 w 2915920"/>
                <a:gd name="connsiteY242" fmla="*/ 267546 h 1110826"/>
                <a:gd name="connsiteX243" fmla="*/ 16934 w 2915920"/>
                <a:gd name="connsiteY243" fmla="*/ 284480 h 1110826"/>
                <a:gd name="connsiteX244" fmla="*/ 6774 w 2915920"/>
                <a:gd name="connsiteY244" fmla="*/ 294640 h 1110826"/>
                <a:gd name="connsiteX245" fmla="*/ 3387 w 2915920"/>
                <a:gd name="connsiteY245" fmla="*/ 308186 h 1110826"/>
                <a:gd name="connsiteX246" fmla="*/ 0 w 2915920"/>
                <a:gd name="connsiteY246" fmla="*/ 321733 h 1110826"/>
                <a:gd name="connsiteX247" fmla="*/ 0 w 2915920"/>
                <a:gd name="connsiteY247" fmla="*/ 342053 h 1110826"/>
                <a:gd name="connsiteX248" fmla="*/ 0 w 2915920"/>
                <a:gd name="connsiteY248" fmla="*/ 365760 h 1110826"/>
                <a:gd name="connsiteX249" fmla="*/ 0 w 2915920"/>
                <a:gd name="connsiteY249" fmla="*/ 372533 h 1110826"/>
                <a:gd name="connsiteX250" fmla="*/ 13547 w 2915920"/>
                <a:gd name="connsiteY250" fmla="*/ 386080 h 1110826"/>
                <a:gd name="connsiteX251" fmla="*/ 13547 w 2915920"/>
                <a:gd name="connsiteY251" fmla="*/ 389466 h 1110826"/>
                <a:gd name="connsiteX252" fmla="*/ 20320 w 2915920"/>
                <a:gd name="connsiteY252" fmla="*/ 399626 h 1110826"/>
                <a:gd name="connsiteX253" fmla="*/ 13547 w 2915920"/>
                <a:gd name="connsiteY253" fmla="*/ 406400 h 1110826"/>
                <a:gd name="connsiteX254" fmla="*/ 16934 w 2915920"/>
                <a:gd name="connsiteY254" fmla="*/ 430106 h 1110826"/>
                <a:gd name="connsiteX255" fmla="*/ 13547 w 2915920"/>
                <a:gd name="connsiteY255" fmla="*/ 443653 h 1110826"/>
                <a:gd name="connsiteX256" fmla="*/ 10160 w 2915920"/>
                <a:gd name="connsiteY256" fmla="*/ 453813 h 1110826"/>
                <a:gd name="connsiteX257" fmla="*/ 6774 w 2915920"/>
                <a:gd name="connsiteY257" fmla="*/ 467360 h 1110826"/>
                <a:gd name="connsiteX258" fmla="*/ 3387 w 2915920"/>
                <a:gd name="connsiteY258" fmla="*/ 477520 h 1110826"/>
                <a:gd name="connsiteX259" fmla="*/ 16934 w 2915920"/>
                <a:gd name="connsiteY259" fmla="*/ 480906 h 1110826"/>
                <a:gd name="connsiteX260" fmla="*/ 20320 w 2915920"/>
                <a:gd name="connsiteY260" fmla="*/ 487680 h 1110826"/>
                <a:gd name="connsiteX261" fmla="*/ 23707 w 2915920"/>
                <a:gd name="connsiteY261" fmla="*/ 494453 h 1110826"/>
                <a:gd name="connsiteX262" fmla="*/ 30480 w 2915920"/>
                <a:gd name="connsiteY262" fmla="*/ 497840 h 1110826"/>
                <a:gd name="connsiteX263" fmla="*/ 40640 w 2915920"/>
                <a:gd name="connsiteY263" fmla="*/ 511386 h 1110826"/>
                <a:gd name="connsiteX264" fmla="*/ 47414 w 2915920"/>
                <a:gd name="connsiteY264" fmla="*/ 511386 h 1110826"/>
                <a:gd name="connsiteX265" fmla="*/ 54187 w 2915920"/>
                <a:gd name="connsiteY265" fmla="*/ 501226 h 1110826"/>
                <a:gd name="connsiteX266" fmla="*/ 71120 w 2915920"/>
                <a:gd name="connsiteY266" fmla="*/ 497840 h 1110826"/>
                <a:gd name="connsiteX267" fmla="*/ 88054 w 2915920"/>
                <a:gd name="connsiteY267" fmla="*/ 497840 h 1110826"/>
                <a:gd name="connsiteX268" fmla="*/ 98214 w 2915920"/>
                <a:gd name="connsiteY268" fmla="*/ 497840 h 1110826"/>
                <a:gd name="connsiteX269" fmla="*/ 115147 w 2915920"/>
                <a:gd name="connsiteY269" fmla="*/ 501226 h 1110826"/>
                <a:gd name="connsiteX270" fmla="*/ 128694 w 2915920"/>
                <a:gd name="connsiteY270" fmla="*/ 508000 h 1110826"/>
                <a:gd name="connsiteX271" fmla="*/ 138854 w 2915920"/>
                <a:gd name="connsiteY271" fmla="*/ 518160 h 1110826"/>
                <a:gd name="connsiteX272" fmla="*/ 135467 w 2915920"/>
                <a:gd name="connsiteY272" fmla="*/ 528320 h 1110826"/>
                <a:gd name="connsiteX273" fmla="*/ 132080 w 2915920"/>
                <a:gd name="connsiteY273" fmla="*/ 541866 h 1110826"/>
                <a:gd name="connsiteX274" fmla="*/ 132080 w 2915920"/>
                <a:gd name="connsiteY274" fmla="*/ 541866 h 1110826"/>
                <a:gd name="connsiteX275" fmla="*/ 125307 w 2915920"/>
                <a:gd name="connsiteY275" fmla="*/ 562186 h 1110826"/>
                <a:gd name="connsiteX276" fmla="*/ 135467 w 2915920"/>
                <a:gd name="connsiteY276" fmla="*/ 589280 h 1110826"/>
                <a:gd name="connsiteX277" fmla="*/ 142240 w 2915920"/>
                <a:gd name="connsiteY277" fmla="*/ 592666 h 1110826"/>
                <a:gd name="connsiteX278" fmla="*/ 155787 w 2915920"/>
                <a:gd name="connsiteY278" fmla="*/ 592666 h 1110826"/>
                <a:gd name="connsiteX279" fmla="*/ 172720 w 2915920"/>
                <a:gd name="connsiteY279" fmla="*/ 592666 h 1110826"/>
                <a:gd name="connsiteX280" fmla="*/ 186267 w 2915920"/>
                <a:gd name="connsiteY280" fmla="*/ 579120 h 1110826"/>
                <a:gd name="connsiteX281" fmla="*/ 193040 w 2915920"/>
                <a:gd name="connsiteY281" fmla="*/ 572346 h 1110826"/>
                <a:gd name="connsiteX282" fmla="*/ 193040 w 2915920"/>
                <a:gd name="connsiteY282" fmla="*/ 568960 h 1110826"/>
                <a:gd name="connsiteX283" fmla="*/ 203200 w 2915920"/>
                <a:gd name="connsiteY283" fmla="*/ 568960 h 1110826"/>
                <a:gd name="connsiteX284" fmla="*/ 216747 w 2915920"/>
                <a:gd name="connsiteY284" fmla="*/ 568960 h 1110826"/>
                <a:gd name="connsiteX285" fmla="*/ 220134 w 2915920"/>
                <a:gd name="connsiteY285" fmla="*/ 575733 h 1110826"/>
                <a:gd name="connsiteX286" fmla="*/ 240454 w 2915920"/>
                <a:gd name="connsiteY286" fmla="*/ 582506 h 1110826"/>
                <a:gd name="connsiteX287" fmla="*/ 240454 w 2915920"/>
                <a:gd name="connsiteY287" fmla="*/ 592666 h 1110826"/>
                <a:gd name="connsiteX288" fmla="*/ 240454 w 2915920"/>
                <a:gd name="connsiteY288" fmla="*/ 602826 h 1110826"/>
                <a:gd name="connsiteX289" fmla="*/ 243840 w 2915920"/>
                <a:gd name="connsiteY289" fmla="*/ 612986 h 1110826"/>
                <a:gd name="connsiteX290" fmla="*/ 254000 w 2915920"/>
                <a:gd name="connsiteY290" fmla="*/ 629920 h 1110826"/>
                <a:gd name="connsiteX291" fmla="*/ 267547 w 2915920"/>
                <a:gd name="connsiteY291" fmla="*/ 640080 h 1110826"/>
                <a:gd name="connsiteX292" fmla="*/ 284480 w 2915920"/>
                <a:gd name="connsiteY292" fmla="*/ 650240 h 1110826"/>
                <a:gd name="connsiteX293" fmla="*/ 287867 w 2915920"/>
                <a:gd name="connsiteY293" fmla="*/ 660400 h 1110826"/>
                <a:gd name="connsiteX294" fmla="*/ 291254 w 2915920"/>
                <a:gd name="connsiteY294" fmla="*/ 667173 h 1110826"/>
                <a:gd name="connsiteX295" fmla="*/ 301414 w 2915920"/>
                <a:gd name="connsiteY295" fmla="*/ 670560 h 1110826"/>
                <a:gd name="connsiteX296" fmla="*/ 318347 w 2915920"/>
                <a:gd name="connsiteY296" fmla="*/ 670560 h 1110826"/>
                <a:gd name="connsiteX297" fmla="*/ 338667 w 2915920"/>
                <a:gd name="connsiteY297" fmla="*/ 684106 h 1110826"/>
                <a:gd name="connsiteX298" fmla="*/ 338667 w 2915920"/>
                <a:gd name="connsiteY298" fmla="*/ 701040 h 1110826"/>
                <a:gd name="connsiteX299" fmla="*/ 338667 w 2915920"/>
                <a:gd name="connsiteY299" fmla="*/ 701040 h 1110826"/>
                <a:gd name="connsiteX300" fmla="*/ 335280 w 2915920"/>
                <a:gd name="connsiteY300" fmla="*/ 734906 h 1110826"/>
                <a:gd name="connsiteX301" fmla="*/ 335280 w 2915920"/>
                <a:gd name="connsiteY301" fmla="*/ 755226 h 1110826"/>
                <a:gd name="connsiteX302" fmla="*/ 338667 w 2915920"/>
                <a:gd name="connsiteY302" fmla="*/ 765386 h 1110826"/>
                <a:gd name="connsiteX303" fmla="*/ 348827 w 2915920"/>
                <a:gd name="connsiteY303" fmla="*/ 768773 h 1110826"/>
                <a:gd name="connsiteX304" fmla="*/ 372534 w 2915920"/>
                <a:gd name="connsiteY304" fmla="*/ 768773 h 1110826"/>
                <a:gd name="connsiteX305" fmla="*/ 396240 w 2915920"/>
                <a:gd name="connsiteY305" fmla="*/ 772160 h 1110826"/>
                <a:gd name="connsiteX306" fmla="*/ 433494 w 2915920"/>
                <a:gd name="connsiteY306" fmla="*/ 782320 h 1110826"/>
                <a:gd name="connsiteX307" fmla="*/ 440267 w 2915920"/>
                <a:gd name="connsiteY307" fmla="*/ 795866 h 1110826"/>
                <a:gd name="connsiteX308" fmla="*/ 447040 w 2915920"/>
                <a:gd name="connsiteY308" fmla="*/ 816186 h 1110826"/>
                <a:gd name="connsiteX309" fmla="*/ 467360 w 2915920"/>
                <a:gd name="connsiteY309" fmla="*/ 843280 h 1110826"/>
                <a:gd name="connsiteX310" fmla="*/ 480907 w 2915920"/>
                <a:gd name="connsiteY310" fmla="*/ 870373 h 1110826"/>
                <a:gd name="connsiteX311" fmla="*/ 491067 w 2915920"/>
                <a:gd name="connsiteY311" fmla="*/ 883920 h 1110826"/>
                <a:gd name="connsiteX312" fmla="*/ 491067 w 2915920"/>
                <a:gd name="connsiteY312" fmla="*/ 900853 h 1110826"/>
                <a:gd name="connsiteX313" fmla="*/ 511387 w 2915920"/>
                <a:gd name="connsiteY313" fmla="*/ 961813 h 1110826"/>
                <a:gd name="connsiteX0" fmla="*/ 511387 w 2915920"/>
                <a:gd name="connsiteY0" fmla="*/ 944880 h 1093893"/>
                <a:gd name="connsiteX1" fmla="*/ 589280 w 2915920"/>
                <a:gd name="connsiteY1" fmla="*/ 955040 h 1093893"/>
                <a:gd name="connsiteX2" fmla="*/ 657014 w 2915920"/>
                <a:gd name="connsiteY2" fmla="*/ 958427 h 1093893"/>
                <a:gd name="connsiteX3" fmla="*/ 663787 w 2915920"/>
                <a:gd name="connsiteY3" fmla="*/ 965200 h 1093893"/>
                <a:gd name="connsiteX4" fmla="*/ 697654 w 2915920"/>
                <a:gd name="connsiteY4" fmla="*/ 1005840 h 1093893"/>
                <a:gd name="connsiteX5" fmla="*/ 738294 w 2915920"/>
                <a:gd name="connsiteY5" fmla="*/ 1046480 h 1093893"/>
                <a:gd name="connsiteX6" fmla="*/ 755227 w 2915920"/>
                <a:gd name="connsiteY6" fmla="*/ 1070187 h 1093893"/>
                <a:gd name="connsiteX7" fmla="*/ 802640 w 2915920"/>
                <a:gd name="connsiteY7" fmla="*/ 1087120 h 1093893"/>
                <a:gd name="connsiteX8" fmla="*/ 839894 w 2915920"/>
                <a:gd name="connsiteY8" fmla="*/ 1093893 h 1093893"/>
                <a:gd name="connsiteX9" fmla="*/ 900854 w 2915920"/>
                <a:gd name="connsiteY9" fmla="*/ 1073573 h 1093893"/>
                <a:gd name="connsiteX10" fmla="*/ 917787 w 2915920"/>
                <a:gd name="connsiteY10" fmla="*/ 1056640 h 1093893"/>
                <a:gd name="connsiteX11" fmla="*/ 924560 w 2915920"/>
                <a:gd name="connsiteY11" fmla="*/ 1029547 h 1093893"/>
                <a:gd name="connsiteX12" fmla="*/ 927947 w 2915920"/>
                <a:gd name="connsiteY12" fmla="*/ 1016000 h 1093893"/>
                <a:gd name="connsiteX13" fmla="*/ 968587 w 2915920"/>
                <a:gd name="connsiteY13" fmla="*/ 992293 h 1093893"/>
                <a:gd name="connsiteX14" fmla="*/ 982134 w 2915920"/>
                <a:gd name="connsiteY14" fmla="*/ 985520 h 1093893"/>
                <a:gd name="connsiteX15" fmla="*/ 1005840 w 2915920"/>
                <a:gd name="connsiteY15" fmla="*/ 985520 h 1093893"/>
                <a:gd name="connsiteX16" fmla="*/ 1043094 w 2915920"/>
                <a:gd name="connsiteY16" fmla="*/ 965200 h 1093893"/>
                <a:gd name="connsiteX17" fmla="*/ 1060027 w 2915920"/>
                <a:gd name="connsiteY17" fmla="*/ 941493 h 1093893"/>
                <a:gd name="connsiteX18" fmla="*/ 1063414 w 2915920"/>
                <a:gd name="connsiteY18" fmla="*/ 914400 h 1093893"/>
                <a:gd name="connsiteX19" fmla="*/ 1090507 w 2915920"/>
                <a:gd name="connsiteY19" fmla="*/ 856827 h 1093893"/>
                <a:gd name="connsiteX20" fmla="*/ 1090507 w 2915920"/>
                <a:gd name="connsiteY20" fmla="*/ 826347 h 1093893"/>
                <a:gd name="connsiteX21" fmla="*/ 1104054 w 2915920"/>
                <a:gd name="connsiteY21" fmla="*/ 812800 h 1093893"/>
                <a:gd name="connsiteX22" fmla="*/ 1127760 w 2915920"/>
                <a:gd name="connsiteY22" fmla="*/ 802640 h 1093893"/>
                <a:gd name="connsiteX23" fmla="*/ 1154854 w 2915920"/>
                <a:gd name="connsiteY23" fmla="*/ 799253 h 1093893"/>
                <a:gd name="connsiteX24" fmla="*/ 1181947 w 2915920"/>
                <a:gd name="connsiteY24" fmla="*/ 775547 h 1093893"/>
                <a:gd name="connsiteX25" fmla="*/ 1205654 w 2915920"/>
                <a:gd name="connsiteY25" fmla="*/ 734907 h 1093893"/>
                <a:gd name="connsiteX26" fmla="*/ 1229360 w 2915920"/>
                <a:gd name="connsiteY26" fmla="*/ 694267 h 1093893"/>
                <a:gd name="connsiteX27" fmla="*/ 1236134 w 2915920"/>
                <a:gd name="connsiteY27" fmla="*/ 680720 h 1093893"/>
                <a:gd name="connsiteX28" fmla="*/ 1249680 w 2915920"/>
                <a:gd name="connsiteY28" fmla="*/ 677333 h 1093893"/>
                <a:gd name="connsiteX29" fmla="*/ 1293707 w 2915920"/>
                <a:gd name="connsiteY29" fmla="*/ 684107 h 1093893"/>
                <a:gd name="connsiteX30" fmla="*/ 1307254 w 2915920"/>
                <a:gd name="connsiteY30" fmla="*/ 697653 h 1093893"/>
                <a:gd name="connsiteX31" fmla="*/ 1314027 w 2915920"/>
                <a:gd name="connsiteY31" fmla="*/ 717973 h 1093893"/>
                <a:gd name="connsiteX32" fmla="*/ 1317414 w 2915920"/>
                <a:gd name="connsiteY32" fmla="*/ 734907 h 1093893"/>
                <a:gd name="connsiteX33" fmla="*/ 1320800 w 2915920"/>
                <a:gd name="connsiteY33" fmla="*/ 738293 h 1093893"/>
                <a:gd name="connsiteX34" fmla="*/ 1405467 w 2915920"/>
                <a:gd name="connsiteY34" fmla="*/ 738293 h 1093893"/>
                <a:gd name="connsiteX35" fmla="*/ 1422400 w 2915920"/>
                <a:gd name="connsiteY35" fmla="*/ 731520 h 1093893"/>
                <a:gd name="connsiteX36" fmla="*/ 1425787 w 2915920"/>
                <a:gd name="connsiteY36" fmla="*/ 717973 h 1093893"/>
                <a:gd name="connsiteX37" fmla="*/ 1425787 w 2915920"/>
                <a:gd name="connsiteY37" fmla="*/ 707813 h 1093893"/>
                <a:gd name="connsiteX38" fmla="*/ 1432560 w 2915920"/>
                <a:gd name="connsiteY38" fmla="*/ 701040 h 1093893"/>
                <a:gd name="connsiteX39" fmla="*/ 1459654 w 2915920"/>
                <a:gd name="connsiteY39" fmla="*/ 694267 h 1093893"/>
                <a:gd name="connsiteX40" fmla="*/ 1476587 w 2915920"/>
                <a:gd name="connsiteY40" fmla="*/ 697653 h 1093893"/>
                <a:gd name="connsiteX41" fmla="*/ 1496907 w 2915920"/>
                <a:gd name="connsiteY41" fmla="*/ 701040 h 1093893"/>
                <a:gd name="connsiteX42" fmla="*/ 1517227 w 2915920"/>
                <a:gd name="connsiteY42" fmla="*/ 717973 h 1093893"/>
                <a:gd name="connsiteX43" fmla="*/ 1544320 w 2915920"/>
                <a:gd name="connsiteY43" fmla="*/ 731520 h 1093893"/>
                <a:gd name="connsiteX44" fmla="*/ 1564640 w 2915920"/>
                <a:gd name="connsiteY44" fmla="*/ 768773 h 1093893"/>
                <a:gd name="connsiteX45" fmla="*/ 1588347 w 2915920"/>
                <a:gd name="connsiteY45" fmla="*/ 789093 h 1093893"/>
                <a:gd name="connsiteX46" fmla="*/ 1618827 w 2915920"/>
                <a:gd name="connsiteY46" fmla="*/ 802640 h 1093893"/>
                <a:gd name="connsiteX47" fmla="*/ 1639147 w 2915920"/>
                <a:gd name="connsiteY47" fmla="*/ 802640 h 1093893"/>
                <a:gd name="connsiteX48" fmla="*/ 1656080 w 2915920"/>
                <a:gd name="connsiteY48" fmla="*/ 778933 h 1093893"/>
                <a:gd name="connsiteX49" fmla="*/ 1703494 w 2915920"/>
                <a:gd name="connsiteY49" fmla="*/ 731520 h 1093893"/>
                <a:gd name="connsiteX50" fmla="*/ 1713654 w 2915920"/>
                <a:gd name="connsiteY50" fmla="*/ 724747 h 1093893"/>
                <a:gd name="connsiteX51" fmla="*/ 1733974 w 2915920"/>
                <a:gd name="connsiteY51" fmla="*/ 721360 h 1093893"/>
                <a:gd name="connsiteX52" fmla="*/ 1788160 w 2915920"/>
                <a:gd name="connsiteY52" fmla="*/ 724747 h 1093893"/>
                <a:gd name="connsiteX53" fmla="*/ 1822027 w 2915920"/>
                <a:gd name="connsiteY53" fmla="*/ 724747 h 1093893"/>
                <a:gd name="connsiteX54" fmla="*/ 1845734 w 2915920"/>
                <a:gd name="connsiteY54" fmla="*/ 724747 h 1093893"/>
                <a:gd name="connsiteX55" fmla="*/ 1859280 w 2915920"/>
                <a:gd name="connsiteY55" fmla="*/ 721360 h 1093893"/>
                <a:gd name="connsiteX56" fmla="*/ 1876214 w 2915920"/>
                <a:gd name="connsiteY56" fmla="*/ 697653 h 1093893"/>
                <a:gd name="connsiteX57" fmla="*/ 1889760 w 2915920"/>
                <a:gd name="connsiteY57" fmla="*/ 667173 h 1093893"/>
                <a:gd name="connsiteX58" fmla="*/ 1893147 w 2915920"/>
                <a:gd name="connsiteY58" fmla="*/ 653627 h 1093893"/>
                <a:gd name="connsiteX59" fmla="*/ 1906694 w 2915920"/>
                <a:gd name="connsiteY59" fmla="*/ 650240 h 1093893"/>
                <a:gd name="connsiteX60" fmla="*/ 1910080 w 2915920"/>
                <a:gd name="connsiteY60" fmla="*/ 633307 h 1093893"/>
                <a:gd name="connsiteX61" fmla="*/ 1930400 w 2915920"/>
                <a:gd name="connsiteY61" fmla="*/ 609600 h 1093893"/>
                <a:gd name="connsiteX62" fmla="*/ 1960880 w 2915920"/>
                <a:gd name="connsiteY62" fmla="*/ 592667 h 1093893"/>
                <a:gd name="connsiteX63" fmla="*/ 2011680 w 2915920"/>
                <a:gd name="connsiteY63" fmla="*/ 596053 h 1093893"/>
                <a:gd name="connsiteX64" fmla="*/ 2042160 w 2915920"/>
                <a:gd name="connsiteY64" fmla="*/ 606213 h 1093893"/>
                <a:gd name="connsiteX65" fmla="*/ 2120054 w 2915920"/>
                <a:gd name="connsiteY65" fmla="*/ 619760 h 1093893"/>
                <a:gd name="connsiteX66" fmla="*/ 2164080 w 2915920"/>
                <a:gd name="connsiteY66" fmla="*/ 626533 h 1093893"/>
                <a:gd name="connsiteX67" fmla="*/ 2181014 w 2915920"/>
                <a:gd name="connsiteY67" fmla="*/ 650240 h 1093893"/>
                <a:gd name="connsiteX68" fmla="*/ 2211494 w 2915920"/>
                <a:gd name="connsiteY68" fmla="*/ 677333 h 1093893"/>
                <a:gd name="connsiteX69" fmla="*/ 2231814 w 2915920"/>
                <a:gd name="connsiteY69" fmla="*/ 687493 h 1093893"/>
                <a:gd name="connsiteX70" fmla="*/ 2269067 w 2915920"/>
                <a:gd name="connsiteY70" fmla="*/ 701040 h 1093893"/>
                <a:gd name="connsiteX71" fmla="*/ 2302934 w 2915920"/>
                <a:gd name="connsiteY71" fmla="*/ 704427 h 1093893"/>
                <a:gd name="connsiteX72" fmla="*/ 2350347 w 2915920"/>
                <a:gd name="connsiteY72" fmla="*/ 734907 h 1093893"/>
                <a:gd name="connsiteX73" fmla="*/ 2377440 w 2915920"/>
                <a:gd name="connsiteY73" fmla="*/ 748453 h 1093893"/>
                <a:gd name="connsiteX74" fmla="*/ 2411307 w 2915920"/>
                <a:gd name="connsiteY74" fmla="*/ 765387 h 1093893"/>
                <a:gd name="connsiteX75" fmla="*/ 2468880 w 2915920"/>
                <a:gd name="connsiteY75" fmla="*/ 772160 h 1093893"/>
                <a:gd name="connsiteX76" fmla="*/ 2509520 w 2915920"/>
                <a:gd name="connsiteY76" fmla="*/ 778933 h 1093893"/>
                <a:gd name="connsiteX77" fmla="*/ 2556934 w 2915920"/>
                <a:gd name="connsiteY77" fmla="*/ 846667 h 1093893"/>
                <a:gd name="connsiteX78" fmla="*/ 2580640 w 2915920"/>
                <a:gd name="connsiteY78" fmla="*/ 877147 h 1093893"/>
                <a:gd name="connsiteX79" fmla="*/ 2604347 w 2915920"/>
                <a:gd name="connsiteY79" fmla="*/ 917787 h 1093893"/>
                <a:gd name="connsiteX80" fmla="*/ 2634827 w 2915920"/>
                <a:gd name="connsiteY80" fmla="*/ 938107 h 1093893"/>
                <a:gd name="connsiteX81" fmla="*/ 2665307 w 2915920"/>
                <a:gd name="connsiteY81" fmla="*/ 944880 h 1093893"/>
                <a:gd name="connsiteX82" fmla="*/ 2705947 w 2915920"/>
                <a:gd name="connsiteY82" fmla="*/ 924560 h 1093893"/>
                <a:gd name="connsiteX83" fmla="*/ 2703010 w 2915920"/>
                <a:gd name="connsiteY83" fmla="*/ 886030 h 1093893"/>
                <a:gd name="connsiteX84" fmla="*/ 2705947 w 2915920"/>
                <a:gd name="connsiteY84" fmla="*/ 833120 h 1093893"/>
                <a:gd name="connsiteX85" fmla="*/ 2702560 w 2915920"/>
                <a:gd name="connsiteY85" fmla="*/ 816187 h 1093893"/>
                <a:gd name="connsiteX86" fmla="*/ 2699174 w 2915920"/>
                <a:gd name="connsiteY86" fmla="*/ 789093 h 1093893"/>
                <a:gd name="connsiteX87" fmla="*/ 2695787 w 2915920"/>
                <a:gd name="connsiteY87" fmla="*/ 775547 h 1093893"/>
                <a:gd name="connsiteX88" fmla="*/ 2689014 w 2915920"/>
                <a:gd name="connsiteY88" fmla="*/ 755227 h 1093893"/>
                <a:gd name="connsiteX89" fmla="*/ 2682240 w 2915920"/>
                <a:gd name="connsiteY89" fmla="*/ 734907 h 1093893"/>
                <a:gd name="connsiteX90" fmla="*/ 2678854 w 2915920"/>
                <a:gd name="connsiteY90" fmla="*/ 714587 h 1093893"/>
                <a:gd name="connsiteX91" fmla="*/ 2672080 w 2915920"/>
                <a:gd name="connsiteY91" fmla="*/ 704427 h 1093893"/>
                <a:gd name="connsiteX92" fmla="*/ 2678854 w 2915920"/>
                <a:gd name="connsiteY92" fmla="*/ 690880 h 1093893"/>
                <a:gd name="connsiteX93" fmla="*/ 2699174 w 2915920"/>
                <a:gd name="connsiteY93" fmla="*/ 684107 h 1093893"/>
                <a:gd name="connsiteX94" fmla="*/ 2729654 w 2915920"/>
                <a:gd name="connsiteY94" fmla="*/ 684107 h 1093893"/>
                <a:gd name="connsiteX95" fmla="*/ 2770294 w 2915920"/>
                <a:gd name="connsiteY95" fmla="*/ 690880 h 1093893"/>
                <a:gd name="connsiteX96" fmla="*/ 2783840 w 2915920"/>
                <a:gd name="connsiteY96" fmla="*/ 694267 h 1093893"/>
                <a:gd name="connsiteX97" fmla="*/ 2804160 w 2915920"/>
                <a:gd name="connsiteY97" fmla="*/ 707813 h 1093893"/>
                <a:gd name="connsiteX98" fmla="*/ 2827867 w 2915920"/>
                <a:gd name="connsiteY98" fmla="*/ 690880 h 1093893"/>
                <a:gd name="connsiteX99" fmla="*/ 2827867 w 2915920"/>
                <a:gd name="connsiteY99" fmla="*/ 667173 h 1093893"/>
                <a:gd name="connsiteX100" fmla="*/ 2817707 w 2915920"/>
                <a:gd name="connsiteY100" fmla="*/ 646853 h 1093893"/>
                <a:gd name="connsiteX101" fmla="*/ 2810934 w 2915920"/>
                <a:gd name="connsiteY101" fmla="*/ 633307 h 1093893"/>
                <a:gd name="connsiteX102" fmla="*/ 2817707 w 2915920"/>
                <a:gd name="connsiteY102" fmla="*/ 612987 h 1093893"/>
                <a:gd name="connsiteX103" fmla="*/ 2844800 w 2915920"/>
                <a:gd name="connsiteY103" fmla="*/ 596053 h 1093893"/>
                <a:gd name="connsiteX104" fmla="*/ 2868507 w 2915920"/>
                <a:gd name="connsiteY104" fmla="*/ 582507 h 1093893"/>
                <a:gd name="connsiteX105" fmla="*/ 2892214 w 2915920"/>
                <a:gd name="connsiteY105" fmla="*/ 579120 h 1093893"/>
                <a:gd name="connsiteX106" fmla="*/ 2912534 w 2915920"/>
                <a:gd name="connsiteY106" fmla="*/ 565573 h 1093893"/>
                <a:gd name="connsiteX107" fmla="*/ 2915920 w 2915920"/>
                <a:gd name="connsiteY107" fmla="*/ 552027 h 1093893"/>
                <a:gd name="connsiteX108" fmla="*/ 2898987 w 2915920"/>
                <a:gd name="connsiteY108" fmla="*/ 521547 h 1093893"/>
                <a:gd name="connsiteX109" fmla="*/ 2898987 w 2915920"/>
                <a:gd name="connsiteY109" fmla="*/ 491067 h 1093893"/>
                <a:gd name="connsiteX110" fmla="*/ 2895600 w 2915920"/>
                <a:gd name="connsiteY110" fmla="*/ 474133 h 1093893"/>
                <a:gd name="connsiteX111" fmla="*/ 2885440 w 2915920"/>
                <a:gd name="connsiteY111" fmla="*/ 450427 h 1093893"/>
                <a:gd name="connsiteX112" fmla="*/ 2821094 w 2915920"/>
                <a:gd name="connsiteY112" fmla="*/ 436880 h 1093893"/>
                <a:gd name="connsiteX113" fmla="*/ 2783840 w 2915920"/>
                <a:gd name="connsiteY113" fmla="*/ 419947 h 1093893"/>
                <a:gd name="connsiteX114" fmla="*/ 2729654 w 2915920"/>
                <a:gd name="connsiteY114" fmla="*/ 369147 h 1093893"/>
                <a:gd name="connsiteX115" fmla="*/ 2695787 w 2915920"/>
                <a:gd name="connsiteY115" fmla="*/ 314960 h 1093893"/>
                <a:gd name="connsiteX116" fmla="*/ 2692400 w 2915920"/>
                <a:gd name="connsiteY116" fmla="*/ 260773 h 1093893"/>
                <a:gd name="connsiteX117" fmla="*/ 2682240 w 2915920"/>
                <a:gd name="connsiteY117" fmla="*/ 233680 h 1093893"/>
                <a:gd name="connsiteX118" fmla="*/ 2675467 w 2915920"/>
                <a:gd name="connsiteY118" fmla="*/ 216747 h 1093893"/>
                <a:gd name="connsiteX119" fmla="*/ 2661920 w 2915920"/>
                <a:gd name="connsiteY119" fmla="*/ 203200 h 1093893"/>
                <a:gd name="connsiteX120" fmla="*/ 2661920 w 2915920"/>
                <a:gd name="connsiteY120" fmla="*/ 165947 h 1093893"/>
                <a:gd name="connsiteX121" fmla="*/ 2658534 w 2915920"/>
                <a:gd name="connsiteY121" fmla="*/ 142240 h 1093893"/>
                <a:gd name="connsiteX122" fmla="*/ 2628054 w 2915920"/>
                <a:gd name="connsiteY122" fmla="*/ 111760 h 1093893"/>
                <a:gd name="connsiteX123" fmla="*/ 2584027 w 2915920"/>
                <a:gd name="connsiteY123" fmla="*/ 88053 h 1093893"/>
                <a:gd name="connsiteX124" fmla="*/ 2499360 w 2915920"/>
                <a:gd name="connsiteY124" fmla="*/ 88053 h 1093893"/>
                <a:gd name="connsiteX125" fmla="*/ 2472267 w 2915920"/>
                <a:gd name="connsiteY125" fmla="*/ 98213 h 1093893"/>
                <a:gd name="connsiteX126" fmla="*/ 2448560 w 2915920"/>
                <a:gd name="connsiteY126" fmla="*/ 88053 h 1093893"/>
                <a:gd name="connsiteX127" fmla="*/ 2424854 w 2915920"/>
                <a:gd name="connsiteY127" fmla="*/ 88053 h 1093893"/>
                <a:gd name="connsiteX128" fmla="*/ 2394374 w 2915920"/>
                <a:gd name="connsiteY128" fmla="*/ 74507 h 1093893"/>
                <a:gd name="connsiteX129" fmla="*/ 2367280 w 2915920"/>
                <a:gd name="connsiteY129" fmla="*/ 67733 h 1093893"/>
                <a:gd name="connsiteX130" fmla="*/ 2350347 w 2915920"/>
                <a:gd name="connsiteY130" fmla="*/ 44027 h 1093893"/>
                <a:gd name="connsiteX131" fmla="*/ 2330027 w 2915920"/>
                <a:gd name="connsiteY131" fmla="*/ 23707 h 1093893"/>
                <a:gd name="connsiteX132" fmla="*/ 2286000 w 2915920"/>
                <a:gd name="connsiteY132" fmla="*/ 16933 h 1093893"/>
                <a:gd name="connsiteX133" fmla="*/ 2252134 w 2915920"/>
                <a:gd name="connsiteY133" fmla="*/ 20320 h 1093893"/>
                <a:gd name="connsiteX134" fmla="*/ 2238587 w 2915920"/>
                <a:gd name="connsiteY134" fmla="*/ 16933 h 1093893"/>
                <a:gd name="connsiteX135" fmla="*/ 2211494 w 2915920"/>
                <a:gd name="connsiteY135" fmla="*/ 0 h 1093893"/>
                <a:gd name="connsiteX136" fmla="*/ 2177627 w 2915920"/>
                <a:gd name="connsiteY136" fmla="*/ 10160 h 1093893"/>
                <a:gd name="connsiteX137" fmla="*/ 2153920 w 2915920"/>
                <a:gd name="connsiteY137" fmla="*/ 10160 h 1093893"/>
                <a:gd name="connsiteX138" fmla="*/ 2136987 w 2915920"/>
                <a:gd name="connsiteY138" fmla="*/ 10160 h 1093893"/>
                <a:gd name="connsiteX139" fmla="*/ 1968475 w 2915920"/>
                <a:gd name="connsiteY139" fmla="*/ 584940 h 1093893"/>
                <a:gd name="connsiteX140" fmla="*/ 1927380 w 2915920"/>
                <a:gd name="connsiteY140" fmla="*/ 557933 h 1093893"/>
                <a:gd name="connsiteX141" fmla="*/ 1883642 w 2915920"/>
                <a:gd name="connsiteY141" fmla="*/ 520854 h 1093893"/>
                <a:gd name="connsiteX142" fmla="*/ 1880710 w 2915920"/>
                <a:gd name="connsiteY142" fmla="*/ 465451 h 1093893"/>
                <a:gd name="connsiteX143" fmla="*/ 1845977 w 2915920"/>
                <a:gd name="connsiteY143" fmla="*/ 406575 h 1093893"/>
                <a:gd name="connsiteX144" fmla="*/ 1850852 w 2915920"/>
                <a:gd name="connsiteY144" fmla="*/ 361245 h 1093893"/>
                <a:gd name="connsiteX145" fmla="*/ 1807114 w 2915920"/>
                <a:gd name="connsiteY145" fmla="*/ 352041 h 1093893"/>
                <a:gd name="connsiteX146" fmla="*/ 1727733 w 2915920"/>
                <a:gd name="connsiteY146" fmla="*/ 307407 h 1093893"/>
                <a:gd name="connsiteX147" fmla="*/ 1648641 w 2915920"/>
                <a:gd name="connsiteY147" fmla="*/ 288041 h 1093893"/>
                <a:gd name="connsiteX148" fmla="*/ 1639968 w 2915920"/>
                <a:gd name="connsiteY148" fmla="*/ 261035 h 1093893"/>
                <a:gd name="connsiteX149" fmla="*/ 1632617 w 2915920"/>
                <a:gd name="connsiteY149" fmla="*/ 203027 h 1093893"/>
                <a:gd name="connsiteX150" fmla="*/ 1647075 w 2915920"/>
                <a:gd name="connsiteY150" fmla="*/ 152661 h 1093893"/>
                <a:gd name="connsiteX151" fmla="*/ 1702628 w 2915920"/>
                <a:gd name="connsiteY151" fmla="*/ 123484 h 1093893"/>
                <a:gd name="connsiteX152" fmla="*/ 1699696 w 2915920"/>
                <a:gd name="connsiteY152" fmla="*/ 83365 h 1093893"/>
                <a:gd name="connsiteX153" fmla="*/ 1710601 w 2915920"/>
                <a:gd name="connsiteY153" fmla="*/ 26485 h 1093893"/>
                <a:gd name="connsiteX154" fmla="*/ 1618827 w 2915920"/>
                <a:gd name="connsiteY154" fmla="*/ 20320 h 1093893"/>
                <a:gd name="connsiteX155" fmla="*/ 1625600 w 2915920"/>
                <a:gd name="connsiteY155" fmla="*/ 37253 h 1093893"/>
                <a:gd name="connsiteX156" fmla="*/ 1615440 w 2915920"/>
                <a:gd name="connsiteY156" fmla="*/ 57573 h 1093893"/>
                <a:gd name="connsiteX157" fmla="*/ 1584960 w 2915920"/>
                <a:gd name="connsiteY157" fmla="*/ 74507 h 1093893"/>
                <a:gd name="connsiteX158" fmla="*/ 1540934 w 2915920"/>
                <a:gd name="connsiteY158" fmla="*/ 138853 h 1093893"/>
                <a:gd name="connsiteX159" fmla="*/ 1507067 w 2915920"/>
                <a:gd name="connsiteY159" fmla="*/ 149013 h 1093893"/>
                <a:gd name="connsiteX160" fmla="*/ 1513840 w 2915920"/>
                <a:gd name="connsiteY160" fmla="*/ 206587 h 1093893"/>
                <a:gd name="connsiteX161" fmla="*/ 1486747 w 2915920"/>
                <a:gd name="connsiteY161" fmla="*/ 237067 h 1093893"/>
                <a:gd name="connsiteX162" fmla="*/ 1486747 w 2915920"/>
                <a:gd name="connsiteY162" fmla="*/ 237067 h 1093893"/>
                <a:gd name="connsiteX163" fmla="*/ 1422400 w 2915920"/>
                <a:gd name="connsiteY163" fmla="*/ 270933 h 1093893"/>
                <a:gd name="connsiteX164" fmla="*/ 1405467 w 2915920"/>
                <a:gd name="connsiteY164" fmla="*/ 298027 h 1093893"/>
                <a:gd name="connsiteX165" fmla="*/ 1405467 w 2915920"/>
                <a:gd name="connsiteY165" fmla="*/ 298027 h 1093893"/>
                <a:gd name="connsiteX166" fmla="*/ 1398694 w 2915920"/>
                <a:gd name="connsiteY166" fmla="*/ 335280 h 1093893"/>
                <a:gd name="connsiteX167" fmla="*/ 1395307 w 2915920"/>
                <a:gd name="connsiteY167" fmla="*/ 358987 h 1093893"/>
                <a:gd name="connsiteX168" fmla="*/ 1371600 w 2915920"/>
                <a:gd name="connsiteY168" fmla="*/ 379307 h 1093893"/>
                <a:gd name="connsiteX169" fmla="*/ 1347894 w 2915920"/>
                <a:gd name="connsiteY169" fmla="*/ 403013 h 1093893"/>
                <a:gd name="connsiteX170" fmla="*/ 1337734 w 2915920"/>
                <a:gd name="connsiteY170" fmla="*/ 423333 h 1093893"/>
                <a:gd name="connsiteX171" fmla="*/ 1334347 w 2915920"/>
                <a:gd name="connsiteY171" fmla="*/ 460587 h 1093893"/>
                <a:gd name="connsiteX172" fmla="*/ 1344507 w 2915920"/>
                <a:gd name="connsiteY172" fmla="*/ 494453 h 1093893"/>
                <a:gd name="connsiteX173" fmla="*/ 1368214 w 2915920"/>
                <a:gd name="connsiteY173" fmla="*/ 524933 h 1093893"/>
                <a:gd name="connsiteX174" fmla="*/ 1378374 w 2915920"/>
                <a:gd name="connsiteY174" fmla="*/ 545253 h 1093893"/>
                <a:gd name="connsiteX175" fmla="*/ 1374987 w 2915920"/>
                <a:gd name="connsiteY175" fmla="*/ 565573 h 1093893"/>
                <a:gd name="connsiteX176" fmla="*/ 1361440 w 2915920"/>
                <a:gd name="connsiteY176" fmla="*/ 582507 h 1093893"/>
                <a:gd name="connsiteX177" fmla="*/ 1341120 w 2915920"/>
                <a:gd name="connsiteY177" fmla="*/ 585893 h 1093893"/>
                <a:gd name="connsiteX178" fmla="*/ 1320800 w 2915920"/>
                <a:gd name="connsiteY178" fmla="*/ 592667 h 1093893"/>
                <a:gd name="connsiteX179" fmla="*/ 1290320 w 2915920"/>
                <a:gd name="connsiteY179" fmla="*/ 589280 h 1093893"/>
                <a:gd name="connsiteX180" fmla="*/ 1259840 w 2915920"/>
                <a:gd name="connsiteY180" fmla="*/ 568960 h 1093893"/>
                <a:gd name="connsiteX181" fmla="*/ 1239520 w 2915920"/>
                <a:gd name="connsiteY181" fmla="*/ 558800 h 1093893"/>
                <a:gd name="connsiteX182" fmla="*/ 1205654 w 2915920"/>
                <a:gd name="connsiteY182" fmla="*/ 555413 h 1093893"/>
                <a:gd name="connsiteX183" fmla="*/ 1185334 w 2915920"/>
                <a:gd name="connsiteY183" fmla="*/ 552027 h 1093893"/>
                <a:gd name="connsiteX184" fmla="*/ 1158240 w 2915920"/>
                <a:gd name="connsiteY184" fmla="*/ 545253 h 1093893"/>
                <a:gd name="connsiteX185" fmla="*/ 1124374 w 2915920"/>
                <a:gd name="connsiteY185" fmla="*/ 548640 h 1093893"/>
                <a:gd name="connsiteX186" fmla="*/ 1107440 w 2915920"/>
                <a:gd name="connsiteY186" fmla="*/ 585893 h 1093893"/>
                <a:gd name="connsiteX187" fmla="*/ 1090507 w 2915920"/>
                <a:gd name="connsiteY187" fmla="*/ 596053 h 1093893"/>
                <a:gd name="connsiteX188" fmla="*/ 1060027 w 2915920"/>
                <a:gd name="connsiteY188" fmla="*/ 599440 h 1093893"/>
                <a:gd name="connsiteX189" fmla="*/ 1019387 w 2915920"/>
                <a:gd name="connsiteY189" fmla="*/ 599440 h 1093893"/>
                <a:gd name="connsiteX190" fmla="*/ 982134 w 2915920"/>
                <a:gd name="connsiteY190" fmla="*/ 599440 h 1093893"/>
                <a:gd name="connsiteX191" fmla="*/ 951654 w 2915920"/>
                <a:gd name="connsiteY191" fmla="*/ 602827 h 1093893"/>
                <a:gd name="connsiteX192" fmla="*/ 924560 w 2915920"/>
                <a:gd name="connsiteY192" fmla="*/ 629920 h 1093893"/>
                <a:gd name="connsiteX193" fmla="*/ 900854 w 2915920"/>
                <a:gd name="connsiteY193" fmla="*/ 660400 h 1093893"/>
                <a:gd name="connsiteX194" fmla="*/ 890694 w 2915920"/>
                <a:gd name="connsiteY194" fmla="*/ 687493 h 1093893"/>
                <a:gd name="connsiteX195" fmla="*/ 850054 w 2915920"/>
                <a:gd name="connsiteY195" fmla="*/ 717973 h 1093893"/>
                <a:gd name="connsiteX196" fmla="*/ 802640 w 2915920"/>
                <a:gd name="connsiteY196" fmla="*/ 748453 h 1093893"/>
                <a:gd name="connsiteX197" fmla="*/ 785707 w 2915920"/>
                <a:gd name="connsiteY197" fmla="*/ 768773 h 1093893"/>
                <a:gd name="connsiteX198" fmla="*/ 778934 w 2915920"/>
                <a:gd name="connsiteY198" fmla="*/ 819573 h 1093893"/>
                <a:gd name="connsiteX199" fmla="*/ 775547 w 2915920"/>
                <a:gd name="connsiteY199" fmla="*/ 833120 h 1093893"/>
                <a:gd name="connsiteX200" fmla="*/ 755227 w 2915920"/>
                <a:gd name="connsiteY200" fmla="*/ 833120 h 1093893"/>
                <a:gd name="connsiteX201" fmla="*/ 738294 w 2915920"/>
                <a:gd name="connsiteY201" fmla="*/ 812800 h 1093893"/>
                <a:gd name="connsiteX202" fmla="*/ 738294 w 2915920"/>
                <a:gd name="connsiteY202" fmla="*/ 812800 h 1093893"/>
                <a:gd name="connsiteX203" fmla="*/ 714587 w 2915920"/>
                <a:gd name="connsiteY203" fmla="*/ 795867 h 1093893"/>
                <a:gd name="connsiteX204" fmla="*/ 721360 w 2915920"/>
                <a:gd name="connsiteY204" fmla="*/ 758613 h 1093893"/>
                <a:gd name="connsiteX205" fmla="*/ 721360 w 2915920"/>
                <a:gd name="connsiteY205" fmla="*/ 734907 h 1093893"/>
                <a:gd name="connsiteX206" fmla="*/ 721360 w 2915920"/>
                <a:gd name="connsiteY206" fmla="*/ 714587 h 1093893"/>
                <a:gd name="connsiteX207" fmla="*/ 717974 w 2915920"/>
                <a:gd name="connsiteY207" fmla="*/ 684107 h 1093893"/>
                <a:gd name="connsiteX208" fmla="*/ 707814 w 2915920"/>
                <a:gd name="connsiteY208" fmla="*/ 660400 h 1093893"/>
                <a:gd name="connsiteX209" fmla="*/ 711200 w 2915920"/>
                <a:gd name="connsiteY209" fmla="*/ 629920 h 1093893"/>
                <a:gd name="connsiteX210" fmla="*/ 707814 w 2915920"/>
                <a:gd name="connsiteY210" fmla="*/ 609600 h 1093893"/>
                <a:gd name="connsiteX211" fmla="*/ 697654 w 2915920"/>
                <a:gd name="connsiteY211" fmla="*/ 582507 h 1093893"/>
                <a:gd name="connsiteX212" fmla="*/ 687494 w 2915920"/>
                <a:gd name="connsiteY212" fmla="*/ 575733 h 1093893"/>
                <a:gd name="connsiteX213" fmla="*/ 657014 w 2915920"/>
                <a:gd name="connsiteY213" fmla="*/ 565573 h 1093893"/>
                <a:gd name="connsiteX214" fmla="*/ 602827 w 2915920"/>
                <a:gd name="connsiteY214" fmla="*/ 565573 h 1093893"/>
                <a:gd name="connsiteX215" fmla="*/ 565574 w 2915920"/>
                <a:gd name="connsiteY215" fmla="*/ 562187 h 1093893"/>
                <a:gd name="connsiteX216" fmla="*/ 538480 w 2915920"/>
                <a:gd name="connsiteY216" fmla="*/ 558800 h 1093893"/>
                <a:gd name="connsiteX217" fmla="*/ 538480 w 2915920"/>
                <a:gd name="connsiteY217" fmla="*/ 558800 h 1093893"/>
                <a:gd name="connsiteX218" fmla="*/ 494454 w 2915920"/>
                <a:gd name="connsiteY218" fmla="*/ 538480 h 1093893"/>
                <a:gd name="connsiteX219" fmla="*/ 474134 w 2915920"/>
                <a:gd name="connsiteY219" fmla="*/ 521547 h 1093893"/>
                <a:gd name="connsiteX220" fmla="*/ 467360 w 2915920"/>
                <a:gd name="connsiteY220" fmla="*/ 511387 h 1093893"/>
                <a:gd name="connsiteX221" fmla="*/ 423334 w 2915920"/>
                <a:gd name="connsiteY221" fmla="*/ 504613 h 1093893"/>
                <a:gd name="connsiteX222" fmla="*/ 389467 w 2915920"/>
                <a:gd name="connsiteY222" fmla="*/ 514773 h 1093893"/>
                <a:gd name="connsiteX223" fmla="*/ 362374 w 2915920"/>
                <a:gd name="connsiteY223" fmla="*/ 511387 h 1093893"/>
                <a:gd name="connsiteX224" fmla="*/ 335280 w 2915920"/>
                <a:gd name="connsiteY224" fmla="*/ 487680 h 1093893"/>
                <a:gd name="connsiteX225" fmla="*/ 308187 w 2915920"/>
                <a:gd name="connsiteY225" fmla="*/ 477520 h 1093893"/>
                <a:gd name="connsiteX226" fmla="*/ 274320 w 2915920"/>
                <a:gd name="connsiteY226" fmla="*/ 453813 h 1093893"/>
                <a:gd name="connsiteX227" fmla="*/ 264160 w 2915920"/>
                <a:gd name="connsiteY227" fmla="*/ 423333 h 1093893"/>
                <a:gd name="connsiteX228" fmla="*/ 243840 w 2915920"/>
                <a:gd name="connsiteY228" fmla="*/ 413173 h 1093893"/>
                <a:gd name="connsiteX229" fmla="*/ 223520 w 2915920"/>
                <a:gd name="connsiteY229" fmla="*/ 396240 h 1093893"/>
                <a:gd name="connsiteX230" fmla="*/ 203200 w 2915920"/>
                <a:gd name="connsiteY230" fmla="*/ 365760 h 1093893"/>
                <a:gd name="connsiteX231" fmla="*/ 203200 w 2915920"/>
                <a:gd name="connsiteY231" fmla="*/ 365760 h 1093893"/>
                <a:gd name="connsiteX232" fmla="*/ 172720 w 2915920"/>
                <a:gd name="connsiteY232" fmla="*/ 314960 h 1093893"/>
                <a:gd name="connsiteX233" fmla="*/ 152400 w 2915920"/>
                <a:gd name="connsiteY233" fmla="*/ 304800 h 1093893"/>
                <a:gd name="connsiteX234" fmla="*/ 135467 w 2915920"/>
                <a:gd name="connsiteY234" fmla="*/ 267547 h 1093893"/>
                <a:gd name="connsiteX235" fmla="*/ 125307 w 2915920"/>
                <a:gd name="connsiteY235" fmla="*/ 243840 h 1093893"/>
                <a:gd name="connsiteX236" fmla="*/ 111760 w 2915920"/>
                <a:gd name="connsiteY236" fmla="*/ 230293 h 1093893"/>
                <a:gd name="connsiteX237" fmla="*/ 84667 w 2915920"/>
                <a:gd name="connsiteY237" fmla="*/ 213360 h 1093893"/>
                <a:gd name="connsiteX238" fmla="*/ 64347 w 2915920"/>
                <a:gd name="connsiteY238" fmla="*/ 203200 h 1093893"/>
                <a:gd name="connsiteX239" fmla="*/ 47414 w 2915920"/>
                <a:gd name="connsiteY239" fmla="*/ 203200 h 1093893"/>
                <a:gd name="connsiteX240" fmla="*/ 37254 w 2915920"/>
                <a:gd name="connsiteY240" fmla="*/ 209973 h 1093893"/>
                <a:gd name="connsiteX241" fmla="*/ 30480 w 2915920"/>
                <a:gd name="connsiteY241" fmla="*/ 223520 h 1093893"/>
                <a:gd name="connsiteX242" fmla="*/ 27094 w 2915920"/>
                <a:gd name="connsiteY242" fmla="*/ 250613 h 1093893"/>
                <a:gd name="connsiteX243" fmla="*/ 16934 w 2915920"/>
                <a:gd name="connsiteY243" fmla="*/ 267547 h 1093893"/>
                <a:gd name="connsiteX244" fmla="*/ 6774 w 2915920"/>
                <a:gd name="connsiteY244" fmla="*/ 277707 h 1093893"/>
                <a:gd name="connsiteX245" fmla="*/ 3387 w 2915920"/>
                <a:gd name="connsiteY245" fmla="*/ 291253 h 1093893"/>
                <a:gd name="connsiteX246" fmla="*/ 0 w 2915920"/>
                <a:gd name="connsiteY246" fmla="*/ 304800 h 1093893"/>
                <a:gd name="connsiteX247" fmla="*/ 0 w 2915920"/>
                <a:gd name="connsiteY247" fmla="*/ 325120 h 1093893"/>
                <a:gd name="connsiteX248" fmla="*/ 0 w 2915920"/>
                <a:gd name="connsiteY248" fmla="*/ 348827 h 1093893"/>
                <a:gd name="connsiteX249" fmla="*/ 0 w 2915920"/>
                <a:gd name="connsiteY249" fmla="*/ 355600 h 1093893"/>
                <a:gd name="connsiteX250" fmla="*/ 13547 w 2915920"/>
                <a:gd name="connsiteY250" fmla="*/ 369147 h 1093893"/>
                <a:gd name="connsiteX251" fmla="*/ 13547 w 2915920"/>
                <a:gd name="connsiteY251" fmla="*/ 372533 h 1093893"/>
                <a:gd name="connsiteX252" fmla="*/ 20320 w 2915920"/>
                <a:gd name="connsiteY252" fmla="*/ 382693 h 1093893"/>
                <a:gd name="connsiteX253" fmla="*/ 13547 w 2915920"/>
                <a:gd name="connsiteY253" fmla="*/ 389467 h 1093893"/>
                <a:gd name="connsiteX254" fmla="*/ 16934 w 2915920"/>
                <a:gd name="connsiteY254" fmla="*/ 413173 h 1093893"/>
                <a:gd name="connsiteX255" fmla="*/ 13547 w 2915920"/>
                <a:gd name="connsiteY255" fmla="*/ 426720 h 1093893"/>
                <a:gd name="connsiteX256" fmla="*/ 10160 w 2915920"/>
                <a:gd name="connsiteY256" fmla="*/ 436880 h 1093893"/>
                <a:gd name="connsiteX257" fmla="*/ 6774 w 2915920"/>
                <a:gd name="connsiteY257" fmla="*/ 450427 h 1093893"/>
                <a:gd name="connsiteX258" fmla="*/ 3387 w 2915920"/>
                <a:gd name="connsiteY258" fmla="*/ 460587 h 1093893"/>
                <a:gd name="connsiteX259" fmla="*/ 16934 w 2915920"/>
                <a:gd name="connsiteY259" fmla="*/ 463973 h 1093893"/>
                <a:gd name="connsiteX260" fmla="*/ 20320 w 2915920"/>
                <a:gd name="connsiteY260" fmla="*/ 470747 h 1093893"/>
                <a:gd name="connsiteX261" fmla="*/ 23707 w 2915920"/>
                <a:gd name="connsiteY261" fmla="*/ 477520 h 1093893"/>
                <a:gd name="connsiteX262" fmla="*/ 30480 w 2915920"/>
                <a:gd name="connsiteY262" fmla="*/ 480907 h 1093893"/>
                <a:gd name="connsiteX263" fmla="*/ 40640 w 2915920"/>
                <a:gd name="connsiteY263" fmla="*/ 494453 h 1093893"/>
                <a:gd name="connsiteX264" fmla="*/ 47414 w 2915920"/>
                <a:gd name="connsiteY264" fmla="*/ 494453 h 1093893"/>
                <a:gd name="connsiteX265" fmla="*/ 54187 w 2915920"/>
                <a:gd name="connsiteY265" fmla="*/ 484293 h 1093893"/>
                <a:gd name="connsiteX266" fmla="*/ 71120 w 2915920"/>
                <a:gd name="connsiteY266" fmla="*/ 480907 h 1093893"/>
                <a:gd name="connsiteX267" fmla="*/ 88054 w 2915920"/>
                <a:gd name="connsiteY267" fmla="*/ 480907 h 1093893"/>
                <a:gd name="connsiteX268" fmla="*/ 98214 w 2915920"/>
                <a:gd name="connsiteY268" fmla="*/ 480907 h 1093893"/>
                <a:gd name="connsiteX269" fmla="*/ 115147 w 2915920"/>
                <a:gd name="connsiteY269" fmla="*/ 484293 h 1093893"/>
                <a:gd name="connsiteX270" fmla="*/ 128694 w 2915920"/>
                <a:gd name="connsiteY270" fmla="*/ 491067 h 1093893"/>
                <a:gd name="connsiteX271" fmla="*/ 138854 w 2915920"/>
                <a:gd name="connsiteY271" fmla="*/ 501227 h 1093893"/>
                <a:gd name="connsiteX272" fmla="*/ 135467 w 2915920"/>
                <a:gd name="connsiteY272" fmla="*/ 511387 h 1093893"/>
                <a:gd name="connsiteX273" fmla="*/ 132080 w 2915920"/>
                <a:gd name="connsiteY273" fmla="*/ 524933 h 1093893"/>
                <a:gd name="connsiteX274" fmla="*/ 132080 w 2915920"/>
                <a:gd name="connsiteY274" fmla="*/ 524933 h 1093893"/>
                <a:gd name="connsiteX275" fmla="*/ 125307 w 2915920"/>
                <a:gd name="connsiteY275" fmla="*/ 545253 h 1093893"/>
                <a:gd name="connsiteX276" fmla="*/ 135467 w 2915920"/>
                <a:gd name="connsiteY276" fmla="*/ 572347 h 1093893"/>
                <a:gd name="connsiteX277" fmla="*/ 142240 w 2915920"/>
                <a:gd name="connsiteY277" fmla="*/ 575733 h 1093893"/>
                <a:gd name="connsiteX278" fmla="*/ 155787 w 2915920"/>
                <a:gd name="connsiteY278" fmla="*/ 575733 h 1093893"/>
                <a:gd name="connsiteX279" fmla="*/ 172720 w 2915920"/>
                <a:gd name="connsiteY279" fmla="*/ 575733 h 1093893"/>
                <a:gd name="connsiteX280" fmla="*/ 186267 w 2915920"/>
                <a:gd name="connsiteY280" fmla="*/ 562187 h 1093893"/>
                <a:gd name="connsiteX281" fmla="*/ 193040 w 2915920"/>
                <a:gd name="connsiteY281" fmla="*/ 555413 h 1093893"/>
                <a:gd name="connsiteX282" fmla="*/ 193040 w 2915920"/>
                <a:gd name="connsiteY282" fmla="*/ 552027 h 1093893"/>
                <a:gd name="connsiteX283" fmla="*/ 203200 w 2915920"/>
                <a:gd name="connsiteY283" fmla="*/ 552027 h 1093893"/>
                <a:gd name="connsiteX284" fmla="*/ 216747 w 2915920"/>
                <a:gd name="connsiteY284" fmla="*/ 552027 h 1093893"/>
                <a:gd name="connsiteX285" fmla="*/ 220134 w 2915920"/>
                <a:gd name="connsiteY285" fmla="*/ 558800 h 1093893"/>
                <a:gd name="connsiteX286" fmla="*/ 240454 w 2915920"/>
                <a:gd name="connsiteY286" fmla="*/ 565573 h 1093893"/>
                <a:gd name="connsiteX287" fmla="*/ 240454 w 2915920"/>
                <a:gd name="connsiteY287" fmla="*/ 575733 h 1093893"/>
                <a:gd name="connsiteX288" fmla="*/ 240454 w 2915920"/>
                <a:gd name="connsiteY288" fmla="*/ 585893 h 1093893"/>
                <a:gd name="connsiteX289" fmla="*/ 243840 w 2915920"/>
                <a:gd name="connsiteY289" fmla="*/ 596053 h 1093893"/>
                <a:gd name="connsiteX290" fmla="*/ 254000 w 2915920"/>
                <a:gd name="connsiteY290" fmla="*/ 612987 h 1093893"/>
                <a:gd name="connsiteX291" fmla="*/ 267547 w 2915920"/>
                <a:gd name="connsiteY291" fmla="*/ 623147 h 1093893"/>
                <a:gd name="connsiteX292" fmla="*/ 284480 w 2915920"/>
                <a:gd name="connsiteY292" fmla="*/ 633307 h 1093893"/>
                <a:gd name="connsiteX293" fmla="*/ 287867 w 2915920"/>
                <a:gd name="connsiteY293" fmla="*/ 643467 h 1093893"/>
                <a:gd name="connsiteX294" fmla="*/ 291254 w 2915920"/>
                <a:gd name="connsiteY294" fmla="*/ 650240 h 1093893"/>
                <a:gd name="connsiteX295" fmla="*/ 301414 w 2915920"/>
                <a:gd name="connsiteY295" fmla="*/ 653627 h 1093893"/>
                <a:gd name="connsiteX296" fmla="*/ 318347 w 2915920"/>
                <a:gd name="connsiteY296" fmla="*/ 653627 h 1093893"/>
                <a:gd name="connsiteX297" fmla="*/ 338667 w 2915920"/>
                <a:gd name="connsiteY297" fmla="*/ 667173 h 1093893"/>
                <a:gd name="connsiteX298" fmla="*/ 338667 w 2915920"/>
                <a:gd name="connsiteY298" fmla="*/ 684107 h 1093893"/>
                <a:gd name="connsiteX299" fmla="*/ 338667 w 2915920"/>
                <a:gd name="connsiteY299" fmla="*/ 684107 h 1093893"/>
                <a:gd name="connsiteX300" fmla="*/ 335280 w 2915920"/>
                <a:gd name="connsiteY300" fmla="*/ 717973 h 1093893"/>
                <a:gd name="connsiteX301" fmla="*/ 335280 w 2915920"/>
                <a:gd name="connsiteY301" fmla="*/ 738293 h 1093893"/>
                <a:gd name="connsiteX302" fmla="*/ 338667 w 2915920"/>
                <a:gd name="connsiteY302" fmla="*/ 748453 h 1093893"/>
                <a:gd name="connsiteX303" fmla="*/ 348827 w 2915920"/>
                <a:gd name="connsiteY303" fmla="*/ 751840 h 1093893"/>
                <a:gd name="connsiteX304" fmla="*/ 372534 w 2915920"/>
                <a:gd name="connsiteY304" fmla="*/ 751840 h 1093893"/>
                <a:gd name="connsiteX305" fmla="*/ 396240 w 2915920"/>
                <a:gd name="connsiteY305" fmla="*/ 755227 h 1093893"/>
                <a:gd name="connsiteX306" fmla="*/ 433494 w 2915920"/>
                <a:gd name="connsiteY306" fmla="*/ 765387 h 1093893"/>
                <a:gd name="connsiteX307" fmla="*/ 440267 w 2915920"/>
                <a:gd name="connsiteY307" fmla="*/ 778933 h 1093893"/>
                <a:gd name="connsiteX308" fmla="*/ 447040 w 2915920"/>
                <a:gd name="connsiteY308" fmla="*/ 799253 h 1093893"/>
                <a:gd name="connsiteX309" fmla="*/ 467360 w 2915920"/>
                <a:gd name="connsiteY309" fmla="*/ 826347 h 1093893"/>
                <a:gd name="connsiteX310" fmla="*/ 480907 w 2915920"/>
                <a:gd name="connsiteY310" fmla="*/ 853440 h 1093893"/>
                <a:gd name="connsiteX311" fmla="*/ 491067 w 2915920"/>
                <a:gd name="connsiteY311" fmla="*/ 866987 h 1093893"/>
                <a:gd name="connsiteX312" fmla="*/ 491067 w 2915920"/>
                <a:gd name="connsiteY312" fmla="*/ 883920 h 1093893"/>
                <a:gd name="connsiteX313" fmla="*/ 511387 w 2915920"/>
                <a:gd name="connsiteY313" fmla="*/ 944880 h 1093893"/>
                <a:gd name="connsiteX0" fmla="*/ 511387 w 2915920"/>
                <a:gd name="connsiteY0" fmla="*/ 944880 h 1093893"/>
                <a:gd name="connsiteX1" fmla="*/ 589280 w 2915920"/>
                <a:gd name="connsiteY1" fmla="*/ 955040 h 1093893"/>
                <a:gd name="connsiteX2" fmla="*/ 657014 w 2915920"/>
                <a:gd name="connsiteY2" fmla="*/ 958427 h 1093893"/>
                <a:gd name="connsiteX3" fmla="*/ 663787 w 2915920"/>
                <a:gd name="connsiteY3" fmla="*/ 965200 h 1093893"/>
                <a:gd name="connsiteX4" fmla="*/ 697654 w 2915920"/>
                <a:gd name="connsiteY4" fmla="*/ 1005840 h 1093893"/>
                <a:gd name="connsiteX5" fmla="*/ 738294 w 2915920"/>
                <a:gd name="connsiteY5" fmla="*/ 1046480 h 1093893"/>
                <a:gd name="connsiteX6" fmla="*/ 755227 w 2915920"/>
                <a:gd name="connsiteY6" fmla="*/ 1070187 h 1093893"/>
                <a:gd name="connsiteX7" fmla="*/ 802640 w 2915920"/>
                <a:gd name="connsiteY7" fmla="*/ 1087120 h 1093893"/>
                <a:gd name="connsiteX8" fmla="*/ 839894 w 2915920"/>
                <a:gd name="connsiteY8" fmla="*/ 1093893 h 1093893"/>
                <a:gd name="connsiteX9" fmla="*/ 900854 w 2915920"/>
                <a:gd name="connsiteY9" fmla="*/ 1073573 h 1093893"/>
                <a:gd name="connsiteX10" fmla="*/ 917787 w 2915920"/>
                <a:gd name="connsiteY10" fmla="*/ 1056640 h 1093893"/>
                <a:gd name="connsiteX11" fmla="*/ 924560 w 2915920"/>
                <a:gd name="connsiteY11" fmla="*/ 1029547 h 1093893"/>
                <a:gd name="connsiteX12" fmla="*/ 927947 w 2915920"/>
                <a:gd name="connsiteY12" fmla="*/ 1016000 h 1093893"/>
                <a:gd name="connsiteX13" fmla="*/ 968587 w 2915920"/>
                <a:gd name="connsiteY13" fmla="*/ 992293 h 1093893"/>
                <a:gd name="connsiteX14" fmla="*/ 982134 w 2915920"/>
                <a:gd name="connsiteY14" fmla="*/ 985520 h 1093893"/>
                <a:gd name="connsiteX15" fmla="*/ 1005840 w 2915920"/>
                <a:gd name="connsiteY15" fmla="*/ 985520 h 1093893"/>
                <a:gd name="connsiteX16" fmla="*/ 1043094 w 2915920"/>
                <a:gd name="connsiteY16" fmla="*/ 965200 h 1093893"/>
                <a:gd name="connsiteX17" fmla="*/ 1060027 w 2915920"/>
                <a:gd name="connsiteY17" fmla="*/ 941493 h 1093893"/>
                <a:gd name="connsiteX18" fmla="*/ 1063414 w 2915920"/>
                <a:gd name="connsiteY18" fmla="*/ 914400 h 1093893"/>
                <a:gd name="connsiteX19" fmla="*/ 1090507 w 2915920"/>
                <a:gd name="connsiteY19" fmla="*/ 856827 h 1093893"/>
                <a:gd name="connsiteX20" fmla="*/ 1090507 w 2915920"/>
                <a:gd name="connsiteY20" fmla="*/ 826347 h 1093893"/>
                <a:gd name="connsiteX21" fmla="*/ 1104054 w 2915920"/>
                <a:gd name="connsiteY21" fmla="*/ 812800 h 1093893"/>
                <a:gd name="connsiteX22" fmla="*/ 1127760 w 2915920"/>
                <a:gd name="connsiteY22" fmla="*/ 802640 h 1093893"/>
                <a:gd name="connsiteX23" fmla="*/ 1154854 w 2915920"/>
                <a:gd name="connsiteY23" fmla="*/ 799253 h 1093893"/>
                <a:gd name="connsiteX24" fmla="*/ 1181947 w 2915920"/>
                <a:gd name="connsiteY24" fmla="*/ 775547 h 1093893"/>
                <a:gd name="connsiteX25" fmla="*/ 1205654 w 2915920"/>
                <a:gd name="connsiteY25" fmla="*/ 734907 h 1093893"/>
                <a:gd name="connsiteX26" fmla="*/ 1229360 w 2915920"/>
                <a:gd name="connsiteY26" fmla="*/ 694267 h 1093893"/>
                <a:gd name="connsiteX27" fmla="*/ 1236134 w 2915920"/>
                <a:gd name="connsiteY27" fmla="*/ 680720 h 1093893"/>
                <a:gd name="connsiteX28" fmla="*/ 1249680 w 2915920"/>
                <a:gd name="connsiteY28" fmla="*/ 677333 h 1093893"/>
                <a:gd name="connsiteX29" fmla="*/ 1293707 w 2915920"/>
                <a:gd name="connsiteY29" fmla="*/ 684107 h 1093893"/>
                <a:gd name="connsiteX30" fmla="*/ 1307254 w 2915920"/>
                <a:gd name="connsiteY30" fmla="*/ 697653 h 1093893"/>
                <a:gd name="connsiteX31" fmla="*/ 1314027 w 2915920"/>
                <a:gd name="connsiteY31" fmla="*/ 717973 h 1093893"/>
                <a:gd name="connsiteX32" fmla="*/ 1317414 w 2915920"/>
                <a:gd name="connsiteY32" fmla="*/ 734907 h 1093893"/>
                <a:gd name="connsiteX33" fmla="*/ 1320800 w 2915920"/>
                <a:gd name="connsiteY33" fmla="*/ 738293 h 1093893"/>
                <a:gd name="connsiteX34" fmla="*/ 1405467 w 2915920"/>
                <a:gd name="connsiteY34" fmla="*/ 738293 h 1093893"/>
                <a:gd name="connsiteX35" fmla="*/ 1422400 w 2915920"/>
                <a:gd name="connsiteY35" fmla="*/ 731520 h 1093893"/>
                <a:gd name="connsiteX36" fmla="*/ 1425787 w 2915920"/>
                <a:gd name="connsiteY36" fmla="*/ 717973 h 1093893"/>
                <a:gd name="connsiteX37" fmla="*/ 1425787 w 2915920"/>
                <a:gd name="connsiteY37" fmla="*/ 707813 h 1093893"/>
                <a:gd name="connsiteX38" fmla="*/ 1432560 w 2915920"/>
                <a:gd name="connsiteY38" fmla="*/ 701040 h 1093893"/>
                <a:gd name="connsiteX39" fmla="*/ 1459654 w 2915920"/>
                <a:gd name="connsiteY39" fmla="*/ 694267 h 1093893"/>
                <a:gd name="connsiteX40" fmla="*/ 1476587 w 2915920"/>
                <a:gd name="connsiteY40" fmla="*/ 697653 h 1093893"/>
                <a:gd name="connsiteX41" fmla="*/ 1496907 w 2915920"/>
                <a:gd name="connsiteY41" fmla="*/ 701040 h 1093893"/>
                <a:gd name="connsiteX42" fmla="*/ 1517227 w 2915920"/>
                <a:gd name="connsiteY42" fmla="*/ 717973 h 1093893"/>
                <a:gd name="connsiteX43" fmla="*/ 1544320 w 2915920"/>
                <a:gd name="connsiteY43" fmla="*/ 731520 h 1093893"/>
                <a:gd name="connsiteX44" fmla="*/ 1564640 w 2915920"/>
                <a:gd name="connsiteY44" fmla="*/ 768773 h 1093893"/>
                <a:gd name="connsiteX45" fmla="*/ 1588347 w 2915920"/>
                <a:gd name="connsiteY45" fmla="*/ 789093 h 1093893"/>
                <a:gd name="connsiteX46" fmla="*/ 1618827 w 2915920"/>
                <a:gd name="connsiteY46" fmla="*/ 802640 h 1093893"/>
                <a:gd name="connsiteX47" fmla="*/ 1639147 w 2915920"/>
                <a:gd name="connsiteY47" fmla="*/ 802640 h 1093893"/>
                <a:gd name="connsiteX48" fmla="*/ 1656080 w 2915920"/>
                <a:gd name="connsiteY48" fmla="*/ 778933 h 1093893"/>
                <a:gd name="connsiteX49" fmla="*/ 1703494 w 2915920"/>
                <a:gd name="connsiteY49" fmla="*/ 731520 h 1093893"/>
                <a:gd name="connsiteX50" fmla="*/ 1713654 w 2915920"/>
                <a:gd name="connsiteY50" fmla="*/ 724747 h 1093893"/>
                <a:gd name="connsiteX51" fmla="*/ 1733974 w 2915920"/>
                <a:gd name="connsiteY51" fmla="*/ 721360 h 1093893"/>
                <a:gd name="connsiteX52" fmla="*/ 1788160 w 2915920"/>
                <a:gd name="connsiteY52" fmla="*/ 724747 h 1093893"/>
                <a:gd name="connsiteX53" fmla="*/ 1822027 w 2915920"/>
                <a:gd name="connsiteY53" fmla="*/ 724747 h 1093893"/>
                <a:gd name="connsiteX54" fmla="*/ 1845734 w 2915920"/>
                <a:gd name="connsiteY54" fmla="*/ 724747 h 1093893"/>
                <a:gd name="connsiteX55" fmla="*/ 1859280 w 2915920"/>
                <a:gd name="connsiteY55" fmla="*/ 721360 h 1093893"/>
                <a:gd name="connsiteX56" fmla="*/ 1876214 w 2915920"/>
                <a:gd name="connsiteY56" fmla="*/ 697653 h 1093893"/>
                <a:gd name="connsiteX57" fmla="*/ 1889760 w 2915920"/>
                <a:gd name="connsiteY57" fmla="*/ 667173 h 1093893"/>
                <a:gd name="connsiteX58" fmla="*/ 1893147 w 2915920"/>
                <a:gd name="connsiteY58" fmla="*/ 653627 h 1093893"/>
                <a:gd name="connsiteX59" fmla="*/ 1906694 w 2915920"/>
                <a:gd name="connsiteY59" fmla="*/ 650240 h 1093893"/>
                <a:gd name="connsiteX60" fmla="*/ 1910080 w 2915920"/>
                <a:gd name="connsiteY60" fmla="*/ 633307 h 1093893"/>
                <a:gd name="connsiteX61" fmla="*/ 1930400 w 2915920"/>
                <a:gd name="connsiteY61" fmla="*/ 609600 h 1093893"/>
                <a:gd name="connsiteX62" fmla="*/ 1960880 w 2915920"/>
                <a:gd name="connsiteY62" fmla="*/ 592667 h 1093893"/>
                <a:gd name="connsiteX63" fmla="*/ 2011680 w 2915920"/>
                <a:gd name="connsiteY63" fmla="*/ 596053 h 1093893"/>
                <a:gd name="connsiteX64" fmla="*/ 2042160 w 2915920"/>
                <a:gd name="connsiteY64" fmla="*/ 606213 h 1093893"/>
                <a:gd name="connsiteX65" fmla="*/ 2120054 w 2915920"/>
                <a:gd name="connsiteY65" fmla="*/ 619760 h 1093893"/>
                <a:gd name="connsiteX66" fmla="*/ 2164080 w 2915920"/>
                <a:gd name="connsiteY66" fmla="*/ 626533 h 1093893"/>
                <a:gd name="connsiteX67" fmla="*/ 2181014 w 2915920"/>
                <a:gd name="connsiteY67" fmla="*/ 650240 h 1093893"/>
                <a:gd name="connsiteX68" fmla="*/ 2211494 w 2915920"/>
                <a:gd name="connsiteY68" fmla="*/ 677333 h 1093893"/>
                <a:gd name="connsiteX69" fmla="*/ 2231814 w 2915920"/>
                <a:gd name="connsiteY69" fmla="*/ 687493 h 1093893"/>
                <a:gd name="connsiteX70" fmla="*/ 2269067 w 2915920"/>
                <a:gd name="connsiteY70" fmla="*/ 701040 h 1093893"/>
                <a:gd name="connsiteX71" fmla="*/ 2302934 w 2915920"/>
                <a:gd name="connsiteY71" fmla="*/ 704427 h 1093893"/>
                <a:gd name="connsiteX72" fmla="*/ 2350347 w 2915920"/>
                <a:gd name="connsiteY72" fmla="*/ 734907 h 1093893"/>
                <a:gd name="connsiteX73" fmla="*/ 2377440 w 2915920"/>
                <a:gd name="connsiteY73" fmla="*/ 748453 h 1093893"/>
                <a:gd name="connsiteX74" fmla="*/ 2411307 w 2915920"/>
                <a:gd name="connsiteY74" fmla="*/ 765387 h 1093893"/>
                <a:gd name="connsiteX75" fmla="*/ 2468880 w 2915920"/>
                <a:gd name="connsiteY75" fmla="*/ 772160 h 1093893"/>
                <a:gd name="connsiteX76" fmla="*/ 2509520 w 2915920"/>
                <a:gd name="connsiteY76" fmla="*/ 778933 h 1093893"/>
                <a:gd name="connsiteX77" fmla="*/ 2556934 w 2915920"/>
                <a:gd name="connsiteY77" fmla="*/ 846667 h 1093893"/>
                <a:gd name="connsiteX78" fmla="*/ 2580640 w 2915920"/>
                <a:gd name="connsiteY78" fmla="*/ 877147 h 1093893"/>
                <a:gd name="connsiteX79" fmla="*/ 2604347 w 2915920"/>
                <a:gd name="connsiteY79" fmla="*/ 917787 h 1093893"/>
                <a:gd name="connsiteX80" fmla="*/ 2634827 w 2915920"/>
                <a:gd name="connsiteY80" fmla="*/ 938107 h 1093893"/>
                <a:gd name="connsiteX81" fmla="*/ 2665307 w 2915920"/>
                <a:gd name="connsiteY81" fmla="*/ 944880 h 1093893"/>
                <a:gd name="connsiteX82" fmla="*/ 2705947 w 2915920"/>
                <a:gd name="connsiteY82" fmla="*/ 924560 h 1093893"/>
                <a:gd name="connsiteX83" fmla="*/ 2703010 w 2915920"/>
                <a:gd name="connsiteY83" fmla="*/ 886030 h 1093893"/>
                <a:gd name="connsiteX84" fmla="*/ 2705947 w 2915920"/>
                <a:gd name="connsiteY84" fmla="*/ 833120 h 1093893"/>
                <a:gd name="connsiteX85" fmla="*/ 2702560 w 2915920"/>
                <a:gd name="connsiteY85" fmla="*/ 816187 h 1093893"/>
                <a:gd name="connsiteX86" fmla="*/ 2699174 w 2915920"/>
                <a:gd name="connsiteY86" fmla="*/ 789093 h 1093893"/>
                <a:gd name="connsiteX87" fmla="*/ 2695787 w 2915920"/>
                <a:gd name="connsiteY87" fmla="*/ 775547 h 1093893"/>
                <a:gd name="connsiteX88" fmla="*/ 2689014 w 2915920"/>
                <a:gd name="connsiteY88" fmla="*/ 755227 h 1093893"/>
                <a:gd name="connsiteX89" fmla="*/ 2682240 w 2915920"/>
                <a:gd name="connsiteY89" fmla="*/ 734907 h 1093893"/>
                <a:gd name="connsiteX90" fmla="*/ 2678854 w 2915920"/>
                <a:gd name="connsiteY90" fmla="*/ 714587 h 1093893"/>
                <a:gd name="connsiteX91" fmla="*/ 2672080 w 2915920"/>
                <a:gd name="connsiteY91" fmla="*/ 704427 h 1093893"/>
                <a:gd name="connsiteX92" fmla="*/ 2678854 w 2915920"/>
                <a:gd name="connsiteY92" fmla="*/ 690880 h 1093893"/>
                <a:gd name="connsiteX93" fmla="*/ 2699174 w 2915920"/>
                <a:gd name="connsiteY93" fmla="*/ 684107 h 1093893"/>
                <a:gd name="connsiteX94" fmla="*/ 2729654 w 2915920"/>
                <a:gd name="connsiteY94" fmla="*/ 684107 h 1093893"/>
                <a:gd name="connsiteX95" fmla="*/ 2770294 w 2915920"/>
                <a:gd name="connsiteY95" fmla="*/ 690880 h 1093893"/>
                <a:gd name="connsiteX96" fmla="*/ 2783840 w 2915920"/>
                <a:gd name="connsiteY96" fmla="*/ 694267 h 1093893"/>
                <a:gd name="connsiteX97" fmla="*/ 2804160 w 2915920"/>
                <a:gd name="connsiteY97" fmla="*/ 707813 h 1093893"/>
                <a:gd name="connsiteX98" fmla="*/ 2827867 w 2915920"/>
                <a:gd name="connsiteY98" fmla="*/ 690880 h 1093893"/>
                <a:gd name="connsiteX99" fmla="*/ 2827867 w 2915920"/>
                <a:gd name="connsiteY99" fmla="*/ 667173 h 1093893"/>
                <a:gd name="connsiteX100" fmla="*/ 2817707 w 2915920"/>
                <a:gd name="connsiteY100" fmla="*/ 646853 h 1093893"/>
                <a:gd name="connsiteX101" fmla="*/ 2810934 w 2915920"/>
                <a:gd name="connsiteY101" fmla="*/ 633307 h 1093893"/>
                <a:gd name="connsiteX102" fmla="*/ 2817707 w 2915920"/>
                <a:gd name="connsiteY102" fmla="*/ 612987 h 1093893"/>
                <a:gd name="connsiteX103" fmla="*/ 2844800 w 2915920"/>
                <a:gd name="connsiteY103" fmla="*/ 596053 h 1093893"/>
                <a:gd name="connsiteX104" fmla="*/ 2868507 w 2915920"/>
                <a:gd name="connsiteY104" fmla="*/ 582507 h 1093893"/>
                <a:gd name="connsiteX105" fmla="*/ 2892214 w 2915920"/>
                <a:gd name="connsiteY105" fmla="*/ 579120 h 1093893"/>
                <a:gd name="connsiteX106" fmla="*/ 2912534 w 2915920"/>
                <a:gd name="connsiteY106" fmla="*/ 565573 h 1093893"/>
                <a:gd name="connsiteX107" fmla="*/ 2915920 w 2915920"/>
                <a:gd name="connsiteY107" fmla="*/ 552027 h 1093893"/>
                <a:gd name="connsiteX108" fmla="*/ 2898987 w 2915920"/>
                <a:gd name="connsiteY108" fmla="*/ 521547 h 1093893"/>
                <a:gd name="connsiteX109" fmla="*/ 2898987 w 2915920"/>
                <a:gd name="connsiteY109" fmla="*/ 491067 h 1093893"/>
                <a:gd name="connsiteX110" fmla="*/ 2895600 w 2915920"/>
                <a:gd name="connsiteY110" fmla="*/ 474133 h 1093893"/>
                <a:gd name="connsiteX111" fmla="*/ 2885440 w 2915920"/>
                <a:gd name="connsiteY111" fmla="*/ 450427 h 1093893"/>
                <a:gd name="connsiteX112" fmla="*/ 2821094 w 2915920"/>
                <a:gd name="connsiteY112" fmla="*/ 436880 h 1093893"/>
                <a:gd name="connsiteX113" fmla="*/ 2783840 w 2915920"/>
                <a:gd name="connsiteY113" fmla="*/ 419947 h 1093893"/>
                <a:gd name="connsiteX114" fmla="*/ 2729654 w 2915920"/>
                <a:gd name="connsiteY114" fmla="*/ 369147 h 1093893"/>
                <a:gd name="connsiteX115" fmla="*/ 2695787 w 2915920"/>
                <a:gd name="connsiteY115" fmla="*/ 314960 h 1093893"/>
                <a:gd name="connsiteX116" fmla="*/ 2692400 w 2915920"/>
                <a:gd name="connsiteY116" fmla="*/ 260773 h 1093893"/>
                <a:gd name="connsiteX117" fmla="*/ 2682240 w 2915920"/>
                <a:gd name="connsiteY117" fmla="*/ 233680 h 1093893"/>
                <a:gd name="connsiteX118" fmla="*/ 2675467 w 2915920"/>
                <a:gd name="connsiteY118" fmla="*/ 216747 h 1093893"/>
                <a:gd name="connsiteX119" fmla="*/ 2661920 w 2915920"/>
                <a:gd name="connsiteY119" fmla="*/ 203200 h 1093893"/>
                <a:gd name="connsiteX120" fmla="*/ 2661920 w 2915920"/>
                <a:gd name="connsiteY120" fmla="*/ 165947 h 1093893"/>
                <a:gd name="connsiteX121" fmla="*/ 2658534 w 2915920"/>
                <a:gd name="connsiteY121" fmla="*/ 142240 h 1093893"/>
                <a:gd name="connsiteX122" fmla="*/ 2628054 w 2915920"/>
                <a:gd name="connsiteY122" fmla="*/ 111760 h 1093893"/>
                <a:gd name="connsiteX123" fmla="*/ 2584027 w 2915920"/>
                <a:gd name="connsiteY123" fmla="*/ 88053 h 1093893"/>
                <a:gd name="connsiteX124" fmla="*/ 2499360 w 2915920"/>
                <a:gd name="connsiteY124" fmla="*/ 88053 h 1093893"/>
                <a:gd name="connsiteX125" fmla="*/ 2472267 w 2915920"/>
                <a:gd name="connsiteY125" fmla="*/ 98213 h 1093893"/>
                <a:gd name="connsiteX126" fmla="*/ 2448560 w 2915920"/>
                <a:gd name="connsiteY126" fmla="*/ 88053 h 1093893"/>
                <a:gd name="connsiteX127" fmla="*/ 2424854 w 2915920"/>
                <a:gd name="connsiteY127" fmla="*/ 88053 h 1093893"/>
                <a:gd name="connsiteX128" fmla="*/ 2394374 w 2915920"/>
                <a:gd name="connsiteY128" fmla="*/ 74507 h 1093893"/>
                <a:gd name="connsiteX129" fmla="*/ 2367280 w 2915920"/>
                <a:gd name="connsiteY129" fmla="*/ 67733 h 1093893"/>
                <a:gd name="connsiteX130" fmla="*/ 2350347 w 2915920"/>
                <a:gd name="connsiteY130" fmla="*/ 44027 h 1093893"/>
                <a:gd name="connsiteX131" fmla="*/ 2330027 w 2915920"/>
                <a:gd name="connsiteY131" fmla="*/ 23707 h 1093893"/>
                <a:gd name="connsiteX132" fmla="*/ 2286000 w 2915920"/>
                <a:gd name="connsiteY132" fmla="*/ 16933 h 1093893"/>
                <a:gd name="connsiteX133" fmla="*/ 2252134 w 2915920"/>
                <a:gd name="connsiteY133" fmla="*/ 20320 h 1093893"/>
                <a:gd name="connsiteX134" fmla="*/ 2238587 w 2915920"/>
                <a:gd name="connsiteY134" fmla="*/ 16933 h 1093893"/>
                <a:gd name="connsiteX135" fmla="*/ 2211494 w 2915920"/>
                <a:gd name="connsiteY135" fmla="*/ 0 h 1093893"/>
                <a:gd name="connsiteX136" fmla="*/ 2177627 w 2915920"/>
                <a:gd name="connsiteY136" fmla="*/ 10160 h 1093893"/>
                <a:gd name="connsiteX137" fmla="*/ 2153920 w 2915920"/>
                <a:gd name="connsiteY137" fmla="*/ 10160 h 1093893"/>
                <a:gd name="connsiteX138" fmla="*/ 1960213 w 2915920"/>
                <a:gd name="connsiteY138" fmla="*/ 591887 h 1093893"/>
                <a:gd name="connsiteX139" fmla="*/ 1968475 w 2915920"/>
                <a:gd name="connsiteY139" fmla="*/ 584940 h 1093893"/>
                <a:gd name="connsiteX140" fmla="*/ 1927380 w 2915920"/>
                <a:gd name="connsiteY140" fmla="*/ 557933 h 1093893"/>
                <a:gd name="connsiteX141" fmla="*/ 1883642 w 2915920"/>
                <a:gd name="connsiteY141" fmla="*/ 520854 h 1093893"/>
                <a:gd name="connsiteX142" fmla="*/ 1880710 w 2915920"/>
                <a:gd name="connsiteY142" fmla="*/ 465451 h 1093893"/>
                <a:gd name="connsiteX143" fmla="*/ 1845977 w 2915920"/>
                <a:gd name="connsiteY143" fmla="*/ 406575 h 1093893"/>
                <a:gd name="connsiteX144" fmla="*/ 1850852 w 2915920"/>
                <a:gd name="connsiteY144" fmla="*/ 361245 h 1093893"/>
                <a:gd name="connsiteX145" fmla="*/ 1807114 w 2915920"/>
                <a:gd name="connsiteY145" fmla="*/ 352041 h 1093893"/>
                <a:gd name="connsiteX146" fmla="*/ 1727733 w 2915920"/>
                <a:gd name="connsiteY146" fmla="*/ 307407 h 1093893"/>
                <a:gd name="connsiteX147" fmla="*/ 1648641 w 2915920"/>
                <a:gd name="connsiteY147" fmla="*/ 288041 h 1093893"/>
                <a:gd name="connsiteX148" fmla="*/ 1639968 w 2915920"/>
                <a:gd name="connsiteY148" fmla="*/ 261035 h 1093893"/>
                <a:gd name="connsiteX149" fmla="*/ 1632617 w 2915920"/>
                <a:gd name="connsiteY149" fmla="*/ 203027 h 1093893"/>
                <a:gd name="connsiteX150" fmla="*/ 1647075 w 2915920"/>
                <a:gd name="connsiteY150" fmla="*/ 152661 h 1093893"/>
                <a:gd name="connsiteX151" fmla="*/ 1702628 w 2915920"/>
                <a:gd name="connsiteY151" fmla="*/ 123484 h 1093893"/>
                <a:gd name="connsiteX152" fmla="*/ 1699696 w 2915920"/>
                <a:gd name="connsiteY152" fmla="*/ 83365 h 1093893"/>
                <a:gd name="connsiteX153" fmla="*/ 1710601 w 2915920"/>
                <a:gd name="connsiteY153" fmla="*/ 26485 h 1093893"/>
                <a:gd name="connsiteX154" fmla="*/ 1618827 w 2915920"/>
                <a:gd name="connsiteY154" fmla="*/ 20320 h 1093893"/>
                <a:gd name="connsiteX155" fmla="*/ 1625600 w 2915920"/>
                <a:gd name="connsiteY155" fmla="*/ 37253 h 1093893"/>
                <a:gd name="connsiteX156" fmla="*/ 1615440 w 2915920"/>
                <a:gd name="connsiteY156" fmla="*/ 57573 h 1093893"/>
                <a:gd name="connsiteX157" fmla="*/ 1584960 w 2915920"/>
                <a:gd name="connsiteY157" fmla="*/ 74507 h 1093893"/>
                <a:gd name="connsiteX158" fmla="*/ 1540934 w 2915920"/>
                <a:gd name="connsiteY158" fmla="*/ 138853 h 1093893"/>
                <a:gd name="connsiteX159" fmla="*/ 1507067 w 2915920"/>
                <a:gd name="connsiteY159" fmla="*/ 149013 h 1093893"/>
                <a:gd name="connsiteX160" fmla="*/ 1513840 w 2915920"/>
                <a:gd name="connsiteY160" fmla="*/ 206587 h 1093893"/>
                <a:gd name="connsiteX161" fmla="*/ 1486747 w 2915920"/>
                <a:gd name="connsiteY161" fmla="*/ 237067 h 1093893"/>
                <a:gd name="connsiteX162" fmla="*/ 1486747 w 2915920"/>
                <a:gd name="connsiteY162" fmla="*/ 237067 h 1093893"/>
                <a:gd name="connsiteX163" fmla="*/ 1422400 w 2915920"/>
                <a:gd name="connsiteY163" fmla="*/ 270933 h 1093893"/>
                <a:gd name="connsiteX164" fmla="*/ 1405467 w 2915920"/>
                <a:gd name="connsiteY164" fmla="*/ 298027 h 1093893"/>
                <a:gd name="connsiteX165" fmla="*/ 1405467 w 2915920"/>
                <a:gd name="connsiteY165" fmla="*/ 298027 h 1093893"/>
                <a:gd name="connsiteX166" fmla="*/ 1398694 w 2915920"/>
                <a:gd name="connsiteY166" fmla="*/ 335280 h 1093893"/>
                <a:gd name="connsiteX167" fmla="*/ 1395307 w 2915920"/>
                <a:gd name="connsiteY167" fmla="*/ 358987 h 1093893"/>
                <a:gd name="connsiteX168" fmla="*/ 1371600 w 2915920"/>
                <a:gd name="connsiteY168" fmla="*/ 379307 h 1093893"/>
                <a:gd name="connsiteX169" fmla="*/ 1347894 w 2915920"/>
                <a:gd name="connsiteY169" fmla="*/ 403013 h 1093893"/>
                <a:gd name="connsiteX170" fmla="*/ 1337734 w 2915920"/>
                <a:gd name="connsiteY170" fmla="*/ 423333 h 1093893"/>
                <a:gd name="connsiteX171" fmla="*/ 1334347 w 2915920"/>
                <a:gd name="connsiteY171" fmla="*/ 460587 h 1093893"/>
                <a:gd name="connsiteX172" fmla="*/ 1344507 w 2915920"/>
                <a:gd name="connsiteY172" fmla="*/ 494453 h 1093893"/>
                <a:gd name="connsiteX173" fmla="*/ 1368214 w 2915920"/>
                <a:gd name="connsiteY173" fmla="*/ 524933 h 1093893"/>
                <a:gd name="connsiteX174" fmla="*/ 1378374 w 2915920"/>
                <a:gd name="connsiteY174" fmla="*/ 545253 h 1093893"/>
                <a:gd name="connsiteX175" fmla="*/ 1374987 w 2915920"/>
                <a:gd name="connsiteY175" fmla="*/ 565573 h 1093893"/>
                <a:gd name="connsiteX176" fmla="*/ 1361440 w 2915920"/>
                <a:gd name="connsiteY176" fmla="*/ 582507 h 1093893"/>
                <a:gd name="connsiteX177" fmla="*/ 1341120 w 2915920"/>
                <a:gd name="connsiteY177" fmla="*/ 585893 h 1093893"/>
                <a:gd name="connsiteX178" fmla="*/ 1320800 w 2915920"/>
                <a:gd name="connsiteY178" fmla="*/ 592667 h 1093893"/>
                <a:gd name="connsiteX179" fmla="*/ 1290320 w 2915920"/>
                <a:gd name="connsiteY179" fmla="*/ 589280 h 1093893"/>
                <a:gd name="connsiteX180" fmla="*/ 1259840 w 2915920"/>
                <a:gd name="connsiteY180" fmla="*/ 568960 h 1093893"/>
                <a:gd name="connsiteX181" fmla="*/ 1239520 w 2915920"/>
                <a:gd name="connsiteY181" fmla="*/ 558800 h 1093893"/>
                <a:gd name="connsiteX182" fmla="*/ 1205654 w 2915920"/>
                <a:gd name="connsiteY182" fmla="*/ 555413 h 1093893"/>
                <a:gd name="connsiteX183" fmla="*/ 1185334 w 2915920"/>
                <a:gd name="connsiteY183" fmla="*/ 552027 h 1093893"/>
                <a:gd name="connsiteX184" fmla="*/ 1158240 w 2915920"/>
                <a:gd name="connsiteY184" fmla="*/ 545253 h 1093893"/>
                <a:gd name="connsiteX185" fmla="*/ 1124374 w 2915920"/>
                <a:gd name="connsiteY185" fmla="*/ 548640 h 1093893"/>
                <a:gd name="connsiteX186" fmla="*/ 1107440 w 2915920"/>
                <a:gd name="connsiteY186" fmla="*/ 585893 h 1093893"/>
                <a:gd name="connsiteX187" fmla="*/ 1090507 w 2915920"/>
                <a:gd name="connsiteY187" fmla="*/ 596053 h 1093893"/>
                <a:gd name="connsiteX188" fmla="*/ 1060027 w 2915920"/>
                <a:gd name="connsiteY188" fmla="*/ 599440 h 1093893"/>
                <a:gd name="connsiteX189" fmla="*/ 1019387 w 2915920"/>
                <a:gd name="connsiteY189" fmla="*/ 599440 h 1093893"/>
                <a:gd name="connsiteX190" fmla="*/ 982134 w 2915920"/>
                <a:gd name="connsiteY190" fmla="*/ 599440 h 1093893"/>
                <a:gd name="connsiteX191" fmla="*/ 951654 w 2915920"/>
                <a:gd name="connsiteY191" fmla="*/ 602827 h 1093893"/>
                <a:gd name="connsiteX192" fmla="*/ 924560 w 2915920"/>
                <a:gd name="connsiteY192" fmla="*/ 629920 h 1093893"/>
                <a:gd name="connsiteX193" fmla="*/ 900854 w 2915920"/>
                <a:gd name="connsiteY193" fmla="*/ 660400 h 1093893"/>
                <a:gd name="connsiteX194" fmla="*/ 890694 w 2915920"/>
                <a:gd name="connsiteY194" fmla="*/ 687493 h 1093893"/>
                <a:gd name="connsiteX195" fmla="*/ 850054 w 2915920"/>
                <a:gd name="connsiteY195" fmla="*/ 717973 h 1093893"/>
                <a:gd name="connsiteX196" fmla="*/ 802640 w 2915920"/>
                <a:gd name="connsiteY196" fmla="*/ 748453 h 1093893"/>
                <a:gd name="connsiteX197" fmla="*/ 785707 w 2915920"/>
                <a:gd name="connsiteY197" fmla="*/ 768773 h 1093893"/>
                <a:gd name="connsiteX198" fmla="*/ 778934 w 2915920"/>
                <a:gd name="connsiteY198" fmla="*/ 819573 h 1093893"/>
                <a:gd name="connsiteX199" fmla="*/ 775547 w 2915920"/>
                <a:gd name="connsiteY199" fmla="*/ 833120 h 1093893"/>
                <a:gd name="connsiteX200" fmla="*/ 755227 w 2915920"/>
                <a:gd name="connsiteY200" fmla="*/ 833120 h 1093893"/>
                <a:gd name="connsiteX201" fmla="*/ 738294 w 2915920"/>
                <a:gd name="connsiteY201" fmla="*/ 812800 h 1093893"/>
                <a:gd name="connsiteX202" fmla="*/ 738294 w 2915920"/>
                <a:gd name="connsiteY202" fmla="*/ 812800 h 1093893"/>
                <a:gd name="connsiteX203" fmla="*/ 714587 w 2915920"/>
                <a:gd name="connsiteY203" fmla="*/ 795867 h 1093893"/>
                <a:gd name="connsiteX204" fmla="*/ 721360 w 2915920"/>
                <a:gd name="connsiteY204" fmla="*/ 758613 h 1093893"/>
                <a:gd name="connsiteX205" fmla="*/ 721360 w 2915920"/>
                <a:gd name="connsiteY205" fmla="*/ 734907 h 1093893"/>
                <a:gd name="connsiteX206" fmla="*/ 721360 w 2915920"/>
                <a:gd name="connsiteY206" fmla="*/ 714587 h 1093893"/>
                <a:gd name="connsiteX207" fmla="*/ 717974 w 2915920"/>
                <a:gd name="connsiteY207" fmla="*/ 684107 h 1093893"/>
                <a:gd name="connsiteX208" fmla="*/ 707814 w 2915920"/>
                <a:gd name="connsiteY208" fmla="*/ 660400 h 1093893"/>
                <a:gd name="connsiteX209" fmla="*/ 711200 w 2915920"/>
                <a:gd name="connsiteY209" fmla="*/ 629920 h 1093893"/>
                <a:gd name="connsiteX210" fmla="*/ 707814 w 2915920"/>
                <a:gd name="connsiteY210" fmla="*/ 609600 h 1093893"/>
                <a:gd name="connsiteX211" fmla="*/ 697654 w 2915920"/>
                <a:gd name="connsiteY211" fmla="*/ 582507 h 1093893"/>
                <a:gd name="connsiteX212" fmla="*/ 687494 w 2915920"/>
                <a:gd name="connsiteY212" fmla="*/ 575733 h 1093893"/>
                <a:gd name="connsiteX213" fmla="*/ 657014 w 2915920"/>
                <a:gd name="connsiteY213" fmla="*/ 565573 h 1093893"/>
                <a:gd name="connsiteX214" fmla="*/ 602827 w 2915920"/>
                <a:gd name="connsiteY214" fmla="*/ 565573 h 1093893"/>
                <a:gd name="connsiteX215" fmla="*/ 565574 w 2915920"/>
                <a:gd name="connsiteY215" fmla="*/ 562187 h 1093893"/>
                <a:gd name="connsiteX216" fmla="*/ 538480 w 2915920"/>
                <a:gd name="connsiteY216" fmla="*/ 558800 h 1093893"/>
                <a:gd name="connsiteX217" fmla="*/ 538480 w 2915920"/>
                <a:gd name="connsiteY217" fmla="*/ 558800 h 1093893"/>
                <a:gd name="connsiteX218" fmla="*/ 494454 w 2915920"/>
                <a:gd name="connsiteY218" fmla="*/ 538480 h 1093893"/>
                <a:gd name="connsiteX219" fmla="*/ 474134 w 2915920"/>
                <a:gd name="connsiteY219" fmla="*/ 521547 h 1093893"/>
                <a:gd name="connsiteX220" fmla="*/ 467360 w 2915920"/>
                <a:gd name="connsiteY220" fmla="*/ 511387 h 1093893"/>
                <a:gd name="connsiteX221" fmla="*/ 423334 w 2915920"/>
                <a:gd name="connsiteY221" fmla="*/ 504613 h 1093893"/>
                <a:gd name="connsiteX222" fmla="*/ 389467 w 2915920"/>
                <a:gd name="connsiteY222" fmla="*/ 514773 h 1093893"/>
                <a:gd name="connsiteX223" fmla="*/ 362374 w 2915920"/>
                <a:gd name="connsiteY223" fmla="*/ 511387 h 1093893"/>
                <a:gd name="connsiteX224" fmla="*/ 335280 w 2915920"/>
                <a:gd name="connsiteY224" fmla="*/ 487680 h 1093893"/>
                <a:gd name="connsiteX225" fmla="*/ 308187 w 2915920"/>
                <a:gd name="connsiteY225" fmla="*/ 477520 h 1093893"/>
                <a:gd name="connsiteX226" fmla="*/ 274320 w 2915920"/>
                <a:gd name="connsiteY226" fmla="*/ 453813 h 1093893"/>
                <a:gd name="connsiteX227" fmla="*/ 264160 w 2915920"/>
                <a:gd name="connsiteY227" fmla="*/ 423333 h 1093893"/>
                <a:gd name="connsiteX228" fmla="*/ 243840 w 2915920"/>
                <a:gd name="connsiteY228" fmla="*/ 413173 h 1093893"/>
                <a:gd name="connsiteX229" fmla="*/ 223520 w 2915920"/>
                <a:gd name="connsiteY229" fmla="*/ 396240 h 1093893"/>
                <a:gd name="connsiteX230" fmla="*/ 203200 w 2915920"/>
                <a:gd name="connsiteY230" fmla="*/ 365760 h 1093893"/>
                <a:gd name="connsiteX231" fmla="*/ 203200 w 2915920"/>
                <a:gd name="connsiteY231" fmla="*/ 365760 h 1093893"/>
                <a:gd name="connsiteX232" fmla="*/ 172720 w 2915920"/>
                <a:gd name="connsiteY232" fmla="*/ 314960 h 1093893"/>
                <a:gd name="connsiteX233" fmla="*/ 152400 w 2915920"/>
                <a:gd name="connsiteY233" fmla="*/ 304800 h 1093893"/>
                <a:gd name="connsiteX234" fmla="*/ 135467 w 2915920"/>
                <a:gd name="connsiteY234" fmla="*/ 267547 h 1093893"/>
                <a:gd name="connsiteX235" fmla="*/ 125307 w 2915920"/>
                <a:gd name="connsiteY235" fmla="*/ 243840 h 1093893"/>
                <a:gd name="connsiteX236" fmla="*/ 111760 w 2915920"/>
                <a:gd name="connsiteY236" fmla="*/ 230293 h 1093893"/>
                <a:gd name="connsiteX237" fmla="*/ 84667 w 2915920"/>
                <a:gd name="connsiteY237" fmla="*/ 213360 h 1093893"/>
                <a:gd name="connsiteX238" fmla="*/ 64347 w 2915920"/>
                <a:gd name="connsiteY238" fmla="*/ 203200 h 1093893"/>
                <a:gd name="connsiteX239" fmla="*/ 47414 w 2915920"/>
                <a:gd name="connsiteY239" fmla="*/ 203200 h 1093893"/>
                <a:gd name="connsiteX240" fmla="*/ 37254 w 2915920"/>
                <a:gd name="connsiteY240" fmla="*/ 209973 h 1093893"/>
                <a:gd name="connsiteX241" fmla="*/ 30480 w 2915920"/>
                <a:gd name="connsiteY241" fmla="*/ 223520 h 1093893"/>
                <a:gd name="connsiteX242" fmla="*/ 27094 w 2915920"/>
                <a:gd name="connsiteY242" fmla="*/ 250613 h 1093893"/>
                <a:gd name="connsiteX243" fmla="*/ 16934 w 2915920"/>
                <a:gd name="connsiteY243" fmla="*/ 267547 h 1093893"/>
                <a:gd name="connsiteX244" fmla="*/ 6774 w 2915920"/>
                <a:gd name="connsiteY244" fmla="*/ 277707 h 1093893"/>
                <a:gd name="connsiteX245" fmla="*/ 3387 w 2915920"/>
                <a:gd name="connsiteY245" fmla="*/ 291253 h 1093893"/>
                <a:gd name="connsiteX246" fmla="*/ 0 w 2915920"/>
                <a:gd name="connsiteY246" fmla="*/ 304800 h 1093893"/>
                <a:gd name="connsiteX247" fmla="*/ 0 w 2915920"/>
                <a:gd name="connsiteY247" fmla="*/ 325120 h 1093893"/>
                <a:gd name="connsiteX248" fmla="*/ 0 w 2915920"/>
                <a:gd name="connsiteY248" fmla="*/ 348827 h 1093893"/>
                <a:gd name="connsiteX249" fmla="*/ 0 w 2915920"/>
                <a:gd name="connsiteY249" fmla="*/ 355600 h 1093893"/>
                <a:gd name="connsiteX250" fmla="*/ 13547 w 2915920"/>
                <a:gd name="connsiteY250" fmla="*/ 369147 h 1093893"/>
                <a:gd name="connsiteX251" fmla="*/ 13547 w 2915920"/>
                <a:gd name="connsiteY251" fmla="*/ 372533 h 1093893"/>
                <a:gd name="connsiteX252" fmla="*/ 20320 w 2915920"/>
                <a:gd name="connsiteY252" fmla="*/ 382693 h 1093893"/>
                <a:gd name="connsiteX253" fmla="*/ 13547 w 2915920"/>
                <a:gd name="connsiteY253" fmla="*/ 389467 h 1093893"/>
                <a:gd name="connsiteX254" fmla="*/ 16934 w 2915920"/>
                <a:gd name="connsiteY254" fmla="*/ 413173 h 1093893"/>
                <a:gd name="connsiteX255" fmla="*/ 13547 w 2915920"/>
                <a:gd name="connsiteY255" fmla="*/ 426720 h 1093893"/>
                <a:gd name="connsiteX256" fmla="*/ 10160 w 2915920"/>
                <a:gd name="connsiteY256" fmla="*/ 436880 h 1093893"/>
                <a:gd name="connsiteX257" fmla="*/ 6774 w 2915920"/>
                <a:gd name="connsiteY257" fmla="*/ 450427 h 1093893"/>
                <a:gd name="connsiteX258" fmla="*/ 3387 w 2915920"/>
                <a:gd name="connsiteY258" fmla="*/ 460587 h 1093893"/>
                <a:gd name="connsiteX259" fmla="*/ 16934 w 2915920"/>
                <a:gd name="connsiteY259" fmla="*/ 463973 h 1093893"/>
                <a:gd name="connsiteX260" fmla="*/ 20320 w 2915920"/>
                <a:gd name="connsiteY260" fmla="*/ 470747 h 1093893"/>
                <a:gd name="connsiteX261" fmla="*/ 23707 w 2915920"/>
                <a:gd name="connsiteY261" fmla="*/ 477520 h 1093893"/>
                <a:gd name="connsiteX262" fmla="*/ 30480 w 2915920"/>
                <a:gd name="connsiteY262" fmla="*/ 480907 h 1093893"/>
                <a:gd name="connsiteX263" fmla="*/ 40640 w 2915920"/>
                <a:gd name="connsiteY263" fmla="*/ 494453 h 1093893"/>
                <a:gd name="connsiteX264" fmla="*/ 47414 w 2915920"/>
                <a:gd name="connsiteY264" fmla="*/ 494453 h 1093893"/>
                <a:gd name="connsiteX265" fmla="*/ 54187 w 2915920"/>
                <a:gd name="connsiteY265" fmla="*/ 484293 h 1093893"/>
                <a:gd name="connsiteX266" fmla="*/ 71120 w 2915920"/>
                <a:gd name="connsiteY266" fmla="*/ 480907 h 1093893"/>
                <a:gd name="connsiteX267" fmla="*/ 88054 w 2915920"/>
                <a:gd name="connsiteY267" fmla="*/ 480907 h 1093893"/>
                <a:gd name="connsiteX268" fmla="*/ 98214 w 2915920"/>
                <a:gd name="connsiteY268" fmla="*/ 480907 h 1093893"/>
                <a:gd name="connsiteX269" fmla="*/ 115147 w 2915920"/>
                <a:gd name="connsiteY269" fmla="*/ 484293 h 1093893"/>
                <a:gd name="connsiteX270" fmla="*/ 128694 w 2915920"/>
                <a:gd name="connsiteY270" fmla="*/ 491067 h 1093893"/>
                <a:gd name="connsiteX271" fmla="*/ 138854 w 2915920"/>
                <a:gd name="connsiteY271" fmla="*/ 501227 h 1093893"/>
                <a:gd name="connsiteX272" fmla="*/ 135467 w 2915920"/>
                <a:gd name="connsiteY272" fmla="*/ 511387 h 1093893"/>
                <a:gd name="connsiteX273" fmla="*/ 132080 w 2915920"/>
                <a:gd name="connsiteY273" fmla="*/ 524933 h 1093893"/>
                <a:gd name="connsiteX274" fmla="*/ 132080 w 2915920"/>
                <a:gd name="connsiteY274" fmla="*/ 524933 h 1093893"/>
                <a:gd name="connsiteX275" fmla="*/ 125307 w 2915920"/>
                <a:gd name="connsiteY275" fmla="*/ 545253 h 1093893"/>
                <a:gd name="connsiteX276" fmla="*/ 135467 w 2915920"/>
                <a:gd name="connsiteY276" fmla="*/ 572347 h 1093893"/>
                <a:gd name="connsiteX277" fmla="*/ 142240 w 2915920"/>
                <a:gd name="connsiteY277" fmla="*/ 575733 h 1093893"/>
                <a:gd name="connsiteX278" fmla="*/ 155787 w 2915920"/>
                <a:gd name="connsiteY278" fmla="*/ 575733 h 1093893"/>
                <a:gd name="connsiteX279" fmla="*/ 172720 w 2915920"/>
                <a:gd name="connsiteY279" fmla="*/ 575733 h 1093893"/>
                <a:gd name="connsiteX280" fmla="*/ 186267 w 2915920"/>
                <a:gd name="connsiteY280" fmla="*/ 562187 h 1093893"/>
                <a:gd name="connsiteX281" fmla="*/ 193040 w 2915920"/>
                <a:gd name="connsiteY281" fmla="*/ 555413 h 1093893"/>
                <a:gd name="connsiteX282" fmla="*/ 193040 w 2915920"/>
                <a:gd name="connsiteY282" fmla="*/ 552027 h 1093893"/>
                <a:gd name="connsiteX283" fmla="*/ 203200 w 2915920"/>
                <a:gd name="connsiteY283" fmla="*/ 552027 h 1093893"/>
                <a:gd name="connsiteX284" fmla="*/ 216747 w 2915920"/>
                <a:gd name="connsiteY284" fmla="*/ 552027 h 1093893"/>
                <a:gd name="connsiteX285" fmla="*/ 220134 w 2915920"/>
                <a:gd name="connsiteY285" fmla="*/ 558800 h 1093893"/>
                <a:gd name="connsiteX286" fmla="*/ 240454 w 2915920"/>
                <a:gd name="connsiteY286" fmla="*/ 565573 h 1093893"/>
                <a:gd name="connsiteX287" fmla="*/ 240454 w 2915920"/>
                <a:gd name="connsiteY287" fmla="*/ 575733 h 1093893"/>
                <a:gd name="connsiteX288" fmla="*/ 240454 w 2915920"/>
                <a:gd name="connsiteY288" fmla="*/ 585893 h 1093893"/>
                <a:gd name="connsiteX289" fmla="*/ 243840 w 2915920"/>
                <a:gd name="connsiteY289" fmla="*/ 596053 h 1093893"/>
                <a:gd name="connsiteX290" fmla="*/ 254000 w 2915920"/>
                <a:gd name="connsiteY290" fmla="*/ 612987 h 1093893"/>
                <a:gd name="connsiteX291" fmla="*/ 267547 w 2915920"/>
                <a:gd name="connsiteY291" fmla="*/ 623147 h 1093893"/>
                <a:gd name="connsiteX292" fmla="*/ 284480 w 2915920"/>
                <a:gd name="connsiteY292" fmla="*/ 633307 h 1093893"/>
                <a:gd name="connsiteX293" fmla="*/ 287867 w 2915920"/>
                <a:gd name="connsiteY293" fmla="*/ 643467 h 1093893"/>
                <a:gd name="connsiteX294" fmla="*/ 291254 w 2915920"/>
                <a:gd name="connsiteY294" fmla="*/ 650240 h 1093893"/>
                <a:gd name="connsiteX295" fmla="*/ 301414 w 2915920"/>
                <a:gd name="connsiteY295" fmla="*/ 653627 h 1093893"/>
                <a:gd name="connsiteX296" fmla="*/ 318347 w 2915920"/>
                <a:gd name="connsiteY296" fmla="*/ 653627 h 1093893"/>
                <a:gd name="connsiteX297" fmla="*/ 338667 w 2915920"/>
                <a:gd name="connsiteY297" fmla="*/ 667173 h 1093893"/>
                <a:gd name="connsiteX298" fmla="*/ 338667 w 2915920"/>
                <a:gd name="connsiteY298" fmla="*/ 684107 h 1093893"/>
                <a:gd name="connsiteX299" fmla="*/ 338667 w 2915920"/>
                <a:gd name="connsiteY299" fmla="*/ 684107 h 1093893"/>
                <a:gd name="connsiteX300" fmla="*/ 335280 w 2915920"/>
                <a:gd name="connsiteY300" fmla="*/ 717973 h 1093893"/>
                <a:gd name="connsiteX301" fmla="*/ 335280 w 2915920"/>
                <a:gd name="connsiteY301" fmla="*/ 738293 h 1093893"/>
                <a:gd name="connsiteX302" fmla="*/ 338667 w 2915920"/>
                <a:gd name="connsiteY302" fmla="*/ 748453 h 1093893"/>
                <a:gd name="connsiteX303" fmla="*/ 348827 w 2915920"/>
                <a:gd name="connsiteY303" fmla="*/ 751840 h 1093893"/>
                <a:gd name="connsiteX304" fmla="*/ 372534 w 2915920"/>
                <a:gd name="connsiteY304" fmla="*/ 751840 h 1093893"/>
                <a:gd name="connsiteX305" fmla="*/ 396240 w 2915920"/>
                <a:gd name="connsiteY305" fmla="*/ 755227 h 1093893"/>
                <a:gd name="connsiteX306" fmla="*/ 433494 w 2915920"/>
                <a:gd name="connsiteY306" fmla="*/ 765387 h 1093893"/>
                <a:gd name="connsiteX307" fmla="*/ 440267 w 2915920"/>
                <a:gd name="connsiteY307" fmla="*/ 778933 h 1093893"/>
                <a:gd name="connsiteX308" fmla="*/ 447040 w 2915920"/>
                <a:gd name="connsiteY308" fmla="*/ 799253 h 1093893"/>
                <a:gd name="connsiteX309" fmla="*/ 467360 w 2915920"/>
                <a:gd name="connsiteY309" fmla="*/ 826347 h 1093893"/>
                <a:gd name="connsiteX310" fmla="*/ 480907 w 2915920"/>
                <a:gd name="connsiteY310" fmla="*/ 853440 h 1093893"/>
                <a:gd name="connsiteX311" fmla="*/ 491067 w 2915920"/>
                <a:gd name="connsiteY311" fmla="*/ 866987 h 1093893"/>
                <a:gd name="connsiteX312" fmla="*/ 491067 w 2915920"/>
                <a:gd name="connsiteY312" fmla="*/ 883920 h 1093893"/>
                <a:gd name="connsiteX313" fmla="*/ 511387 w 2915920"/>
                <a:gd name="connsiteY313" fmla="*/ 944880 h 1093893"/>
                <a:gd name="connsiteX0" fmla="*/ 511387 w 2915920"/>
                <a:gd name="connsiteY0" fmla="*/ 944880 h 1093893"/>
                <a:gd name="connsiteX1" fmla="*/ 589280 w 2915920"/>
                <a:gd name="connsiteY1" fmla="*/ 955040 h 1093893"/>
                <a:gd name="connsiteX2" fmla="*/ 657014 w 2915920"/>
                <a:gd name="connsiteY2" fmla="*/ 958427 h 1093893"/>
                <a:gd name="connsiteX3" fmla="*/ 663787 w 2915920"/>
                <a:gd name="connsiteY3" fmla="*/ 965200 h 1093893"/>
                <a:gd name="connsiteX4" fmla="*/ 697654 w 2915920"/>
                <a:gd name="connsiteY4" fmla="*/ 1005840 h 1093893"/>
                <a:gd name="connsiteX5" fmla="*/ 738294 w 2915920"/>
                <a:gd name="connsiteY5" fmla="*/ 1046480 h 1093893"/>
                <a:gd name="connsiteX6" fmla="*/ 755227 w 2915920"/>
                <a:gd name="connsiteY6" fmla="*/ 1070187 h 1093893"/>
                <a:gd name="connsiteX7" fmla="*/ 802640 w 2915920"/>
                <a:gd name="connsiteY7" fmla="*/ 1087120 h 1093893"/>
                <a:gd name="connsiteX8" fmla="*/ 839894 w 2915920"/>
                <a:gd name="connsiteY8" fmla="*/ 1093893 h 1093893"/>
                <a:gd name="connsiteX9" fmla="*/ 900854 w 2915920"/>
                <a:gd name="connsiteY9" fmla="*/ 1073573 h 1093893"/>
                <a:gd name="connsiteX10" fmla="*/ 917787 w 2915920"/>
                <a:gd name="connsiteY10" fmla="*/ 1056640 h 1093893"/>
                <a:gd name="connsiteX11" fmla="*/ 924560 w 2915920"/>
                <a:gd name="connsiteY11" fmla="*/ 1029547 h 1093893"/>
                <a:gd name="connsiteX12" fmla="*/ 927947 w 2915920"/>
                <a:gd name="connsiteY12" fmla="*/ 1016000 h 1093893"/>
                <a:gd name="connsiteX13" fmla="*/ 968587 w 2915920"/>
                <a:gd name="connsiteY13" fmla="*/ 992293 h 1093893"/>
                <a:gd name="connsiteX14" fmla="*/ 982134 w 2915920"/>
                <a:gd name="connsiteY14" fmla="*/ 985520 h 1093893"/>
                <a:gd name="connsiteX15" fmla="*/ 1005840 w 2915920"/>
                <a:gd name="connsiteY15" fmla="*/ 985520 h 1093893"/>
                <a:gd name="connsiteX16" fmla="*/ 1043094 w 2915920"/>
                <a:gd name="connsiteY16" fmla="*/ 965200 h 1093893"/>
                <a:gd name="connsiteX17" fmla="*/ 1060027 w 2915920"/>
                <a:gd name="connsiteY17" fmla="*/ 941493 h 1093893"/>
                <a:gd name="connsiteX18" fmla="*/ 1063414 w 2915920"/>
                <a:gd name="connsiteY18" fmla="*/ 914400 h 1093893"/>
                <a:gd name="connsiteX19" fmla="*/ 1090507 w 2915920"/>
                <a:gd name="connsiteY19" fmla="*/ 856827 h 1093893"/>
                <a:gd name="connsiteX20" fmla="*/ 1090507 w 2915920"/>
                <a:gd name="connsiteY20" fmla="*/ 826347 h 1093893"/>
                <a:gd name="connsiteX21" fmla="*/ 1104054 w 2915920"/>
                <a:gd name="connsiteY21" fmla="*/ 812800 h 1093893"/>
                <a:gd name="connsiteX22" fmla="*/ 1127760 w 2915920"/>
                <a:gd name="connsiteY22" fmla="*/ 802640 h 1093893"/>
                <a:gd name="connsiteX23" fmla="*/ 1154854 w 2915920"/>
                <a:gd name="connsiteY23" fmla="*/ 799253 h 1093893"/>
                <a:gd name="connsiteX24" fmla="*/ 1181947 w 2915920"/>
                <a:gd name="connsiteY24" fmla="*/ 775547 h 1093893"/>
                <a:gd name="connsiteX25" fmla="*/ 1205654 w 2915920"/>
                <a:gd name="connsiteY25" fmla="*/ 734907 h 1093893"/>
                <a:gd name="connsiteX26" fmla="*/ 1229360 w 2915920"/>
                <a:gd name="connsiteY26" fmla="*/ 694267 h 1093893"/>
                <a:gd name="connsiteX27" fmla="*/ 1236134 w 2915920"/>
                <a:gd name="connsiteY27" fmla="*/ 680720 h 1093893"/>
                <a:gd name="connsiteX28" fmla="*/ 1249680 w 2915920"/>
                <a:gd name="connsiteY28" fmla="*/ 677333 h 1093893"/>
                <a:gd name="connsiteX29" fmla="*/ 1293707 w 2915920"/>
                <a:gd name="connsiteY29" fmla="*/ 684107 h 1093893"/>
                <a:gd name="connsiteX30" fmla="*/ 1307254 w 2915920"/>
                <a:gd name="connsiteY30" fmla="*/ 697653 h 1093893"/>
                <a:gd name="connsiteX31" fmla="*/ 1314027 w 2915920"/>
                <a:gd name="connsiteY31" fmla="*/ 717973 h 1093893"/>
                <a:gd name="connsiteX32" fmla="*/ 1317414 w 2915920"/>
                <a:gd name="connsiteY32" fmla="*/ 734907 h 1093893"/>
                <a:gd name="connsiteX33" fmla="*/ 1320800 w 2915920"/>
                <a:gd name="connsiteY33" fmla="*/ 738293 h 1093893"/>
                <a:gd name="connsiteX34" fmla="*/ 1405467 w 2915920"/>
                <a:gd name="connsiteY34" fmla="*/ 738293 h 1093893"/>
                <a:gd name="connsiteX35" fmla="*/ 1422400 w 2915920"/>
                <a:gd name="connsiteY35" fmla="*/ 731520 h 1093893"/>
                <a:gd name="connsiteX36" fmla="*/ 1425787 w 2915920"/>
                <a:gd name="connsiteY36" fmla="*/ 717973 h 1093893"/>
                <a:gd name="connsiteX37" fmla="*/ 1425787 w 2915920"/>
                <a:gd name="connsiteY37" fmla="*/ 707813 h 1093893"/>
                <a:gd name="connsiteX38" fmla="*/ 1432560 w 2915920"/>
                <a:gd name="connsiteY38" fmla="*/ 701040 h 1093893"/>
                <a:gd name="connsiteX39" fmla="*/ 1459654 w 2915920"/>
                <a:gd name="connsiteY39" fmla="*/ 694267 h 1093893"/>
                <a:gd name="connsiteX40" fmla="*/ 1476587 w 2915920"/>
                <a:gd name="connsiteY40" fmla="*/ 697653 h 1093893"/>
                <a:gd name="connsiteX41" fmla="*/ 1496907 w 2915920"/>
                <a:gd name="connsiteY41" fmla="*/ 701040 h 1093893"/>
                <a:gd name="connsiteX42" fmla="*/ 1517227 w 2915920"/>
                <a:gd name="connsiteY42" fmla="*/ 717973 h 1093893"/>
                <a:gd name="connsiteX43" fmla="*/ 1544320 w 2915920"/>
                <a:gd name="connsiteY43" fmla="*/ 731520 h 1093893"/>
                <a:gd name="connsiteX44" fmla="*/ 1564640 w 2915920"/>
                <a:gd name="connsiteY44" fmla="*/ 768773 h 1093893"/>
                <a:gd name="connsiteX45" fmla="*/ 1588347 w 2915920"/>
                <a:gd name="connsiteY45" fmla="*/ 789093 h 1093893"/>
                <a:gd name="connsiteX46" fmla="*/ 1618827 w 2915920"/>
                <a:gd name="connsiteY46" fmla="*/ 802640 h 1093893"/>
                <a:gd name="connsiteX47" fmla="*/ 1639147 w 2915920"/>
                <a:gd name="connsiteY47" fmla="*/ 802640 h 1093893"/>
                <a:gd name="connsiteX48" fmla="*/ 1656080 w 2915920"/>
                <a:gd name="connsiteY48" fmla="*/ 778933 h 1093893"/>
                <a:gd name="connsiteX49" fmla="*/ 1703494 w 2915920"/>
                <a:gd name="connsiteY49" fmla="*/ 731520 h 1093893"/>
                <a:gd name="connsiteX50" fmla="*/ 1713654 w 2915920"/>
                <a:gd name="connsiteY50" fmla="*/ 724747 h 1093893"/>
                <a:gd name="connsiteX51" fmla="*/ 1733974 w 2915920"/>
                <a:gd name="connsiteY51" fmla="*/ 721360 h 1093893"/>
                <a:gd name="connsiteX52" fmla="*/ 1788160 w 2915920"/>
                <a:gd name="connsiteY52" fmla="*/ 724747 h 1093893"/>
                <a:gd name="connsiteX53" fmla="*/ 1822027 w 2915920"/>
                <a:gd name="connsiteY53" fmla="*/ 724747 h 1093893"/>
                <a:gd name="connsiteX54" fmla="*/ 1845734 w 2915920"/>
                <a:gd name="connsiteY54" fmla="*/ 724747 h 1093893"/>
                <a:gd name="connsiteX55" fmla="*/ 1859280 w 2915920"/>
                <a:gd name="connsiteY55" fmla="*/ 721360 h 1093893"/>
                <a:gd name="connsiteX56" fmla="*/ 1876214 w 2915920"/>
                <a:gd name="connsiteY56" fmla="*/ 697653 h 1093893"/>
                <a:gd name="connsiteX57" fmla="*/ 1889760 w 2915920"/>
                <a:gd name="connsiteY57" fmla="*/ 667173 h 1093893"/>
                <a:gd name="connsiteX58" fmla="*/ 1893147 w 2915920"/>
                <a:gd name="connsiteY58" fmla="*/ 653627 h 1093893"/>
                <a:gd name="connsiteX59" fmla="*/ 1906694 w 2915920"/>
                <a:gd name="connsiteY59" fmla="*/ 650240 h 1093893"/>
                <a:gd name="connsiteX60" fmla="*/ 1910080 w 2915920"/>
                <a:gd name="connsiteY60" fmla="*/ 633307 h 1093893"/>
                <a:gd name="connsiteX61" fmla="*/ 1930400 w 2915920"/>
                <a:gd name="connsiteY61" fmla="*/ 609600 h 1093893"/>
                <a:gd name="connsiteX62" fmla="*/ 1960880 w 2915920"/>
                <a:gd name="connsiteY62" fmla="*/ 592667 h 1093893"/>
                <a:gd name="connsiteX63" fmla="*/ 2011680 w 2915920"/>
                <a:gd name="connsiteY63" fmla="*/ 596053 h 1093893"/>
                <a:gd name="connsiteX64" fmla="*/ 2042160 w 2915920"/>
                <a:gd name="connsiteY64" fmla="*/ 606213 h 1093893"/>
                <a:gd name="connsiteX65" fmla="*/ 2120054 w 2915920"/>
                <a:gd name="connsiteY65" fmla="*/ 619760 h 1093893"/>
                <a:gd name="connsiteX66" fmla="*/ 2164080 w 2915920"/>
                <a:gd name="connsiteY66" fmla="*/ 626533 h 1093893"/>
                <a:gd name="connsiteX67" fmla="*/ 2181014 w 2915920"/>
                <a:gd name="connsiteY67" fmla="*/ 650240 h 1093893"/>
                <a:gd name="connsiteX68" fmla="*/ 2211494 w 2915920"/>
                <a:gd name="connsiteY68" fmla="*/ 677333 h 1093893"/>
                <a:gd name="connsiteX69" fmla="*/ 2231814 w 2915920"/>
                <a:gd name="connsiteY69" fmla="*/ 687493 h 1093893"/>
                <a:gd name="connsiteX70" fmla="*/ 2269067 w 2915920"/>
                <a:gd name="connsiteY70" fmla="*/ 701040 h 1093893"/>
                <a:gd name="connsiteX71" fmla="*/ 2302934 w 2915920"/>
                <a:gd name="connsiteY71" fmla="*/ 704427 h 1093893"/>
                <a:gd name="connsiteX72" fmla="*/ 2350347 w 2915920"/>
                <a:gd name="connsiteY72" fmla="*/ 734907 h 1093893"/>
                <a:gd name="connsiteX73" fmla="*/ 2377440 w 2915920"/>
                <a:gd name="connsiteY73" fmla="*/ 748453 h 1093893"/>
                <a:gd name="connsiteX74" fmla="*/ 2411307 w 2915920"/>
                <a:gd name="connsiteY74" fmla="*/ 765387 h 1093893"/>
                <a:gd name="connsiteX75" fmla="*/ 2468880 w 2915920"/>
                <a:gd name="connsiteY75" fmla="*/ 772160 h 1093893"/>
                <a:gd name="connsiteX76" fmla="*/ 2509520 w 2915920"/>
                <a:gd name="connsiteY76" fmla="*/ 778933 h 1093893"/>
                <a:gd name="connsiteX77" fmla="*/ 2556934 w 2915920"/>
                <a:gd name="connsiteY77" fmla="*/ 846667 h 1093893"/>
                <a:gd name="connsiteX78" fmla="*/ 2580640 w 2915920"/>
                <a:gd name="connsiteY78" fmla="*/ 877147 h 1093893"/>
                <a:gd name="connsiteX79" fmla="*/ 2604347 w 2915920"/>
                <a:gd name="connsiteY79" fmla="*/ 917787 h 1093893"/>
                <a:gd name="connsiteX80" fmla="*/ 2634827 w 2915920"/>
                <a:gd name="connsiteY80" fmla="*/ 938107 h 1093893"/>
                <a:gd name="connsiteX81" fmla="*/ 2665307 w 2915920"/>
                <a:gd name="connsiteY81" fmla="*/ 944880 h 1093893"/>
                <a:gd name="connsiteX82" fmla="*/ 2705947 w 2915920"/>
                <a:gd name="connsiteY82" fmla="*/ 924560 h 1093893"/>
                <a:gd name="connsiteX83" fmla="*/ 2703010 w 2915920"/>
                <a:gd name="connsiteY83" fmla="*/ 886030 h 1093893"/>
                <a:gd name="connsiteX84" fmla="*/ 2705947 w 2915920"/>
                <a:gd name="connsiteY84" fmla="*/ 833120 h 1093893"/>
                <a:gd name="connsiteX85" fmla="*/ 2702560 w 2915920"/>
                <a:gd name="connsiteY85" fmla="*/ 816187 h 1093893"/>
                <a:gd name="connsiteX86" fmla="*/ 2699174 w 2915920"/>
                <a:gd name="connsiteY86" fmla="*/ 789093 h 1093893"/>
                <a:gd name="connsiteX87" fmla="*/ 2695787 w 2915920"/>
                <a:gd name="connsiteY87" fmla="*/ 775547 h 1093893"/>
                <a:gd name="connsiteX88" fmla="*/ 2689014 w 2915920"/>
                <a:gd name="connsiteY88" fmla="*/ 755227 h 1093893"/>
                <a:gd name="connsiteX89" fmla="*/ 2682240 w 2915920"/>
                <a:gd name="connsiteY89" fmla="*/ 734907 h 1093893"/>
                <a:gd name="connsiteX90" fmla="*/ 2678854 w 2915920"/>
                <a:gd name="connsiteY90" fmla="*/ 714587 h 1093893"/>
                <a:gd name="connsiteX91" fmla="*/ 2672080 w 2915920"/>
                <a:gd name="connsiteY91" fmla="*/ 704427 h 1093893"/>
                <a:gd name="connsiteX92" fmla="*/ 2678854 w 2915920"/>
                <a:gd name="connsiteY92" fmla="*/ 690880 h 1093893"/>
                <a:gd name="connsiteX93" fmla="*/ 2699174 w 2915920"/>
                <a:gd name="connsiteY93" fmla="*/ 684107 h 1093893"/>
                <a:gd name="connsiteX94" fmla="*/ 2729654 w 2915920"/>
                <a:gd name="connsiteY94" fmla="*/ 684107 h 1093893"/>
                <a:gd name="connsiteX95" fmla="*/ 2770294 w 2915920"/>
                <a:gd name="connsiteY95" fmla="*/ 690880 h 1093893"/>
                <a:gd name="connsiteX96" fmla="*/ 2783840 w 2915920"/>
                <a:gd name="connsiteY96" fmla="*/ 694267 h 1093893"/>
                <a:gd name="connsiteX97" fmla="*/ 2804160 w 2915920"/>
                <a:gd name="connsiteY97" fmla="*/ 707813 h 1093893"/>
                <a:gd name="connsiteX98" fmla="*/ 2827867 w 2915920"/>
                <a:gd name="connsiteY98" fmla="*/ 690880 h 1093893"/>
                <a:gd name="connsiteX99" fmla="*/ 2827867 w 2915920"/>
                <a:gd name="connsiteY99" fmla="*/ 667173 h 1093893"/>
                <a:gd name="connsiteX100" fmla="*/ 2817707 w 2915920"/>
                <a:gd name="connsiteY100" fmla="*/ 646853 h 1093893"/>
                <a:gd name="connsiteX101" fmla="*/ 2810934 w 2915920"/>
                <a:gd name="connsiteY101" fmla="*/ 633307 h 1093893"/>
                <a:gd name="connsiteX102" fmla="*/ 2817707 w 2915920"/>
                <a:gd name="connsiteY102" fmla="*/ 612987 h 1093893"/>
                <a:gd name="connsiteX103" fmla="*/ 2844800 w 2915920"/>
                <a:gd name="connsiteY103" fmla="*/ 596053 h 1093893"/>
                <a:gd name="connsiteX104" fmla="*/ 2868507 w 2915920"/>
                <a:gd name="connsiteY104" fmla="*/ 582507 h 1093893"/>
                <a:gd name="connsiteX105" fmla="*/ 2892214 w 2915920"/>
                <a:gd name="connsiteY105" fmla="*/ 579120 h 1093893"/>
                <a:gd name="connsiteX106" fmla="*/ 2912534 w 2915920"/>
                <a:gd name="connsiteY106" fmla="*/ 565573 h 1093893"/>
                <a:gd name="connsiteX107" fmla="*/ 2915920 w 2915920"/>
                <a:gd name="connsiteY107" fmla="*/ 552027 h 1093893"/>
                <a:gd name="connsiteX108" fmla="*/ 2898987 w 2915920"/>
                <a:gd name="connsiteY108" fmla="*/ 521547 h 1093893"/>
                <a:gd name="connsiteX109" fmla="*/ 2898987 w 2915920"/>
                <a:gd name="connsiteY109" fmla="*/ 491067 h 1093893"/>
                <a:gd name="connsiteX110" fmla="*/ 2895600 w 2915920"/>
                <a:gd name="connsiteY110" fmla="*/ 474133 h 1093893"/>
                <a:gd name="connsiteX111" fmla="*/ 2885440 w 2915920"/>
                <a:gd name="connsiteY111" fmla="*/ 450427 h 1093893"/>
                <a:gd name="connsiteX112" fmla="*/ 2821094 w 2915920"/>
                <a:gd name="connsiteY112" fmla="*/ 436880 h 1093893"/>
                <a:gd name="connsiteX113" fmla="*/ 2783840 w 2915920"/>
                <a:gd name="connsiteY113" fmla="*/ 419947 h 1093893"/>
                <a:gd name="connsiteX114" fmla="*/ 2729654 w 2915920"/>
                <a:gd name="connsiteY114" fmla="*/ 369147 h 1093893"/>
                <a:gd name="connsiteX115" fmla="*/ 2695787 w 2915920"/>
                <a:gd name="connsiteY115" fmla="*/ 314960 h 1093893"/>
                <a:gd name="connsiteX116" fmla="*/ 2692400 w 2915920"/>
                <a:gd name="connsiteY116" fmla="*/ 260773 h 1093893"/>
                <a:gd name="connsiteX117" fmla="*/ 2682240 w 2915920"/>
                <a:gd name="connsiteY117" fmla="*/ 233680 h 1093893"/>
                <a:gd name="connsiteX118" fmla="*/ 2675467 w 2915920"/>
                <a:gd name="connsiteY118" fmla="*/ 216747 h 1093893"/>
                <a:gd name="connsiteX119" fmla="*/ 2661920 w 2915920"/>
                <a:gd name="connsiteY119" fmla="*/ 203200 h 1093893"/>
                <a:gd name="connsiteX120" fmla="*/ 2661920 w 2915920"/>
                <a:gd name="connsiteY120" fmla="*/ 165947 h 1093893"/>
                <a:gd name="connsiteX121" fmla="*/ 2658534 w 2915920"/>
                <a:gd name="connsiteY121" fmla="*/ 142240 h 1093893"/>
                <a:gd name="connsiteX122" fmla="*/ 2628054 w 2915920"/>
                <a:gd name="connsiteY122" fmla="*/ 111760 h 1093893"/>
                <a:gd name="connsiteX123" fmla="*/ 2584027 w 2915920"/>
                <a:gd name="connsiteY123" fmla="*/ 88053 h 1093893"/>
                <a:gd name="connsiteX124" fmla="*/ 2499360 w 2915920"/>
                <a:gd name="connsiteY124" fmla="*/ 88053 h 1093893"/>
                <a:gd name="connsiteX125" fmla="*/ 2472267 w 2915920"/>
                <a:gd name="connsiteY125" fmla="*/ 98213 h 1093893"/>
                <a:gd name="connsiteX126" fmla="*/ 2448560 w 2915920"/>
                <a:gd name="connsiteY126" fmla="*/ 88053 h 1093893"/>
                <a:gd name="connsiteX127" fmla="*/ 2424854 w 2915920"/>
                <a:gd name="connsiteY127" fmla="*/ 88053 h 1093893"/>
                <a:gd name="connsiteX128" fmla="*/ 2394374 w 2915920"/>
                <a:gd name="connsiteY128" fmla="*/ 74507 h 1093893"/>
                <a:gd name="connsiteX129" fmla="*/ 2367280 w 2915920"/>
                <a:gd name="connsiteY129" fmla="*/ 67733 h 1093893"/>
                <a:gd name="connsiteX130" fmla="*/ 2350347 w 2915920"/>
                <a:gd name="connsiteY130" fmla="*/ 44027 h 1093893"/>
                <a:gd name="connsiteX131" fmla="*/ 2330027 w 2915920"/>
                <a:gd name="connsiteY131" fmla="*/ 23707 h 1093893"/>
                <a:gd name="connsiteX132" fmla="*/ 2286000 w 2915920"/>
                <a:gd name="connsiteY132" fmla="*/ 16933 h 1093893"/>
                <a:gd name="connsiteX133" fmla="*/ 2252134 w 2915920"/>
                <a:gd name="connsiteY133" fmla="*/ 20320 h 1093893"/>
                <a:gd name="connsiteX134" fmla="*/ 2238587 w 2915920"/>
                <a:gd name="connsiteY134" fmla="*/ 16933 h 1093893"/>
                <a:gd name="connsiteX135" fmla="*/ 2211494 w 2915920"/>
                <a:gd name="connsiteY135" fmla="*/ 0 h 1093893"/>
                <a:gd name="connsiteX136" fmla="*/ 2177627 w 2915920"/>
                <a:gd name="connsiteY136" fmla="*/ 10160 h 1093893"/>
                <a:gd name="connsiteX137" fmla="*/ 1960213 w 2915920"/>
                <a:gd name="connsiteY137" fmla="*/ 591887 h 1093893"/>
                <a:gd name="connsiteX138" fmla="*/ 1968475 w 2915920"/>
                <a:gd name="connsiteY138" fmla="*/ 584940 h 1093893"/>
                <a:gd name="connsiteX139" fmla="*/ 1927380 w 2915920"/>
                <a:gd name="connsiteY139" fmla="*/ 557933 h 1093893"/>
                <a:gd name="connsiteX140" fmla="*/ 1883642 w 2915920"/>
                <a:gd name="connsiteY140" fmla="*/ 520854 h 1093893"/>
                <a:gd name="connsiteX141" fmla="*/ 1880710 w 2915920"/>
                <a:gd name="connsiteY141" fmla="*/ 465451 h 1093893"/>
                <a:gd name="connsiteX142" fmla="*/ 1845977 w 2915920"/>
                <a:gd name="connsiteY142" fmla="*/ 406575 h 1093893"/>
                <a:gd name="connsiteX143" fmla="*/ 1850852 w 2915920"/>
                <a:gd name="connsiteY143" fmla="*/ 361245 h 1093893"/>
                <a:gd name="connsiteX144" fmla="*/ 1807114 w 2915920"/>
                <a:gd name="connsiteY144" fmla="*/ 352041 h 1093893"/>
                <a:gd name="connsiteX145" fmla="*/ 1727733 w 2915920"/>
                <a:gd name="connsiteY145" fmla="*/ 307407 h 1093893"/>
                <a:gd name="connsiteX146" fmla="*/ 1648641 w 2915920"/>
                <a:gd name="connsiteY146" fmla="*/ 288041 h 1093893"/>
                <a:gd name="connsiteX147" fmla="*/ 1639968 w 2915920"/>
                <a:gd name="connsiteY147" fmla="*/ 261035 h 1093893"/>
                <a:gd name="connsiteX148" fmla="*/ 1632617 w 2915920"/>
                <a:gd name="connsiteY148" fmla="*/ 203027 h 1093893"/>
                <a:gd name="connsiteX149" fmla="*/ 1647075 w 2915920"/>
                <a:gd name="connsiteY149" fmla="*/ 152661 h 1093893"/>
                <a:gd name="connsiteX150" fmla="*/ 1702628 w 2915920"/>
                <a:gd name="connsiteY150" fmla="*/ 123484 h 1093893"/>
                <a:gd name="connsiteX151" fmla="*/ 1699696 w 2915920"/>
                <a:gd name="connsiteY151" fmla="*/ 83365 h 1093893"/>
                <a:gd name="connsiteX152" fmla="*/ 1710601 w 2915920"/>
                <a:gd name="connsiteY152" fmla="*/ 26485 h 1093893"/>
                <a:gd name="connsiteX153" fmla="*/ 1618827 w 2915920"/>
                <a:gd name="connsiteY153" fmla="*/ 20320 h 1093893"/>
                <a:gd name="connsiteX154" fmla="*/ 1625600 w 2915920"/>
                <a:gd name="connsiteY154" fmla="*/ 37253 h 1093893"/>
                <a:gd name="connsiteX155" fmla="*/ 1615440 w 2915920"/>
                <a:gd name="connsiteY155" fmla="*/ 57573 h 1093893"/>
                <a:gd name="connsiteX156" fmla="*/ 1584960 w 2915920"/>
                <a:gd name="connsiteY156" fmla="*/ 74507 h 1093893"/>
                <a:gd name="connsiteX157" fmla="*/ 1540934 w 2915920"/>
                <a:gd name="connsiteY157" fmla="*/ 138853 h 1093893"/>
                <a:gd name="connsiteX158" fmla="*/ 1507067 w 2915920"/>
                <a:gd name="connsiteY158" fmla="*/ 149013 h 1093893"/>
                <a:gd name="connsiteX159" fmla="*/ 1513840 w 2915920"/>
                <a:gd name="connsiteY159" fmla="*/ 206587 h 1093893"/>
                <a:gd name="connsiteX160" fmla="*/ 1486747 w 2915920"/>
                <a:gd name="connsiteY160" fmla="*/ 237067 h 1093893"/>
                <a:gd name="connsiteX161" fmla="*/ 1486747 w 2915920"/>
                <a:gd name="connsiteY161" fmla="*/ 237067 h 1093893"/>
                <a:gd name="connsiteX162" fmla="*/ 1422400 w 2915920"/>
                <a:gd name="connsiteY162" fmla="*/ 270933 h 1093893"/>
                <a:gd name="connsiteX163" fmla="*/ 1405467 w 2915920"/>
                <a:gd name="connsiteY163" fmla="*/ 298027 h 1093893"/>
                <a:gd name="connsiteX164" fmla="*/ 1405467 w 2915920"/>
                <a:gd name="connsiteY164" fmla="*/ 298027 h 1093893"/>
                <a:gd name="connsiteX165" fmla="*/ 1398694 w 2915920"/>
                <a:gd name="connsiteY165" fmla="*/ 335280 h 1093893"/>
                <a:gd name="connsiteX166" fmla="*/ 1395307 w 2915920"/>
                <a:gd name="connsiteY166" fmla="*/ 358987 h 1093893"/>
                <a:gd name="connsiteX167" fmla="*/ 1371600 w 2915920"/>
                <a:gd name="connsiteY167" fmla="*/ 379307 h 1093893"/>
                <a:gd name="connsiteX168" fmla="*/ 1347894 w 2915920"/>
                <a:gd name="connsiteY168" fmla="*/ 403013 h 1093893"/>
                <a:gd name="connsiteX169" fmla="*/ 1337734 w 2915920"/>
                <a:gd name="connsiteY169" fmla="*/ 423333 h 1093893"/>
                <a:gd name="connsiteX170" fmla="*/ 1334347 w 2915920"/>
                <a:gd name="connsiteY170" fmla="*/ 460587 h 1093893"/>
                <a:gd name="connsiteX171" fmla="*/ 1344507 w 2915920"/>
                <a:gd name="connsiteY171" fmla="*/ 494453 h 1093893"/>
                <a:gd name="connsiteX172" fmla="*/ 1368214 w 2915920"/>
                <a:gd name="connsiteY172" fmla="*/ 524933 h 1093893"/>
                <a:gd name="connsiteX173" fmla="*/ 1378374 w 2915920"/>
                <a:gd name="connsiteY173" fmla="*/ 545253 h 1093893"/>
                <a:gd name="connsiteX174" fmla="*/ 1374987 w 2915920"/>
                <a:gd name="connsiteY174" fmla="*/ 565573 h 1093893"/>
                <a:gd name="connsiteX175" fmla="*/ 1361440 w 2915920"/>
                <a:gd name="connsiteY175" fmla="*/ 582507 h 1093893"/>
                <a:gd name="connsiteX176" fmla="*/ 1341120 w 2915920"/>
                <a:gd name="connsiteY176" fmla="*/ 585893 h 1093893"/>
                <a:gd name="connsiteX177" fmla="*/ 1320800 w 2915920"/>
                <a:gd name="connsiteY177" fmla="*/ 592667 h 1093893"/>
                <a:gd name="connsiteX178" fmla="*/ 1290320 w 2915920"/>
                <a:gd name="connsiteY178" fmla="*/ 589280 h 1093893"/>
                <a:gd name="connsiteX179" fmla="*/ 1259840 w 2915920"/>
                <a:gd name="connsiteY179" fmla="*/ 568960 h 1093893"/>
                <a:gd name="connsiteX180" fmla="*/ 1239520 w 2915920"/>
                <a:gd name="connsiteY180" fmla="*/ 558800 h 1093893"/>
                <a:gd name="connsiteX181" fmla="*/ 1205654 w 2915920"/>
                <a:gd name="connsiteY181" fmla="*/ 555413 h 1093893"/>
                <a:gd name="connsiteX182" fmla="*/ 1185334 w 2915920"/>
                <a:gd name="connsiteY182" fmla="*/ 552027 h 1093893"/>
                <a:gd name="connsiteX183" fmla="*/ 1158240 w 2915920"/>
                <a:gd name="connsiteY183" fmla="*/ 545253 h 1093893"/>
                <a:gd name="connsiteX184" fmla="*/ 1124374 w 2915920"/>
                <a:gd name="connsiteY184" fmla="*/ 548640 h 1093893"/>
                <a:gd name="connsiteX185" fmla="*/ 1107440 w 2915920"/>
                <a:gd name="connsiteY185" fmla="*/ 585893 h 1093893"/>
                <a:gd name="connsiteX186" fmla="*/ 1090507 w 2915920"/>
                <a:gd name="connsiteY186" fmla="*/ 596053 h 1093893"/>
                <a:gd name="connsiteX187" fmla="*/ 1060027 w 2915920"/>
                <a:gd name="connsiteY187" fmla="*/ 599440 h 1093893"/>
                <a:gd name="connsiteX188" fmla="*/ 1019387 w 2915920"/>
                <a:gd name="connsiteY188" fmla="*/ 599440 h 1093893"/>
                <a:gd name="connsiteX189" fmla="*/ 982134 w 2915920"/>
                <a:gd name="connsiteY189" fmla="*/ 599440 h 1093893"/>
                <a:gd name="connsiteX190" fmla="*/ 951654 w 2915920"/>
                <a:gd name="connsiteY190" fmla="*/ 602827 h 1093893"/>
                <a:gd name="connsiteX191" fmla="*/ 924560 w 2915920"/>
                <a:gd name="connsiteY191" fmla="*/ 629920 h 1093893"/>
                <a:gd name="connsiteX192" fmla="*/ 900854 w 2915920"/>
                <a:gd name="connsiteY192" fmla="*/ 660400 h 1093893"/>
                <a:gd name="connsiteX193" fmla="*/ 890694 w 2915920"/>
                <a:gd name="connsiteY193" fmla="*/ 687493 h 1093893"/>
                <a:gd name="connsiteX194" fmla="*/ 850054 w 2915920"/>
                <a:gd name="connsiteY194" fmla="*/ 717973 h 1093893"/>
                <a:gd name="connsiteX195" fmla="*/ 802640 w 2915920"/>
                <a:gd name="connsiteY195" fmla="*/ 748453 h 1093893"/>
                <a:gd name="connsiteX196" fmla="*/ 785707 w 2915920"/>
                <a:gd name="connsiteY196" fmla="*/ 768773 h 1093893"/>
                <a:gd name="connsiteX197" fmla="*/ 778934 w 2915920"/>
                <a:gd name="connsiteY197" fmla="*/ 819573 h 1093893"/>
                <a:gd name="connsiteX198" fmla="*/ 775547 w 2915920"/>
                <a:gd name="connsiteY198" fmla="*/ 833120 h 1093893"/>
                <a:gd name="connsiteX199" fmla="*/ 755227 w 2915920"/>
                <a:gd name="connsiteY199" fmla="*/ 833120 h 1093893"/>
                <a:gd name="connsiteX200" fmla="*/ 738294 w 2915920"/>
                <a:gd name="connsiteY200" fmla="*/ 812800 h 1093893"/>
                <a:gd name="connsiteX201" fmla="*/ 738294 w 2915920"/>
                <a:gd name="connsiteY201" fmla="*/ 812800 h 1093893"/>
                <a:gd name="connsiteX202" fmla="*/ 714587 w 2915920"/>
                <a:gd name="connsiteY202" fmla="*/ 795867 h 1093893"/>
                <a:gd name="connsiteX203" fmla="*/ 721360 w 2915920"/>
                <a:gd name="connsiteY203" fmla="*/ 758613 h 1093893"/>
                <a:gd name="connsiteX204" fmla="*/ 721360 w 2915920"/>
                <a:gd name="connsiteY204" fmla="*/ 734907 h 1093893"/>
                <a:gd name="connsiteX205" fmla="*/ 721360 w 2915920"/>
                <a:gd name="connsiteY205" fmla="*/ 714587 h 1093893"/>
                <a:gd name="connsiteX206" fmla="*/ 717974 w 2915920"/>
                <a:gd name="connsiteY206" fmla="*/ 684107 h 1093893"/>
                <a:gd name="connsiteX207" fmla="*/ 707814 w 2915920"/>
                <a:gd name="connsiteY207" fmla="*/ 660400 h 1093893"/>
                <a:gd name="connsiteX208" fmla="*/ 711200 w 2915920"/>
                <a:gd name="connsiteY208" fmla="*/ 629920 h 1093893"/>
                <a:gd name="connsiteX209" fmla="*/ 707814 w 2915920"/>
                <a:gd name="connsiteY209" fmla="*/ 609600 h 1093893"/>
                <a:gd name="connsiteX210" fmla="*/ 697654 w 2915920"/>
                <a:gd name="connsiteY210" fmla="*/ 582507 h 1093893"/>
                <a:gd name="connsiteX211" fmla="*/ 687494 w 2915920"/>
                <a:gd name="connsiteY211" fmla="*/ 575733 h 1093893"/>
                <a:gd name="connsiteX212" fmla="*/ 657014 w 2915920"/>
                <a:gd name="connsiteY212" fmla="*/ 565573 h 1093893"/>
                <a:gd name="connsiteX213" fmla="*/ 602827 w 2915920"/>
                <a:gd name="connsiteY213" fmla="*/ 565573 h 1093893"/>
                <a:gd name="connsiteX214" fmla="*/ 565574 w 2915920"/>
                <a:gd name="connsiteY214" fmla="*/ 562187 h 1093893"/>
                <a:gd name="connsiteX215" fmla="*/ 538480 w 2915920"/>
                <a:gd name="connsiteY215" fmla="*/ 558800 h 1093893"/>
                <a:gd name="connsiteX216" fmla="*/ 538480 w 2915920"/>
                <a:gd name="connsiteY216" fmla="*/ 558800 h 1093893"/>
                <a:gd name="connsiteX217" fmla="*/ 494454 w 2915920"/>
                <a:gd name="connsiteY217" fmla="*/ 538480 h 1093893"/>
                <a:gd name="connsiteX218" fmla="*/ 474134 w 2915920"/>
                <a:gd name="connsiteY218" fmla="*/ 521547 h 1093893"/>
                <a:gd name="connsiteX219" fmla="*/ 467360 w 2915920"/>
                <a:gd name="connsiteY219" fmla="*/ 511387 h 1093893"/>
                <a:gd name="connsiteX220" fmla="*/ 423334 w 2915920"/>
                <a:gd name="connsiteY220" fmla="*/ 504613 h 1093893"/>
                <a:gd name="connsiteX221" fmla="*/ 389467 w 2915920"/>
                <a:gd name="connsiteY221" fmla="*/ 514773 h 1093893"/>
                <a:gd name="connsiteX222" fmla="*/ 362374 w 2915920"/>
                <a:gd name="connsiteY222" fmla="*/ 511387 h 1093893"/>
                <a:gd name="connsiteX223" fmla="*/ 335280 w 2915920"/>
                <a:gd name="connsiteY223" fmla="*/ 487680 h 1093893"/>
                <a:gd name="connsiteX224" fmla="*/ 308187 w 2915920"/>
                <a:gd name="connsiteY224" fmla="*/ 477520 h 1093893"/>
                <a:gd name="connsiteX225" fmla="*/ 274320 w 2915920"/>
                <a:gd name="connsiteY225" fmla="*/ 453813 h 1093893"/>
                <a:gd name="connsiteX226" fmla="*/ 264160 w 2915920"/>
                <a:gd name="connsiteY226" fmla="*/ 423333 h 1093893"/>
                <a:gd name="connsiteX227" fmla="*/ 243840 w 2915920"/>
                <a:gd name="connsiteY227" fmla="*/ 413173 h 1093893"/>
                <a:gd name="connsiteX228" fmla="*/ 223520 w 2915920"/>
                <a:gd name="connsiteY228" fmla="*/ 396240 h 1093893"/>
                <a:gd name="connsiteX229" fmla="*/ 203200 w 2915920"/>
                <a:gd name="connsiteY229" fmla="*/ 365760 h 1093893"/>
                <a:gd name="connsiteX230" fmla="*/ 203200 w 2915920"/>
                <a:gd name="connsiteY230" fmla="*/ 365760 h 1093893"/>
                <a:gd name="connsiteX231" fmla="*/ 172720 w 2915920"/>
                <a:gd name="connsiteY231" fmla="*/ 314960 h 1093893"/>
                <a:gd name="connsiteX232" fmla="*/ 152400 w 2915920"/>
                <a:gd name="connsiteY232" fmla="*/ 304800 h 1093893"/>
                <a:gd name="connsiteX233" fmla="*/ 135467 w 2915920"/>
                <a:gd name="connsiteY233" fmla="*/ 267547 h 1093893"/>
                <a:gd name="connsiteX234" fmla="*/ 125307 w 2915920"/>
                <a:gd name="connsiteY234" fmla="*/ 243840 h 1093893"/>
                <a:gd name="connsiteX235" fmla="*/ 111760 w 2915920"/>
                <a:gd name="connsiteY235" fmla="*/ 230293 h 1093893"/>
                <a:gd name="connsiteX236" fmla="*/ 84667 w 2915920"/>
                <a:gd name="connsiteY236" fmla="*/ 213360 h 1093893"/>
                <a:gd name="connsiteX237" fmla="*/ 64347 w 2915920"/>
                <a:gd name="connsiteY237" fmla="*/ 203200 h 1093893"/>
                <a:gd name="connsiteX238" fmla="*/ 47414 w 2915920"/>
                <a:gd name="connsiteY238" fmla="*/ 203200 h 1093893"/>
                <a:gd name="connsiteX239" fmla="*/ 37254 w 2915920"/>
                <a:gd name="connsiteY239" fmla="*/ 209973 h 1093893"/>
                <a:gd name="connsiteX240" fmla="*/ 30480 w 2915920"/>
                <a:gd name="connsiteY240" fmla="*/ 223520 h 1093893"/>
                <a:gd name="connsiteX241" fmla="*/ 27094 w 2915920"/>
                <a:gd name="connsiteY241" fmla="*/ 250613 h 1093893"/>
                <a:gd name="connsiteX242" fmla="*/ 16934 w 2915920"/>
                <a:gd name="connsiteY242" fmla="*/ 267547 h 1093893"/>
                <a:gd name="connsiteX243" fmla="*/ 6774 w 2915920"/>
                <a:gd name="connsiteY243" fmla="*/ 277707 h 1093893"/>
                <a:gd name="connsiteX244" fmla="*/ 3387 w 2915920"/>
                <a:gd name="connsiteY244" fmla="*/ 291253 h 1093893"/>
                <a:gd name="connsiteX245" fmla="*/ 0 w 2915920"/>
                <a:gd name="connsiteY245" fmla="*/ 304800 h 1093893"/>
                <a:gd name="connsiteX246" fmla="*/ 0 w 2915920"/>
                <a:gd name="connsiteY246" fmla="*/ 325120 h 1093893"/>
                <a:gd name="connsiteX247" fmla="*/ 0 w 2915920"/>
                <a:gd name="connsiteY247" fmla="*/ 348827 h 1093893"/>
                <a:gd name="connsiteX248" fmla="*/ 0 w 2915920"/>
                <a:gd name="connsiteY248" fmla="*/ 355600 h 1093893"/>
                <a:gd name="connsiteX249" fmla="*/ 13547 w 2915920"/>
                <a:gd name="connsiteY249" fmla="*/ 369147 h 1093893"/>
                <a:gd name="connsiteX250" fmla="*/ 13547 w 2915920"/>
                <a:gd name="connsiteY250" fmla="*/ 372533 h 1093893"/>
                <a:gd name="connsiteX251" fmla="*/ 20320 w 2915920"/>
                <a:gd name="connsiteY251" fmla="*/ 382693 h 1093893"/>
                <a:gd name="connsiteX252" fmla="*/ 13547 w 2915920"/>
                <a:gd name="connsiteY252" fmla="*/ 389467 h 1093893"/>
                <a:gd name="connsiteX253" fmla="*/ 16934 w 2915920"/>
                <a:gd name="connsiteY253" fmla="*/ 413173 h 1093893"/>
                <a:gd name="connsiteX254" fmla="*/ 13547 w 2915920"/>
                <a:gd name="connsiteY254" fmla="*/ 426720 h 1093893"/>
                <a:gd name="connsiteX255" fmla="*/ 10160 w 2915920"/>
                <a:gd name="connsiteY255" fmla="*/ 436880 h 1093893"/>
                <a:gd name="connsiteX256" fmla="*/ 6774 w 2915920"/>
                <a:gd name="connsiteY256" fmla="*/ 450427 h 1093893"/>
                <a:gd name="connsiteX257" fmla="*/ 3387 w 2915920"/>
                <a:gd name="connsiteY257" fmla="*/ 460587 h 1093893"/>
                <a:gd name="connsiteX258" fmla="*/ 16934 w 2915920"/>
                <a:gd name="connsiteY258" fmla="*/ 463973 h 1093893"/>
                <a:gd name="connsiteX259" fmla="*/ 20320 w 2915920"/>
                <a:gd name="connsiteY259" fmla="*/ 470747 h 1093893"/>
                <a:gd name="connsiteX260" fmla="*/ 23707 w 2915920"/>
                <a:gd name="connsiteY260" fmla="*/ 477520 h 1093893"/>
                <a:gd name="connsiteX261" fmla="*/ 30480 w 2915920"/>
                <a:gd name="connsiteY261" fmla="*/ 480907 h 1093893"/>
                <a:gd name="connsiteX262" fmla="*/ 40640 w 2915920"/>
                <a:gd name="connsiteY262" fmla="*/ 494453 h 1093893"/>
                <a:gd name="connsiteX263" fmla="*/ 47414 w 2915920"/>
                <a:gd name="connsiteY263" fmla="*/ 494453 h 1093893"/>
                <a:gd name="connsiteX264" fmla="*/ 54187 w 2915920"/>
                <a:gd name="connsiteY264" fmla="*/ 484293 h 1093893"/>
                <a:gd name="connsiteX265" fmla="*/ 71120 w 2915920"/>
                <a:gd name="connsiteY265" fmla="*/ 480907 h 1093893"/>
                <a:gd name="connsiteX266" fmla="*/ 88054 w 2915920"/>
                <a:gd name="connsiteY266" fmla="*/ 480907 h 1093893"/>
                <a:gd name="connsiteX267" fmla="*/ 98214 w 2915920"/>
                <a:gd name="connsiteY267" fmla="*/ 480907 h 1093893"/>
                <a:gd name="connsiteX268" fmla="*/ 115147 w 2915920"/>
                <a:gd name="connsiteY268" fmla="*/ 484293 h 1093893"/>
                <a:gd name="connsiteX269" fmla="*/ 128694 w 2915920"/>
                <a:gd name="connsiteY269" fmla="*/ 491067 h 1093893"/>
                <a:gd name="connsiteX270" fmla="*/ 138854 w 2915920"/>
                <a:gd name="connsiteY270" fmla="*/ 501227 h 1093893"/>
                <a:gd name="connsiteX271" fmla="*/ 135467 w 2915920"/>
                <a:gd name="connsiteY271" fmla="*/ 511387 h 1093893"/>
                <a:gd name="connsiteX272" fmla="*/ 132080 w 2915920"/>
                <a:gd name="connsiteY272" fmla="*/ 524933 h 1093893"/>
                <a:gd name="connsiteX273" fmla="*/ 132080 w 2915920"/>
                <a:gd name="connsiteY273" fmla="*/ 524933 h 1093893"/>
                <a:gd name="connsiteX274" fmla="*/ 125307 w 2915920"/>
                <a:gd name="connsiteY274" fmla="*/ 545253 h 1093893"/>
                <a:gd name="connsiteX275" fmla="*/ 135467 w 2915920"/>
                <a:gd name="connsiteY275" fmla="*/ 572347 h 1093893"/>
                <a:gd name="connsiteX276" fmla="*/ 142240 w 2915920"/>
                <a:gd name="connsiteY276" fmla="*/ 575733 h 1093893"/>
                <a:gd name="connsiteX277" fmla="*/ 155787 w 2915920"/>
                <a:gd name="connsiteY277" fmla="*/ 575733 h 1093893"/>
                <a:gd name="connsiteX278" fmla="*/ 172720 w 2915920"/>
                <a:gd name="connsiteY278" fmla="*/ 575733 h 1093893"/>
                <a:gd name="connsiteX279" fmla="*/ 186267 w 2915920"/>
                <a:gd name="connsiteY279" fmla="*/ 562187 h 1093893"/>
                <a:gd name="connsiteX280" fmla="*/ 193040 w 2915920"/>
                <a:gd name="connsiteY280" fmla="*/ 555413 h 1093893"/>
                <a:gd name="connsiteX281" fmla="*/ 193040 w 2915920"/>
                <a:gd name="connsiteY281" fmla="*/ 552027 h 1093893"/>
                <a:gd name="connsiteX282" fmla="*/ 203200 w 2915920"/>
                <a:gd name="connsiteY282" fmla="*/ 552027 h 1093893"/>
                <a:gd name="connsiteX283" fmla="*/ 216747 w 2915920"/>
                <a:gd name="connsiteY283" fmla="*/ 552027 h 1093893"/>
                <a:gd name="connsiteX284" fmla="*/ 220134 w 2915920"/>
                <a:gd name="connsiteY284" fmla="*/ 558800 h 1093893"/>
                <a:gd name="connsiteX285" fmla="*/ 240454 w 2915920"/>
                <a:gd name="connsiteY285" fmla="*/ 565573 h 1093893"/>
                <a:gd name="connsiteX286" fmla="*/ 240454 w 2915920"/>
                <a:gd name="connsiteY286" fmla="*/ 575733 h 1093893"/>
                <a:gd name="connsiteX287" fmla="*/ 240454 w 2915920"/>
                <a:gd name="connsiteY287" fmla="*/ 585893 h 1093893"/>
                <a:gd name="connsiteX288" fmla="*/ 243840 w 2915920"/>
                <a:gd name="connsiteY288" fmla="*/ 596053 h 1093893"/>
                <a:gd name="connsiteX289" fmla="*/ 254000 w 2915920"/>
                <a:gd name="connsiteY289" fmla="*/ 612987 h 1093893"/>
                <a:gd name="connsiteX290" fmla="*/ 267547 w 2915920"/>
                <a:gd name="connsiteY290" fmla="*/ 623147 h 1093893"/>
                <a:gd name="connsiteX291" fmla="*/ 284480 w 2915920"/>
                <a:gd name="connsiteY291" fmla="*/ 633307 h 1093893"/>
                <a:gd name="connsiteX292" fmla="*/ 287867 w 2915920"/>
                <a:gd name="connsiteY292" fmla="*/ 643467 h 1093893"/>
                <a:gd name="connsiteX293" fmla="*/ 291254 w 2915920"/>
                <a:gd name="connsiteY293" fmla="*/ 650240 h 1093893"/>
                <a:gd name="connsiteX294" fmla="*/ 301414 w 2915920"/>
                <a:gd name="connsiteY294" fmla="*/ 653627 h 1093893"/>
                <a:gd name="connsiteX295" fmla="*/ 318347 w 2915920"/>
                <a:gd name="connsiteY295" fmla="*/ 653627 h 1093893"/>
                <a:gd name="connsiteX296" fmla="*/ 338667 w 2915920"/>
                <a:gd name="connsiteY296" fmla="*/ 667173 h 1093893"/>
                <a:gd name="connsiteX297" fmla="*/ 338667 w 2915920"/>
                <a:gd name="connsiteY297" fmla="*/ 684107 h 1093893"/>
                <a:gd name="connsiteX298" fmla="*/ 338667 w 2915920"/>
                <a:gd name="connsiteY298" fmla="*/ 684107 h 1093893"/>
                <a:gd name="connsiteX299" fmla="*/ 335280 w 2915920"/>
                <a:gd name="connsiteY299" fmla="*/ 717973 h 1093893"/>
                <a:gd name="connsiteX300" fmla="*/ 335280 w 2915920"/>
                <a:gd name="connsiteY300" fmla="*/ 738293 h 1093893"/>
                <a:gd name="connsiteX301" fmla="*/ 338667 w 2915920"/>
                <a:gd name="connsiteY301" fmla="*/ 748453 h 1093893"/>
                <a:gd name="connsiteX302" fmla="*/ 348827 w 2915920"/>
                <a:gd name="connsiteY302" fmla="*/ 751840 h 1093893"/>
                <a:gd name="connsiteX303" fmla="*/ 372534 w 2915920"/>
                <a:gd name="connsiteY303" fmla="*/ 751840 h 1093893"/>
                <a:gd name="connsiteX304" fmla="*/ 396240 w 2915920"/>
                <a:gd name="connsiteY304" fmla="*/ 755227 h 1093893"/>
                <a:gd name="connsiteX305" fmla="*/ 433494 w 2915920"/>
                <a:gd name="connsiteY305" fmla="*/ 765387 h 1093893"/>
                <a:gd name="connsiteX306" fmla="*/ 440267 w 2915920"/>
                <a:gd name="connsiteY306" fmla="*/ 778933 h 1093893"/>
                <a:gd name="connsiteX307" fmla="*/ 447040 w 2915920"/>
                <a:gd name="connsiteY307" fmla="*/ 799253 h 1093893"/>
                <a:gd name="connsiteX308" fmla="*/ 467360 w 2915920"/>
                <a:gd name="connsiteY308" fmla="*/ 826347 h 1093893"/>
                <a:gd name="connsiteX309" fmla="*/ 480907 w 2915920"/>
                <a:gd name="connsiteY309" fmla="*/ 853440 h 1093893"/>
                <a:gd name="connsiteX310" fmla="*/ 491067 w 2915920"/>
                <a:gd name="connsiteY310" fmla="*/ 866987 h 1093893"/>
                <a:gd name="connsiteX311" fmla="*/ 491067 w 2915920"/>
                <a:gd name="connsiteY311" fmla="*/ 883920 h 1093893"/>
                <a:gd name="connsiteX312" fmla="*/ 511387 w 2915920"/>
                <a:gd name="connsiteY312" fmla="*/ 944880 h 1093893"/>
                <a:gd name="connsiteX0" fmla="*/ 511387 w 2915920"/>
                <a:gd name="connsiteY0" fmla="*/ 944880 h 1093893"/>
                <a:gd name="connsiteX1" fmla="*/ 589280 w 2915920"/>
                <a:gd name="connsiteY1" fmla="*/ 955040 h 1093893"/>
                <a:gd name="connsiteX2" fmla="*/ 657014 w 2915920"/>
                <a:gd name="connsiteY2" fmla="*/ 958427 h 1093893"/>
                <a:gd name="connsiteX3" fmla="*/ 663787 w 2915920"/>
                <a:gd name="connsiteY3" fmla="*/ 965200 h 1093893"/>
                <a:gd name="connsiteX4" fmla="*/ 697654 w 2915920"/>
                <a:gd name="connsiteY4" fmla="*/ 1005840 h 1093893"/>
                <a:gd name="connsiteX5" fmla="*/ 738294 w 2915920"/>
                <a:gd name="connsiteY5" fmla="*/ 1046480 h 1093893"/>
                <a:gd name="connsiteX6" fmla="*/ 755227 w 2915920"/>
                <a:gd name="connsiteY6" fmla="*/ 1070187 h 1093893"/>
                <a:gd name="connsiteX7" fmla="*/ 802640 w 2915920"/>
                <a:gd name="connsiteY7" fmla="*/ 1087120 h 1093893"/>
                <a:gd name="connsiteX8" fmla="*/ 839894 w 2915920"/>
                <a:gd name="connsiteY8" fmla="*/ 1093893 h 1093893"/>
                <a:gd name="connsiteX9" fmla="*/ 900854 w 2915920"/>
                <a:gd name="connsiteY9" fmla="*/ 1073573 h 1093893"/>
                <a:gd name="connsiteX10" fmla="*/ 917787 w 2915920"/>
                <a:gd name="connsiteY10" fmla="*/ 1056640 h 1093893"/>
                <a:gd name="connsiteX11" fmla="*/ 924560 w 2915920"/>
                <a:gd name="connsiteY11" fmla="*/ 1029547 h 1093893"/>
                <a:gd name="connsiteX12" fmla="*/ 927947 w 2915920"/>
                <a:gd name="connsiteY12" fmla="*/ 1016000 h 1093893"/>
                <a:gd name="connsiteX13" fmla="*/ 968587 w 2915920"/>
                <a:gd name="connsiteY13" fmla="*/ 992293 h 1093893"/>
                <a:gd name="connsiteX14" fmla="*/ 982134 w 2915920"/>
                <a:gd name="connsiteY14" fmla="*/ 985520 h 1093893"/>
                <a:gd name="connsiteX15" fmla="*/ 1005840 w 2915920"/>
                <a:gd name="connsiteY15" fmla="*/ 985520 h 1093893"/>
                <a:gd name="connsiteX16" fmla="*/ 1043094 w 2915920"/>
                <a:gd name="connsiteY16" fmla="*/ 965200 h 1093893"/>
                <a:gd name="connsiteX17" fmla="*/ 1060027 w 2915920"/>
                <a:gd name="connsiteY17" fmla="*/ 941493 h 1093893"/>
                <a:gd name="connsiteX18" fmla="*/ 1063414 w 2915920"/>
                <a:gd name="connsiteY18" fmla="*/ 914400 h 1093893"/>
                <a:gd name="connsiteX19" fmla="*/ 1090507 w 2915920"/>
                <a:gd name="connsiteY19" fmla="*/ 856827 h 1093893"/>
                <a:gd name="connsiteX20" fmla="*/ 1090507 w 2915920"/>
                <a:gd name="connsiteY20" fmla="*/ 826347 h 1093893"/>
                <a:gd name="connsiteX21" fmla="*/ 1104054 w 2915920"/>
                <a:gd name="connsiteY21" fmla="*/ 812800 h 1093893"/>
                <a:gd name="connsiteX22" fmla="*/ 1127760 w 2915920"/>
                <a:gd name="connsiteY22" fmla="*/ 802640 h 1093893"/>
                <a:gd name="connsiteX23" fmla="*/ 1154854 w 2915920"/>
                <a:gd name="connsiteY23" fmla="*/ 799253 h 1093893"/>
                <a:gd name="connsiteX24" fmla="*/ 1181947 w 2915920"/>
                <a:gd name="connsiteY24" fmla="*/ 775547 h 1093893"/>
                <a:gd name="connsiteX25" fmla="*/ 1205654 w 2915920"/>
                <a:gd name="connsiteY25" fmla="*/ 734907 h 1093893"/>
                <a:gd name="connsiteX26" fmla="*/ 1229360 w 2915920"/>
                <a:gd name="connsiteY26" fmla="*/ 694267 h 1093893"/>
                <a:gd name="connsiteX27" fmla="*/ 1236134 w 2915920"/>
                <a:gd name="connsiteY27" fmla="*/ 680720 h 1093893"/>
                <a:gd name="connsiteX28" fmla="*/ 1249680 w 2915920"/>
                <a:gd name="connsiteY28" fmla="*/ 677333 h 1093893"/>
                <a:gd name="connsiteX29" fmla="*/ 1293707 w 2915920"/>
                <a:gd name="connsiteY29" fmla="*/ 684107 h 1093893"/>
                <a:gd name="connsiteX30" fmla="*/ 1307254 w 2915920"/>
                <a:gd name="connsiteY30" fmla="*/ 697653 h 1093893"/>
                <a:gd name="connsiteX31" fmla="*/ 1314027 w 2915920"/>
                <a:gd name="connsiteY31" fmla="*/ 717973 h 1093893"/>
                <a:gd name="connsiteX32" fmla="*/ 1317414 w 2915920"/>
                <a:gd name="connsiteY32" fmla="*/ 734907 h 1093893"/>
                <a:gd name="connsiteX33" fmla="*/ 1320800 w 2915920"/>
                <a:gd name="connsiteY33" fmla="*/ 738293 h 1093893"/>
                <a:gd name="connsiteX34" fmla="*/ 1405467 w 2915920"/>
                <a:gd name="connsiteY34" fmla="*/ 738293 h 1093893"/>
                <a:gd name="connsiteX35" fmla="*/ 1422400 w 2915920"/>
                <a:gd name="connsiteY35" fmla="*/ 731520 h 1093893"/>
                <a:gd name="connsiteX36" fmla="*/ 1425787 w 2915920"/>
                <a:gd name="connsiteY36" fmla="*/ 717973 h 1093893"/>
                <a:gd name="connsiteX37" fmla="*/ 1425787 w 2915920"/>
                <a:gd name="connsiteY37" fmla="*/ 707813 h 1093893"/>
                <a:gd name="connsiteX38" fmla="*/ 1432560 w 2915920"/>
                <a:gd name="connsiteY38" fmla="*/ 701040 h 1093893"/>
                <a:gd name="connsiteX39" fmla="*/ 1459654 w 2915920"/>
                <a:gd name="connsiteY39" fmla="*/ 694267 h 1093893"/>
                <a:gd name="connsiteX40" fmla="*/ 1476587 w 2915920"/>
                <a:gd name="connsiteY40" fmla="*/ 697653 h 1093893"/>
                <a:gd name="connsiteX41" fmla="*/ 1496907 w 2915920"/>
                <a:gd name="connsiteY41" fmla="*/ 701040 h 1093893"/>
                <a:gd name="connsiteX42" fmla="*/ 1517227 w 2915920"/>
                <a:gd name="connsiteY42" fmla="*/ 717973 h 1093893"/>
                <a:gd name="connsiteX43" fmla="*/ 1544320 w 2915920"/>
                <a:gd name="connsiteY43" fmla="*/ 731520 h 1093893"/>
                <a:gd name="connsiteX44" fmla="*/ 1564640 w 2915920"/>
                <a:gd name="connsiteY44" fmla="*/ 768773 h 1093893"/>
                <a:gd name="connsiteX45" fmla="*/ 1588347 w 2915920"/>
                <a:gd name="connsiteY45" fmla="*/ 789093 h 1093893"/>
                <a:gd name="connsiteX46" fmla="*/ 1618827 w 2915920"/>
                <a:gd name="connsiteY46" fmla="*/ 802640 h 1093893"/>
                <a:gd name="connsiteX47" fmla="*/ 1639147 w 2915920"/>
                <a:gd name="connsiteY47" fmla="*/ 802640 h 1093893"/>
                <a:gd name="connsiteX48" fmla="*/ 1656080 w 2915920"/>
                <a:gd name="connsiteY48" fmla="*/ 778933 h 1093893"/>
                <a:gd name="connsiteX49" fmla="*/ 1703494 w 2915920"/>
                <a:gd name="connsiteY49" fmla="*/ 731520 h 1093893"/>
                <a:gd name="connsiteX50" fmla="*/ 1713654 w 2915920"/>
                <a:gd name="connsiteY50" fmla="*/ 724747 h 1093893"/>
                <a:gd name="connsiteX51" fmla="*/ 1733974 w 2915920"/>
                <a:gd name="connsiteY51" fmla="*/ 721360 h 1093893"/>
                <a:gd name="connsiteX52" fmla="*/ 1788160 w 2915920"/>
                <a:gd name="connsiteY52" fmla="*/ 724747 h 1093893"/>
                <a:gd name="connsiteX53" fmla="*/ 1822027 w 2915920"/>
                <a:gd name="connsiteY53" fmla="*/ 724747 h 1093893"/>
                <a:gd name="connsiteX54" fmla="*/ 1845734 w 2915920"/>
                <a:gd name="connsiteY54" fmla="*/ 724747 h 1093893"/>
                <a:gd name="connsiteX55" fmla="*/ 1859280 w 2915920"/>
                <a:gd name="connsiteY55" fmla="*/ 721360 h 1093893"/>
                <a:gd name="connsiteX56" fmla="*/ 1876214 w 2915920"/>
                <a:gd name="connsiteY56" fmla="*/ 697653 h 1093893"/>
                <a:gd name="connsiteX57" fmla="*/ 1889760 w 2915920"/>
                <a:gd name="connsiteY57" fmla="*/ 667173 h 1093893"/>
                <a:gd name="connsiteX58" fmla="*/ 1893147 w 2915920"/>
                <a:gd name="connsiteY58" fmla="*/ 653627 h 1093893"/>
                <a:gd name="connsiteX59" fmla="*/ 1906694 w 2915920"/>
                <a:gd name="connsiteY59" fmla="*/ 650240 h 1093893"/>
                <a:gd name="connsiteX60" fmla="*/ 1910080 w 2915920"/>
                <a:gd name="connsiteY60" fmla="*/ 633307 h 1093893"/>
                <a:gd name="connsiteX61" fmla="*/ 1930400 w 2915920"/>
                <a:gd name="connsiteY61" fmla="*/ 609600 h 1093893"/>
                <a:gd name="connsiteX62" fmla="*/ 1960880 w 2915920"/>
                <a:gd name="connsiteY62" fmla="*/ 592667 h 1093893"/>
                <a:gd name="connsiteX63" fmla="*/ 2011680 w 2915920"/>
                <a:gd name="connsiteY63" fmla="*/ 596053 h 1093893"/>
                <a:gd name="connsiteX64" fmla="*/ 2042160 w 2915920"/>
                <a:gd name="connsiteY64" fmla="*/ 606213 h 1093893"/>
                <a:gd name="connsiteX65" fmla="*/ 2120054 w 2915920"/>
                <a:gd name="connsiteY65" fmla="*/ 619760 h 1093893"/>
                <a:gd name="connsiteX66" fmla="*/ 2164080 w 2915920"/>
                <a:gd name="connsiteY66" fmla="*/ 626533 h 1093893"/>
                <a:gd name="connsiteX67" fmla="*/ 2181014 w 2915920"/>
                <a:gd name="connsiteY67" fmla="*/ 650240 h 1093893"/>
                <a:gd name="connsiteX68" fmla="*/ 2211494 w 2915920"/>
                <a:gd name="connsiteY68" fmla="*/ 677333 h 1093893"/>
                <a:gd name="connsiteX69" fmla="*/ 2231814 w 2915920"/>
                <a:gd name="connsiteY69" fmla="*/ 687493 h 1093893"/>
                <a:gd name="connsiteX70" fmla="*/ 2269067 w 2915920"/>
                <a:gd name="connsiteY70" fmla="*/ 701040 h 1093893"/>
                <a:gd name="connsiteX71" fmla="*/ 2302934 w 2915920"/>
                <a:gd name="connsiteY71" fmla="*/ 704427 h 1093893"/>
                <a:gd name="connsiteX72" fmla="*/ 2350347 w 2915920"/>
                <a:gd name="connsiteY72" fmla="*/ 734907 h 1093893"/>
                <a:gd name="connsiteX73" fmla="*/ 2377440 w 2915920"/>
                <a:gd name="connsiteY73" fmla="*/ 748453 h 1093893"/>
                <a:gd name="connsiteX74" fmla="*/ 2411307 w 2915920"/>
                <a:gd name="connsiteY74" fmla="*/ 765387 h 1093893"/>
                <a:gd name="connsiteX75" fmla="*/ 2468880 w 2915920"/>
                <a:gd name="connsiteY75" fmla="*/ 772160 h 1093893"/>
                <a:gd name="connsiteX76" fmla="*/ 2509520 w 2915920"/>
                <a:gd name="connsiteY76" fmla="*/ 778933 h 1093893"/>
                <a:gd name="connsiteX77" fmla="*/ 2556934 w 2915920"/>
                <a:gd name="connsiteY77" fmla="*/ 846667 h 1093893"/>
                <a:gd name="connsiteX78" fmla="*/ 2580640 w 2915920"/>
                <a:gd name="connsiteY78" fmla="*/ 877147 h 1093893"/>
                <a:gd name="connsiteX79" fmla="*/ 2604347 w 2915920"/>
                <a:gd name="connsiteY79" fmla="*/ 917787 h 1093893"/>
                <a:gd name="connsiteX80" fmla="*/ 2634827 w 2915920"/>
                <a:gd name="connsiteY80" fmla="*/ 938107 h 1093893"/>
                <a:gd name="connsiteX81" fmla="*/ 2665307 w 2915920"/>
                <a:gd name="connsiteY81" fmla="*/ 944880 h 1093893"/>
                <a:gd name="connsiteX82" fmla="*/ 2705947 w 2915920"/>
                <a:gd name="connsiteY82" fmla="*/ 924560 h 1093893"/>
                <a:gd name="connsiteX83" fmla="*/ 2703010 w 2915920"/>
                <a:gd name="connsiteY83" fmla="*/ 886030 h 1093893"/>
                <a:gd name="connsiteX84" fmla="*/ 2705947 w 2915920"/>
                <a:gd name="connsiteY84" fmla="*/ 833120 h 1093893"/>
                <a:gd name="connsiteX85" fmla="*/ 2702560 w 2915920"/>
                <a:gd name="connsiteY85" fmla="*/ 816187 h 1093893"/>
                <a:gd name="connsiteX86" fmla="*/ 2699174 w 2915920"/>
                <a:gd name="connsiteY86" fmla="*/ 789093 h 1093893"/>
                <a:gd name="connsiteX87" fmla="*/ 2695787 w 2915920"/>
                <a:gd name="connsiteY87" fmla="*/ 775547 h 1093893"/>
                <a:gd name="connsiteX88" fmla="*/ 2689014 w 2915920"/>
                <a:gd name="connsiteY88" fmla="*/ 755227 h 1093893"/>
                <a:gd name="connsiteX89" fmla="*/ 2682240 w 2915920"/>
                <a:gd name="connsiteY89" fmla="*/ 734907 h 1093893"/>
                <a:gd name="connsiteX90" fmla="*/ 2678854 w 2915920"/>
                <a:gd name="connsiteY90" fmla="*/ 714587 h 1093893"/>
                <a:gd name="connsiteX91" fmla="*/ 2672080 w 2915920"/>
                <a:gd name="connsiteY91" fmla="*/ 704427 h 1093893"/>
                <a:gd name="connsiteX92" fmla="*/ 2678854 w 2915920"/>
                <a:gd name="connsiteY92" fmla="*/ 690880 h 1093893"/>
                <a:gd name="connsiteX93" fmla="*/ 2699174 w 2915920"/>
                <a:gd name="connsiteY93" fmla="*/ 684107 h 1093893"/>
                <a:gd name="connsiteX94" fmla="*/ 2729654 w 2915920"/>
                <a:gd name="connsiteY94" fmla="*/ 684107 h 1093893"/>
                <a:gd name="connsiteX95" fmla="*/ 2770294 w 2915920"/>
                <a:gd name="connsiteY95" fmla="*/ 690880 h 1093893"/>
                <a:gd name="connsiteX96" fmla="*/ 2783840 w 2915920"/>
                <a:gd name="connsiteY96" fmla="*/ 694267 h 1093893"/>
                <a:gd name="connsiteX97" fmla="*/ 2804160 w 2915920"/>
                <a:gd name="connsiteY97" fmla="*/ 707813 h 1093893"/>
                <a:gd name="connsiteX98" fmla="*/ 2827867 w 2915920"/>
                <a:gd name="connsiteY98" fmla="*/ 690880 h 1093893"/>
                <a:gd name="connsiteX99" fmla="*/ 2827867 w 2915920"/>
                <a:gd name="connsiteY99" fmla="*/ 667173 h 1093893"/>
                <a:gd name="connsiteX100" fmla="*/ 2817707 w 2915920"/>
                <a:gd name="connsiteY100" fmla="*/ 646853 h 1093893"/>
                <a:gd name="connsiteX101" fmla="*/ 2810934 w 2915920"/>
                <a:gd name="connsiteY101" fmla="*/ 633307 h 1093893"/>
                <a:gd name="connsiteX102" fmla="*/ 2817707 w 2915920"/>
                <a:gd name="connsiteY102" fmla="*/ 612987 h 1093893"/>
                <a:gd name="connsiteX103" fmla="*/ 2844800 w 2915920"/>
                <a:gd name="connsiteY103" fmla="*/ 596053 h 1093893"/>
                <a:gd name="connsiteX104" fmla="*/ 2868507 w 2915920"/>
                <a:gd name="connsiteY104" fmla="*/ 582507 h 1093893"/>
                <a:gd name="connsiteX105" fmla="*/ 2892214 w 2915920"/>
                <a:gd name="connsiteY105" fmla="*/ 579120 h 1093893"/>
                <a:gd name="connsiteX106" fmla="*/ 2912534 w 2915920"/>
                <a:gd name="connsiteY106" fmla="*/ 565573 h 1093893"/>
                <a:gd name="connsiteX107" fmla="*/ 2915920 w 2915920"/>
                <a:gd name="connsiteY107" fmla="*/ 552027 h 1093893"/>
                <a:gd name="connsiteX108" fmla="*/ 2898987 w 2915920"/>
                <a:gd name="connsiteY108" fmla="*/ 521547 h 1093893"/>
                <a:gd name="connsiteX109" fmla="*/ 2898987 w 2915920"/>
                <a:gd name="connsiteY109" fmla="*/ 491067 h 1093893"/>
                <a:gd name="connsiteX110" fmla="*/ 2895600 w 2915920"/>
                <a:gd name="connsiteY110" fmla="*/ 474133 h 1093893"/>
                <a:gd name="connsiteX111" fmla="*/ 2885440 w 2915920"/>
                <a:gd name="connsiteY111" fmla="*/ 450427 h 1093893"/>
                <a:gd name="connsiteX112" fmla="*/ 2821094 w 2915920"/>
                <a:gd name="connsiteY112" fmla="*/ 436880 h 1093893"/>
                <a:gd name="connsiteX113" fmla="*/ 2783840 w 2915920"/>
                <a:gd name="connsiteY113" fmla="*/ 419947 h 1093893"/>
                <a:gd name="connsiteX114" fmla="*/ 2729654 w 2915920"/>
                <a:gd name="connsiteY114" fmla="*/ 369147 h 1093893"/>
                <a:gd name="connsiteX115" fmla="*/ 2695787 w 2915920"/>
                <a:gd name="connsiteY115" fmla="*/ 314960 h 1093893"/>
                <a:gd name="connsiteX116" fmla="*/ 2692400 w 2915920"/>
                <a:gd name="connsiteY116" fmla="*/ 260773 h 1093893"/>
                <a:gd name="connsiteX117" fmla="*/ 2682240 w 2915920"/>
                <a:gd name="connsiteY117" fmla="*/ 233680 h 1093893"/>
                <a:gd name="connsiteX118" fmla="*/ 2675467 w 2915920"/>
                <a:gd name="connsiteY118" fmla="*/ 216747 h 1093893"/>
                <a:gd name="connsiteX119" fmla="*/ 2661920 w 2915920"/>
                <a:gd name="connsiteY119" fmla="*/ 203200 h 1093893"/>
                <a:gd name="connsiteX120" fmla="*/ 2661920 w 2915920"/>
                <a:gd name="connsiteY120" fmla="*/ 165947 h 1093893"/>
                <a:gd name="connsiteX121" fmla="*/ 2658534 w 2915920"/>
                <a:gd name="connsiteY121" fmla="*/ 142240 h 1093893"/>
                <a:gd name="connsiteX122" fmla="*/ 2628054 w 2915920"/>
                <a:gd name="connsiteY122" fmla="*/ 111760 h 1093893"/>
                <a:gd name="connsiteX123" fmla="*/ 2584027 w 2915920"/>
                <a:gd name="connsiteY123" fmla="*/ 88053 h 1093893"/>
                <a:gd name="connsiteX124" fmla="*/ 2499360 w 2915920"/>
                <a:gd name="connsiteY124" fmla="*/ 88053 h 1093893"/>
                <a:gd name="connsiteX125" fmla="*/ 2472267 w 2915920"/>
                <a:gd name="connsiteY125" fmla="*/ 98213 h 1093893"/>
                <a:gd name="connsiteX126" fmla="*/ 2448560 w 2915920"/>
                <a:gd name="connsiteY126" fmla="*/ 88053 h 1093893"/>
                <a:gd name="connsiteX127" fmla="*/ 2424854 w 2915920"/>
                <a:gd name="connsiteY127" fmla="*/ 88053 h 1093893"/>
                <a:gd name="connsiteX128" fmla="*/ 2394374 w 2915920"/>
                <a:gd name="connsiteY128" fmla="*/ 74507 h 1093893"/>
                <a:gd name="connsiteX129" fmla="*/ 2367280 w 2915920"/>
                <a:gd name="connsiteY129" fmla="*/ 67733 h 1093893"/>
                <a:gd name="connsiteX130" fmla="*/ 2350347 w 2915920"/>
                <a:gd name="connsiteY130" fmla="*/ 44027 h 1093893"/>
                <a:gd name="connsiteX131" fmla="*/ 2330027 w 2915920"/>
                <a:gd name="connsiteY131" fmla="*/ 23707 h 1093893"/>
                <a:gd name="connsiteX132" fmla="*/ 2286000 w 2915920"/>
                <a:gd name="connsiteY132" fmla="*/ 16933 h 1093893"/>
                <a:gd name="connsiteX133" fmla="*/ 2252134 w 2915920"/>
                <a:gd name="connsiteY133" fmla="*/ 20320 h 1093893"/>
                <a:gd name="connsiteX134" fmla="*/ 2238587 w 2915920"/>
                <a:gd name="connsiteY134" fmla="*/ 16933 h 1093893"/>
                <a:gd name="connsiteX135" fmla="*/ 2211494 w 2915920"/>
                <a:gd name="connsiteY135" fmla="*/ 0 h 1093893"/>
                <a:gd name="connsiteX136" fmla="*/ 1960213 w 2915920"/>
                <a:gd name="connsiteY136" fmla="*/ 591887 h 1093893"/>
                <a:gd name="connsiteX137" fmla="*/ 1968475 w 2915920"/>
                <a:gd name="connsiteY137" fmla="*/ 584940 h 1093893"/>
                <a:gd name="connsiteX138" fmla="*/ 1927380 w 2915920"/>
                <a:gd name="connsiteY138" fmla="*/ 557933 h 1093893"/>
                <a:gd name="connsiteX139" fmla="*/ 1883642 w 2915920"/>
                <a:gd name="connsiteY139" fmla="*/ 520854 h 1093893"/>
                <a:gd name="connsiteX140" fmla="*/ 1880710 w 2915920"/>
                <a:gd name="connsiteY140" fmla="*/ 465451 h 1093893"/>
                <a:gd name="connsiteX141" fmla="*/ 1845977 w 2915920"/>
                <a:gd name="connsiteY141" fmla="*/ 406575 h 1093893"/>
                <a:gd name="connsiteX142" fmla="*/ 1850852 w 2915920"/>
                <a:gd name="connsiteY142" fmla="*/ 361245 h 1093893"/>
                <a:gd name="connsiteX143" fmla="*/ 1807114 w 2915920"/>
                <a:gd name="connsiteY143" fmla="*/ 352041 h 1093893"/>
                <a:gd name="connsiteX144" fmla="*/ 1727733 w 2915920"/>
                <a:gd name="connsiteY144" fmla="*/ 307407 h 1093893"/>
                <a:gd name="connsiteX145" fmla="*/ 1648641 w 2915920"/>
                <a:gd name="connsiteY145" fmla="*/ 288041 h 1093893"/>
                <a:gd name="connsiteX146" fmla="*/ 1639968 w 2915920"/>
                <a:gd name="connsiteY146" fmla="*/ 261035 h 1093893"/>
                <a:gd name="connsiteX147" fmla="*/ 1632617 w 2915920"/>
                <a:gd name="connsiteY147" fmla="*/ 203027 h 1093893"/>
                <a:gd name="connsiteX148" fmla="*/ 1647075 w 2915920"/>
                <a:gd name="connsiteY148" fmla="*/ 152661 h 1093893"/>
                <a:gd name="connsiteX149" fmla="*/ 1702628 w 2915920"/>
                <a:gd name="connsiteY149" fmla="*/ 123484 h 1093893"/>
                <a:gd name="connsiteX150" fmla="*/ 1699696 w 2915920"/>
                <a:gd name="connsiteY150" fmla="*/ 83365 h 1093893"/>
                <a:gd name="connsiteX151" fmla="*/ 1710601 w 2915920"/>
                <a:gd name="connsiteY151" fmla="*/ 26485 h 1093893"/>
                <a:gd name="connsiteX152" fmla="*/ 1618827 w 2915920"/>
                <a:gd name="connsiteY152" fmla="*/ 20320 h 1093893"/>
                <a:gd name="connsiteX153" fmla="*/ 1625600 w 2915920"/>
                <a:gd name="connsiteY153" fmla="*/ 37253 h 1093893"/>
                <a:gd name="connsiteX154" fmla="*/ 1615440 w 2915920"/>
                <a:gd name="connsiteY154" fmla="*/ 57573 h 1093893"/>
                <a:gd name="connsiteX155" fmla="*/ 1584960 w 2915920"/>
                <a:gd name="connsiteY155" fmla="*/ 74507 h 1093893"/>
                <a:gd name="connsiteX156" fmla="*/ 1540934 w 2915920"/>
                <a:gd name="connsiteY156" fmla="*/ 138853 h 1093893"/>
                <a:gd name="connsiteX157" fmla="*/ 1507067 w 2915920"/>
                <a:gd name="connsiteY157" fmla="*/ 149013 h 1093893"/>
                <a:gd name="connsiteX158" fmla="*/ 1513840 w 2915920"/>
                <a:gd name="connsiteY158" fmla="*/ 206587 h 1093893"/>
                <a:gd name="connsiteX159" fmla="*/ 1486747 w 2915920"/>
                <a:gd name="connsiteY159" fmla="*/ 237067 h 1093893"/>
                <a:gd name="connsiteX160" fmla="*/ 1486747 w 2915920"/>
                <a:gd name="connsiteY160" fmla="*/ 237067 h 1093893"/>
                <a:gd name="connsiteX161" fmla="*/ 1422400 w 2915920"/>
                <a:gd name="connsiteY161" fmla="*/ 270933 h 1093893"/>
                <a:gd name="connsiteX162" fmla="*/ 1405467 w 2915920"/>
                <a:gd name="connsiteY162" fmla="*/ 298027 h 1093893"/>
                <a:gd name="connsiteX163" fmla="*/ 1405467 w 2915920"/>
                <a:gd name="connsiteY163" fmla="*/ 298027 h 1093893"/>
                <a:gd name="connsiteX164" fmla="*/ 1398694 w 2915920"/>
                <a:gd name="connsiteY164" fmla="*/ 335280 h 1093893"/>
                <a:gd name="connsiteX165" fmla="*/ 1395307 w 2915920"/>
                <a:gd name="connsiteY165" fmla="*/ 358987 h 1093893"/>
                <a:gd name="connsiteX166" fmla="*/ 1371600 w 2915920"/>
                <a:gd name="connsiteY166" fmla="*/ 379307 h 1093893"/>
                <a:gd name="connsiteX167" fmla="*/ 1347894 w 2915920"/>
                <a:gd name="connsiteY167" fmla="*/ 403013 h 1093893"/>
                <a:gd name="connsiteX168" fmla="*/ 1337734 w 2915920"/>
                <a:gd name="connsiteY168" fmla="*/ 423333 h 1093893"/>
                <a:gd name="connsiteX169" fmla="*/ 1334347 w 2915920"/>
                <a:gd name="connsiteY169" fmla="*/ 460587 h 1093893"/>
                <a:gd name="connsiteX170" fmla="*/ 1344507 w 2915920"/>
                <a:gd name="connsiteY170" fmla="*/ 494453 h 1093893"/>
                <a:gd name="connsiteX171" fmla="*/ 1368214 w 2915920"/>
                <a:gd name="connsiteY171" fmla="*/ 524933 h 1093893"/>
                <a:gd name="connsiteX172" fmla="*/ 1378374 w 2915920"/>
                <a:gd name="connsiteY172" fmla="*/ 545253 h 1093893"/>
                <a:gd name="connsiteX173" fmla="*/ 1374987 w 2915920"/>
                <a:gd name="connsiteY173" fmla="*/ 565573 h 1093893"/>
                <a:gd name="connsiteX174" fmla="*/ 1361440 w 2915920"/>
                <a:gd name="connsiteY174" fmla="*/ 582507 h 1093893"/>
                <a:gd name="connsiteX175" fmla="*/ 1341120 w 2915920"/>
                <a:gd name="connsiteY175" fmla="*/ 585893 h 1093893"/>
                <a:gd name="connsiteX176" fmla="*/ 1320800 w 2915920"/>
                <a:gd name="connsiteY176" fmla="*/ 592667 h 1093893"/>
                <a:gd name="connsiteX177" fmla="*/ 1290320 w 2915920"/>
                <a:gd name="connsiteY177" fmla="*/ 589280 h 1093893"/>
                <a:gd name="connsiteX178" fmla="*/ 1259840 w 2915920"/>
                <a:gd name="connsiteY178" fmla="*/ 568960 h 1093893"/>
                <a:gd name="connsiteX179" fmla="*/ 1239520 w 2915920"/>
                <a:gd name="connsiteY179" fmla="*/ 558800 h 1093893"/>
                <a:gd name="connsiteX180" fmla="*/ 1205654 w 2915920"/>
                <a:gd name="connsiteY180" fmla="*/ 555413 h 1093893"/>
                <a:gd name="connsiteX181" fmla="*/ 1185334 w 2915920"/>
                <a:gd name="connsiteY181" fmla="*/ 552027 h 1093893"/>
                <a:gd name="connsiteX182" fmla="*/ 1158240 w 2915920"/>
                <a:gd name="connsiteY182" fmla="*/ 545253 h 1093893"/>
                <a:gd name="connsiteX183" fmla="*/ 1124374 w 2915920"/>
                <a:gd name="connsiteY183" fmla="*/ 548640 h 1093893"/>
                <a:gd name="connsiteX184" fmla="*/ 1107440 w 2915920"/>
                <a:gd name="connsiteY184" fmla="*/ 585893 h 1093893"/>
                <a:gd name="connsiteX185" fmla="*/ 1090507 w 2915920"/>
                <a:gd name="connsiteY185" fmla="*/ 596053 h 1093893"/>
                <a:gd name="connsiteX186" fmla="*/ 1060027 w 2915920"/>
                <a:gd name="connsiteY186" fmla="*/ 599440 h 1093893"/>
                <a:gd name="connsiteX187" fmla="*/ 1019387 w 2915920"/>
                <a:gd name="connsiteY187" fmla="*/ 599440 h 1093893"/>
                <a:gd name="connsiteX188" fmla="*/ 982134 w 2915920"/>
                <a:gd name="connsiteY188" fmla="*/ 599440 h 1093893"/>
                <a:gd name="connsiteX189" fmla="*/ 951654 w 2915920"/>
                <a:gd name="connsiteY189" fmla="*/ 602827 h 1093893"/>
                <a:gd name="connsiteX190" fmla="*/ 924560 w 2915920"/>
                <a:gd name="connsiteY190" fmla="*/ 629920 h 1093893"/>
                <a:gd name="connsiteX191" fmla="*/ 900854 w 2915920"/>
                <a:gd name="connsiteY191" fmla="*/ 660400 h 1093893"/>
                <a:gd name="connsiteX192" fmla="*/ 890694 w 2915920"/>
                <a:gd name="connsiteY192" fmla="*/ 687493 h 1093893"/>
                <a:gd name="connsiteX193" fmla="*/ 850054 w 2915920"/>
                <a:gd name="connsiteY193" fmla="*/ 717973 h 1093893"/>
                <a:gd name="connsiteX194" fmla="*/ 802640 w 2915920"/>
                <a:gd name="connsiteY194" fmla="*/ 748453 h 1093893"/>
                <a:gd name="connsiteX195" fmla="*/ 785707 w 2915920"/>
                <a:gd name="connsiteY195" fmla="*/ 768773 h 1093893"/>
                <a:gd name="connsiteX196" fmla="*/ 778934 w 2915920"/>
                <a:gd name="connsiteY196" fmla="*/ 819573 h 1093893"/>
                <a:gd name="connsiteX197" fmla="*/ 775547 w 2915920"/>
                <a:gd name="connsiteY197" fmla="*/ 833120 h 1093893"/>
                <a:gd name="connsiteX198" fmla="*/ 755227 w 2915920"/>
                <a:gd name="connsiteY198" fmla="*/ 833120 h 1093893"/>
                <a:gd name="connsiteX199" fmla="*/ 738294 w 2915920"/>
                <a:gd name="connsiteY199" fmla="*/ 812800 h 1093893"/>
                <a:gd name="connsiteX200" fmla="*/ 738294 w 2915920"/>
                <a:gd name="connsiteY200" fmla="*/ 812800 h 1093893"/>
                <a:gd name="connsiteX201" fmla="*/ 714587 w 2915920"/>
                <a:gd name="connsiteY201" fmla="*/ 795867 h 1093893"/>
                <a:gd name="connsiteX202" fmla="*/ 721360 w 2915920"/>
                <a:gd name="connsiteY202" fmla="*/ 758613 h 1093893"/>
                <a:gd name="connsiteX203" fmla="*/ 721360 w 2915920"/>
                <a:gd name="connsiteY203" fmla="*/ 734907 h 1093893"/>
                <a:gd name="connsiteX204" fmla="*/ 721360 w 2915920"/>
                <a:gd name="connsiteY204" fmla="*/ 714587 h 1093893"/>
                <a:gd name="connsiteX205" fmla="*/ 717974 w 2915920"/>
                <a:gd name="connsiteY205" fmla="*/ 684107 h 1093893"/>
                <a:gd name="connsiteX206" fmla="*/ 707814 w 2915920"/>
                <a:gd name="connsiteY206" fmla="*/ 660400 h 1093893"/>
                <a:gd name="connsiteX207" fmla="*/ 711200 w 2915920"/>
                <a:gd name="connsiteY207" fmla="*/ 629920 h 1093893"/>
                <a:gd name="connsiteX208" fmla="*/ 707814 w 2915920"/>
                <a:gd name="connsiteY208" fmla="*/ 609600 h 1093893"/>
                <a:gd name="connsiteX209" fmla="*/ 697654 w 2915920"/>
                <a:gd name="connsiteY209" fmla="*/ 582507 h 1093893"/>
                <a:gd name="connsiteX210" fmla="*/ 687494 w 2915920"/>
                <a:gd name="connsiteY210" fmla="*/ 575733 h 1093893"/>
                <a:gd name="connsiteX211" fmla="*/ 657014 w 2915920"/>
                <a:gd name="connsiteY211" fmla="*/ 565573 h 1093893"/>
                <a:gd name="connsiteX212" fmla="*/ 602827 w 2915920"/>
                <a:gd name="connsiteY212" fmla="*/ 565573 h 1093893"/>
                <a:gd name="connsiteX213" fmla="*/ 565574 w 2915920"/>
                <a:gd name="connsiteY213" fmla="*/ 562187 h 1093893"/>
                <a:gd name="connsiteX214" fmla="*/ 538480 w 2915920"/>
                <a:gd name="connsiteY214" fmla="*/ 558800 h 1093893"/>
                <a:gd name="connsiteX215" fmla="*/ 538480 w 2915920"/>
                <a:gd name="connsiteY215" fmla="*/ 558800 h 1093893"/>
                <a:gd name="connsiteX216" fmla="*/ 494454 w 2915920"/>
                <a:gd name="connsiteY216" fmla="*/ 538480 h 1093893"/>
                <a:gd name="connsiteX217" fmla="*/ 474134 w 2915920"/>
                <a:gd name="connsiteY217" fmla="*/ 521547 h 1093893"/>
                <a:gd name="connsiteX218" fmla="*/ 467360 w 2915920"/>
                <a:gd name="connsiteY218" fmla="*/ 511387 h 1093893"/>
                <a:gd name="connsiteX219" fmla="*/ 423334 w 2915920"/>
                <a:gd name="connsiteY219" fmla="*/ 504613 h 1093893"/>
                <a:gd name="connsiteX220" fmla="*/ 389467 w 2915920"/>
                <a:gd name="connsiteY220" fmla="*/ 514773 h 1093893"/>
                <a:gd name="connsiteX221" fmla="*/ 362374 w 2915920"/>
                <a:gd name="connsiteY221" fmla="*/ 511387 h 1093893"/>
                <a:gd name="connsiteX222" fmla="*/ 335280 w 2915920"/>
                <a:gd name="connsiteY222" fmla="*/ 487680 h 1093893"/>
                <a:gd name="connsiteX223" fmla="*/ 308187 w 2915920"/>
                <a:gd name="connsiteY223" fmla="*/ 477520 h 1093893"/>
                <a:gd name="connsiteX224" fmla="*/ 274320 w 2915920"/>
                <a:gd name="connsiteY224" fmla="*/ 453813 h 1093893"/>
                <a:gd name="connsiteX225" fmla="*/ 264160 w 2915920"/>
                <a:gd name="connsiteY225" fmla="*/ 423333 h 1093893"/>
                <a:gd name="connsiteX226" fmla="*/ 243840 w 2915920"/>
                <a:gd name="connsiteY226" fmla="*/ 413173 h 1093893"/>
                <a:gd name="connsiteX227" fmla="*/ 223520 w 2915920"/>
                <a:gd name="connsiteY227" fmla="*/ 396240 h 1093893"/>
                <a:gd name="connsiteX228" fmla="*/ 203200 w 2915920"/>
                <a:gd name="connsiteY228" fmla="*/ 365760 h 1093893"/>
                <a:gd name="connsiteX229" fmla="*/ 203200 w 2915920"/>
                <a:gd name="connsiteY229" fmla="*/ 365760 h 1093893"/>
                <a:gd name="connsiteX230" fmla="*/ 172720 w 2915920"/>
                <a:gd name="connsiteY230" fmla="*/ 314960 h 1093893"/>
                <a:gd name="connsiteX231" fmla="*/ 152400 w 2915920"/>
                <a:gd name="connsiteY231" fmla="*/ 304800 h 1093893"/>
                <a:gd name="connsiteX232" fmla="*/ 135467 w 2915920"/>
                <a:gd name="connsiteY232" fmla="*/ 267547 h 1093893"/>
                <a:gd name="connsiteX233" fmla="*/ 125307 w 2915920"/>
                <a:gd name="connsiteY233" fmla="*/ 243840 h 1093893"/>
                <a:gd name="connsiteX234" fmla="*/ 111760 w 2915920"/>
                <a:gd name="connsiteY234" fmla="*/ 230293 h 1093893"/>
                <a:gd name="connsiteX235" fmla="*/ 84667 w 2915920"/>
                <a:gd name="connsiteY235" fmla="*/ 213360 h 1093893"/>
                <a:gd name="connsiteX236" fmla="*/ 64347 w 2915920"/>
                <a:gd name="connsiteY236" fmla="*/ 203200 h 1093893"/>
                <a:gd name="connsiteX237" fmla="*/ 47414 w 2915920"/>
                <a:gd name="connsiteY237" fmla="*/ 203200 h 1093893"/>
                <a:gd name="connsiteX238" fmla="*/ 37254 w 2915920"/>
                <a:gd name="connsiteY238" fmla="*/ 209973 h 1093893"/>
                <a:gd name="connsiteX239" fmla="*/ 30480 w 2915920"/>
                <a:gd name="connsiteY239" fmla="*/ 223520 h 1093893"/>
                <a:gd name="connsiteX240" fmla="*/ 27094 w 2915920"/>
                <a:gd name="connsiteY240" fmla="*/ 250613 h 1093893"/>
                <a:gd name="connsiteX241" fmla="*/ 16934 w 2915920"/>
                <a:gd name="connsiteY241" fmla="*/ 267547 h 1093893"/>
                <a:gd name="connsiteX242" fmla="*/ 6774 w 2915920"/>
                <a:gd name="connsiteY242" fmla="*/ 277707 h 1093893"/>
                <a:gd name="connsiteX243" fmla="*/ 3387 w 2915920"/>
                <a:gd name="connsiteY243" fmla="*/ 291253 h 1093893"/>
                <a:gd name="connsiteX244" fmla="*/ 0 w 2915920"/>
                <a:gd name="connsiteY244" fmla="*/ 304800 h 1093893"/>
                <a:gd name="connsiteX245" fmla="*/ 0 w 2915920"/>
                <a:gd name="connsiteY245" fmla="*/ 325120 h 1093893"/>
                <a:gd name="connsiteX246" fmla="*/ 0 w 2915920"/>
                <a:gd name="connsiteY246" fmla="*/ 348827 h 1093893"/>
                <a:gd name="connsiteX247" fmla="*/ 0 w 2915920"/>
                <a:gd name="connsiteY247" fmla="*/ 355600 h 1093893"/>
                <a:gd name="connsiteX248" fmla="*/ 13547 w 2915920"/>
                <a:gd name="connsiteY248" fmla="*/ 369147 h 1093893"/>
                <a:gd name="connsiteX249" fmla="*/ 13547 w 2915920"/>
                <a:gd name="connsiteY249" fmla="*/ 372533 h 1093893"/>
                <a:gd name="connsiteX250" fmla="*/ 20320 w 2915920"/>
                <a:gd name="connsiteY250" fmla="*/ 382693 h 1093893"/>
                <a:gd name="connsiteX251" fmla="*/ 13547 w 2915920"/>
                <a:gd name="connsiteY251" fmla="*/ 389467 h 1093893"/>
                <a:gd name="connsiteX252" fmla="*/ 16934 w 2915920"/>
                <a:gd name="connsiteY252" fmla="*/ 413173 h 1093893"/>
                <a:gd name="connsiteX253" fmla="*/ 13547 w 2915920"/>
                <a:gd name="connsiteY253" fmla="*/ 426720 h 1093893"/>
                <a:gd name="connsiteX254" fmla="*/ 10160 w 2915920"/>
                <a:gd name="connsiteY254" fmla="*/ 436880 h 1093893"/>
                <a:gd name="connsiteX255" fmla="*/ 6774 w 2915920"/>
                <a:gd name="connsiteY255" fmla="*/ 450427 h 1093893"/>
                <a:gd name="connsiteX256" fmla="*/ 3387 w 2915920"/>
                <a:gd name="connsiteY256" fmla="*/ 460587 h 1093893"/>
                <a:gd name="connsiteX257" fmla="*/ 16934 w 2915920"/>
                <a:gd name="connsiteY257" fmla="*/ 463973 h 1093893"/>
                <a:gd name="connsiteX258" fmla="*/ 20320 w 2915920"/>
                <a:gd name="connsiteY258" fmla="*/ 470747 h 1093893"/>
                <a:gd name="connsiteX259" fmla="*/ 23707 w 2915920"/>
                <a:gd name="connsiteY259" fmla="*/ 477520 h 1093893"/>
                <a:gd name="connsiteX260" fmla="*/ 30480 w 2915920"/>
                <a:gd name="connsiteY260" fmla="*/ 480907 h 1093893"/>
                <a:gd name="connsiteX261" fmla="*/ 40640 w 2915920"/>
                <a:gd name="connsiteY261" fmla="*/ 494453 h 1093893"/>
                <a:gd name="connsiteX262" fmla="*/ 47414 w 2915920"/>
                <a:gd name="connsiteY262" fmla="*/ 494453 h 1093893"/>
                <a:gd name="connsiteX263" fmla="*/ 54187 w 2915920"/>
                <a:gd name="connsiteY263" fmla="*/ 484293 h 1093893"/>
                <a:gd name="connsiteX264" fmla="*/ 71120 w 2915920"/>
                <a:gd name="connsiteY264" fmla="*/ 480907 h 1093893"/>
                <a:gd name="connsiteX265" fmla="*/ 88054 w 2915920"/>
                <a:gd name="connsiteY265" fmla="*/ 480907 h 1093893"/>
                <a:gd name="connsiteX266" fmla="*/ 98214 w 2915920"/>
                <a:gd name="connsiteY266" fmla="*/ 480907 h 1093893"/>
                <a:gd name="connsiteX267" fmla="*/ 115147 w 2915920"/>
                <a:gd name="connsiteY267" fmla="*/ 484293 h 1093893"/>
                <a:gd name="connsiteX268" fmla="*/ 128694 w 2915920"/>
                <a:gd name="connsiteY268" fmla="*/ 491067 h 1093893"/>
                <a:gd name="connsiteX269" fmla="*/ 138854 w 2915920"/>
                <a:gd name="connsiteY269" fmla="*/ 501227 h 1093893"/>
                <a:gd name="connsiteX270" fmla="*/ 135467 w 2915920"/>
                <a:gd name="connsiteY270" fmla="*/ 511387 h 1093893"/>
                <a:gd name="connsiteX271" fmla="*/ 132080 w 2915920"/>
                <a:gd name="connsiteY271" fmla="*/ 524933 h 1093893"/>
                <a:gd name="connsiteX272" fmla="*/ 132080 w 2915920"/>
                <a:gd name="connsiteY272" fmla="*/ 524933 h 1093893"/>
                <a:gd name="connsiteX273" fmla="*/ 125307 w 2915920"/>
                <a:gd name="connsiteY273" fmla="*/ 545253 h 1093893"/>
                <a:gd name="connsiteX274" fmla="*/ 135467 w 2915920"/>
                <a:gd name="connsiteY274" fmla="*/ 572347 h 1093893"/>
                <a:gd name="connsiteX275" fmla="*/ 142240 w 2915920"/>
                <a:gd name="connsiteY275" fmla="*/ 575733 h 1093893"/>
                <a:gd name="connsiteX276" fmla="*/ 155787 w 2915920"/>
                <a:gd name="connsiteY276" fmla="*/ 575733 h 1093893"/>
                <a:gd name="connsiteX277" fmla="*/ 172720 w 2915920"/>
                <a:gd name="connsiteY277" fmla="*/ 575733 h 1093893"/>
                <a:gd name="connsiteX278" fmla="*/ 186267 w 2915920"/>
                <a:gd name="connsiteY278" fmla="*/ 562187 h 1093893"/>
                <a:gd name="connsiteX279" fmla="*/ 193040 w 2915920"/>
                <a:gd name="connsiteY279" fmla="*/ 555413 h 1093893"/>
                <a:gd name="connsiteX280" fmla="*/ 193040 w 2915920"/>
                <a:gd name="connsiteY280" fmla="*/ 552027 h 1093893"/>
                <a:gd name="connsiteX281" fmla="*/ 203200 w 2915920"/>
                <a:gd name="connsiteY281" fmla="*/ 552027 h 1093893"/>
                <a:gd name="connsiteX282" fmla="*/ 216747 w 2915920"/>
                <a:gd name="connsiteY282" fmla="*/ 552027 h 1093893"/>
                <a:gd name="connsiteX283" fmla="*/ 220134 w 2915920"/>
                <a:gd name="connsiteY283" fmla="*/ 558800 h 1093893"/>
                <a:gd name="connsiteX284" fmla="*/ 240454 w 2915920"/>
                <a:gd name="connsiteY284" fmla="*/ 565573 h 1093893"/>
                <a:gd name="connsiteX285" fmla="*/ 240454 w 2915920"/>
                <a:gd name="connsiteY285" fmla="*/ 575733 h 1093893"/>
                <a:gd name="connsiteX286" fmla="*/ 240454 w 2915920"/>
                <a:gd name="connsiteY286" fmla="*/ 585893 h 1093893"/>
                <a:gd name="connsiteX287" fmla="*/ 243840 w 2915920"/>
                <a:gd name="connsiteY287" fmla="*/ 596053 h 1093893"/>
                <a:gd name="connsiteX288" fmla="*/ 254000 w 2915920"/>
                <a:gd name="connsiteY288" fmla="*/ 612987 h 1093893"/>
                <a:gd name="connsiteX289" fmla="*/ 267547 w 2915920"/>
                <a:gd name="connsiteY289" fmla="*/ 623147 h 1093893"/>
                <a:gd name="connsiteX290" fmla="*/ 284480 w 2915920"/>
                <a:gd name="connsiteY290" fmla="*/ 633307 h 1093893"/>
                <a:gd name="connsiteX291" fmla="*/ 287867 w 2915920"/>
                <a:gd name="connsiteY291" fmla="*/ 643467 h 1093893"/>
                <a:gd name="connsiteX292" fmla="*/ 291254 w 2915920"/>
                <a:gd name="connsiteY292" fmla="*/ 650240 h 1093893"/>
                <a:gd name="connsiteX293" fmla="*/ 301414 w 2915920"/>
                <a:gd name="connsiteY293" fmla="*/ 653627 h 1093893"/>
                <a:gd name="connsiteX294" fmla="*/ 318347 w 2915920"/>
                <a:gd name="connsiteY294" fmla="*/ 653627 h 1093893"/>
                <a:gd name="connsiteX295" fmla="*/ 338667 w 2915920"/>
                <a:gd name="connsiteY295" fmla="*/ 667173 h 1093893"/>
                <a:gd name="connsiteX296" fmla="*/ 338667 w 2915920"/>
                <a:gd name="connsiteY296" fmla="*/ 684107 h 1093893"/>
                <a:gd name="connsiteX297" fmla="*/ 338667 w 2915920"/>
                <a:gd name="connsiteY297" fmla="*/ 684107 h 1093893"/>
                <a:gd name="connsiteX298" fmla="*/ 335280 w 2915920"/>
                <a:gd name="connsiteY298" fmla="*/ 717973 h 1093893"/>
                <a:gd name="connsiteX299" fmla="*/ 335280 w 2915920"/>
                <a:gd name="connsiteY299" fmla="*/ 738293 h 1093893"/>
                <a:gd name="connsiteX300" fmla="*/ 338667 w 2915920"/>
                <a:gd name="connsiteY300" fmla="*/ 748453 h 1093893"/>
                <a:gd name="connsiteX301" fmla="*/ 348827 w 2915920"/>
                <a:gd name="connsiteY301" fmla="*/ 751840 h 1093893"/>
                <a:gd name="connsiteX302" fmla="*/ 372534 w 2915920"/>
                <a:gd name="connsiteY302" fmla="*/ 751840 h 1093893"/>
                <a:gd name="connsiteX303" fmla="*/ 396240 w 2915920"/>
                <a:gd name="connsiteY303" fmla="*/ 755227 h 1093893"/>
                <a:gd name="connsiteX304" fmla="*/ 433494 w 2915920"/>
                <a:gd name="connsiteY304" fmla="*/ 765387 h 1093893"/>
                <a:gd name="connsiteX305" fmla="*/ 440267 w 2915920"/>
                <a:gd name="connsiteY305" fmla="*/ 778933 h 1093893"/>
                <a:gd name="connsiteX306" fmla="*/ 447040 w 2915920"/>
                <a:gd name="connsiteY306" fmla="*/ 799253 h 1093893"/>
                <a:gd name="connsiteX307" fmla="*/ 467360 w 2915920"/>
                <a:gd name="connsiteY307" fmla="*/ 826347 h 1093893"/>
                <a:gd name="connsiteX308" fmla="*/ 480907 w 2915920"/>
                <a:gd name="connsiteY308" fmla="*/ 853440 h 1093893"/>
                <a:gd name="connsiteX309" fmla="*/ 491067 w 2915920"/>
                <a:gd name="connsiteY309" fmla="*/ 866987 h 1093893"/>
                <a:gd name="connsiteX310" fmla="*/ 491067 w 2915920"/>
                <a:gd name="connsiteY310" fmla="*/ 883920 h 1093893"/>
                <a:gd name="connsiteX311" fmla="*/ 511387 w 2915920"/>
                <a:gd name="connsiteY311" fmla="*/ 944880 h 1093893"/>
                <a:gd name="connsiteX0" fmla="*/ 511387 w 2915920"/>
                <a:gd name="connsiteY0" fmla="*/ 927947 h 1076960"/>
                <a:gd name="connsiteX1" fmla="*/ 589280 w 2915920"/>
                <a:gd name="connsiteY1" fmla="*/ 938107 h 1076960"/>
                <a:gd name="connsiteX2" fmla="*/ 657014 w 2915920"/>
                <a:gd name="connsiteY2" fmla="*/ 941494 h 1076960"/>
                <a:gd name="connsiteX3" fmla="*/ 663787 w 2915920"/>
                <a:gd name="connsiteY3" fmla="*/ 948267 h 1076960"/>
                <a:gd name="connsiteX4" fmla="*/ 697654 w 2915920"/>
                <a:gd name="connsiteY4" fmla="*/ 988907 h 1076960"/>
                <a:gd name="connsiteX5" fmla="*/ 738294 w 2915920"/>
                <a:gd name="connsiteY5" fmla="*/ 1029547 h 1076960"/>
                <a:gd name="connsiteX6" fmla="*/ 755227 w 2915920"/>
                <a:gd name="connsiteY6" fmla="*/ 1053254 h 1076960"/>
                <a:gd name="connsiteX7" fmla="*/ 802640 w 2915920"/>
                <a:gd name="connsiteY7" fmla="*/ 1070187 h 1076960"/>
                <a:gd name="connsiteX8" fmla="*/ 839894 w 2915920"/>
                <a:gd name="connsiteY8" fmla="*/ 1076960 h 1076960"/>
                <a:gd name="connsiteX9" fmla="*/ 900854 w 2915920"/>
                <a:gd name="connsiteY9" fmla="*/ 1056640 h 1076960"/>
                <a:gd name="connsiteX10" fmla="*/ 917787 w 2915920"/>
                <a:gd name="connsiteY10" fmla="*/ 1039707 h 1076960"/>
                <a:gd name="connsiteX11" fmla="*/ 924560 w 2915920"/>
                <a:gd name="connsiteY11" fmla="*/ 1012614 h 1076960"/>
                <a:gd name="connsiteX12" fmla="*/ 927947 w 2915920"/>
                <a:gd name="connsiteY12" fmla="*/ 999067 h 1076960"/>
                <a:gd name="connsiteX13" fmla="*/ 968587 w 2915920"/>
                <a:gd name="connsiteY13" fmla="*/ 975360 h 1076960"/>
                <a:gd name="connsiteX14" fmla="*/ 982134 w 2915920"/>
                <a:gd name="connsiteY14" fmla="*/ 968587 h 1076960"/>
                <a:gd name="connsiteX15" fmla="*/ 1005840 w 2915920"/>
                <a:gd name="connsiteY15" fmla="*/ 968587 h 1076960"/>
                <a:gd name="connsiteX16" fmla="*/ 1043094 w 2915920"/>
                <a:gd name="connsiteY16" fmla="*/ 948267 h 1076960"/>
                <a:gd name="connsiteX17" fmla="*/ 1060027 w 2915920"/>
                <a:gd name="connsiteY17" fmla="*/ 924560 h 1076960"/>
                <a:gd name="connsiteX18" fmla="*/ 1063414 w 2915920"/>
                <a:gd name="connsiteY18" fmla="*/ 897467 h 1076960"/>
                <a:gd name="connsiteX19" fmla="*/ 1090507 w 2915920"/>
                <a:gd name="connsiteY19" fmla="*/ 839894 h 1076960"/>
                <a:gd name="connsiteX20" fmla="*/ 1090507 w 2915920"/>
                <a:gd name="connsiteY20" fmla="*/ 809414 h 1076960"/>
                <a:gd name="connsiteX21" fmla="*/ 1104054 w 2915920"/>
                <a:gd name="connsiteY21" fmla="*/ 795867 h 1076960"/>
                <a:gd name="connsiteX22" fmla="*/ 1127760 w 2915920"/>
                <a:gd name="connsiteY22" fmla="*/ 785707 h 1076960"/>
                <a:gd name="connsiteX23" fmla="*/ 1154854 w 2915920"/>
                <a:gd name="connsiteY23" fmla="*/ 782320 h 1076960"/>
                <a:gd name="connsiteX24" fmla="*/ 1181947 w 2915920"/>
                <a:gd name="connsiteY24" fmla="*/ 758614 h 1076960"/>
                <a:gd name="connsiteX25" fmla="*/ 1205654 w 2915920"/>
                <a:gd name="connsiteY25" fmla="*/ 717974 h 1076960"/>
                <a:gd name="connsiteX26" fmla="*/ 1229360 w 2915920"/>
                <a:gd name="connsiteY26" fmla="*/ 677334 h 1076960"/>
                <a:gd name="connsiteX27" fmla="*/ 1236134 w 2915920"/>
                <a:gd name="connsiteY27" fmla="*/ 663787 h 1076960"/>
                <a:gd name="connsiteX28" fmla="*/ 1249680 w 2915920"/>
                <a:gd name="connsiteY28" fmla="*/ 660400 h 1076960"/>
                <a:gd name="connsiteX29" fmla="*/ 1293707 w 2915920"/>
                <a:gd name="connsiteY29" fmla="*/ 667174 h 1076960"/>
                <a:gd name="connsiteX30" fmla="*/ 1307254 w 2915920"/>
                <a:gd name="connsiteY30" fmla="*/ 680720 h 1076960"/>
                <a:gd name="connsiteX31" fmla="*/ 1314027 w 2915920"/>
                <a:gd name="connsiteY31" fmla="*/ 701040 h 1076960"/>
                <a:gd name="connsiteX32" fmla="*/ 1317414 w 2915920"/>
                <a:gd name="connsiteY32" fmla="*/ 717974 h 1076960"/>
                <a:gd name="connsiteX33" fmla="*/ 1320800 w 2915920"/>
                <a:gd name="connsiteY33" fmla="*/ 721360 h 1076960"/>
                <a:gd name="connsiteX34" fmla="*/ 1405467 w 2915920"/>
                <a:gd name="connsiteY34" fmla="*/ 721360 h 1076960"/>
                <a:gd name="connsiteX35" fmla="*/ 1422400 w 2915920"/>
                <a:gd name="connsiteY35" fmla="*/ 714587 h 1076960"/>
                <a:gd name="connsiteX36" fmla="*/ 1425787 w 2915920"/>
                <a:gd name="connsiteY36" fmla="*/ 701040 h 1076960"/>
                <a:gd name="connsiteX37" fmla="*/ 1425787 w 2915920"/>
                <a:gd name="connsiteY37" fmla="*/ 690880 h 1076960"/>
                <a:gd name="connsiteX38" fmla="*/ 1432560 w 2915920"/>
                <a:gd name="connsiteY38" fmla="*/ 684107 h 1076960"/>
                <a:gd name="connsiteX39" fmla="*/ 1459654 w 2915920"/>
                <a:gd name="connsiteY39" fmla="*/ 677334 h 1076960"/>
                <a:gd name="connsiteX40" fmla="*/ 1476587 w 2915920"/>
                <a:gd name="connsiteY40" fmla="*/ 680720 h 1076960"/>
                <a:gd name="connsiteX41" fmla="*/ 1496907 w 2915920"/>
                <a:gd name="connsiteY41" fmla="*/ 684107 h 1076960"/>
                <a:gd name="connsiteX42" fmla="*/ 1517227 w 2915920"/>
                <a:gd name="connsiteY42" fmla="*/ 701040 h 1076960"/>
                <a:gd name="connsiteX43" fmla="*/ 1544320 w 2915920"/>
                <a:gd name="connsiteY43" fmla="*/ 714587 h 1076960"/>
                <a:gd name="connsiteX44" fmla="*/ 1564640 w 2915920"/>
                <a:gd name="connsiteY44" fmla="*/ 751840 h 1076960"/>
                <a:gd name="connsiteX45" fmla="*/ 1588347 w 2915920"/>
                <a:gd name="connsiteY45" fmla="*/ 772160 h 1076960"/>
                <a:gd name="connsiteX46" fmla="*/ 1618827 w 2915920"/>
                <a:gd name="connsiteY46" fmla="*/ 785707 h 1076960"/>
                <a:gd name="connsiteX47" fmla="*/ 1639147 w 2915920"/>
                <a:gd name="connsiteY47" fmla="*/ 785707 h 1076960"/>
                <a:gd name="connsiteX48" fmla="*/ 1656080 w 2915920"/>
                <a:gd name="connsiteY48" fmla="*/ 762000 h 1076960"/>
                <a:gd name="connsiteX49" fmla="*/ 1703494 w 2915920"/>
                <a:gd name="connsiteY49" fmla="*/ 714587 h 1076960"/>
                <a:gd name="connsiteX50" fmla="*/ 1713654 w 2915920"/>
                <a:gd name="connsiteY50" fmla="*/ 707814 h 1076960"/>
                <a:gd name="connsiteX51" fmla="*/ 1733974 w 2915920"/>
                <a:gd name="connsiteY51" fmla="*/ 704427 h 1076960"/>
                <a:gd name="connsiteX52" fmla="*/ 1788160 w 2915920"/>
                <a:gd name="connsiteY52" fmla="*/ 707814 h 1076960"/>
                <a:gd name="connsiteX53" fmla="*/ 1822027 w 2915920"/>
                <a:gd name="connsiteY53" fmla="*/ 707814 h 1076960"/>
                <a:gd name="connsiteX54" fmla="*/ 1845734 w 2915920"/>
                <a:gd name="connsiteY54" fmla="*/ 707814 h 1076960"/>
                <a:gd name="connsiteX55" fmla="*/ 1859280 w 2915920"/>
                <a:gd name="connsiteY55" fmla="*/ 704427 h 1076960"/>
                <a:gd name="connsiteX56" fmla="*/ 1876214 w 2915920"/>
                <a:gd name="connsiteY56" fmla="*/ 680720 h 1076960"/>
                <a:gd name="connsiteX57" fmla="*/ 1889760 w 2915920"/>
                <a:gd name="connsiteY57" fmla="*/ 650240 h 1076960"/>
                <a:gd name="connsiteX58" fmla="*/ 1893147 w 2915920"/>
                <a:gd name="connsiteY58" fmla="*/ 636694 h 1076960"/>
                <a:gd name="connsiteX59" fmla="*/ 1906694 w 2915920"/>
                <a:gd name="connsiteY59" fmla="*/ 633307 h 1076960"/>
                <a:gd name="connsiteX60" fmla="*/ 1910080 w 2915920"/>
                <a:gd name="connsiteY60" fmla="*/ 616374 h 1076960"/>
                <a:gd name="connsiteX61" fmla="*/ 1930400 w 2915920"/>
                <a:gd name="connsiteY61" fmla="*/ 592667 h 1076960"/>
                <a:gd name="connsiteX62" fmla="*/ 1960880 w 2915920"/>
                <a:gd name="connsiteY62" fmla="*/ 575734 h 1076960"/>
                <a:gd name="connsiteX63" fmla="*/ 2011680 w 2915920"/>
                <a:gd name="connsiteY63" fmla="*/ 579120 h 1076960"/>
                <a:gd name="connsiteX64" fmla="*/ 2042160 w 2915920"/>
                <a:gd name="connsiteY64" fmla="*/ 589280 h 1076960"/>
                <a:gd name="connsiteX65" fmla="*/ 2120054 w 2915920"/>
                <a:gd name="connsiteY65" fmla="*/ 602827 h 1076960"/>
                <a:gd name="connsiteX66" fmla="*/ 2164080 w 2915920"/>
                <a:gd name="connsiteY66" fmla="*/ 609600 h 1076960"/>
                <a:gd name="connsiteX67" fmla="*/ 2181014 w 2915920"/>
                <a:gd name="connsiteY67" fmla="*/ 633307 h 1076960"/>
                <a:gd name="connsiteX68" fmla="*/ 2211494 w 2915920"/>
                <a:gd name="connsiteY68" fmla="*/ 660400 h 1076960"/>
                <a:gd name="connsiteX69" fmla="*/ 2231814 w 2915920"/>
                <a:gd name="connsiteY69" fmla="*/ 670560 h 1076960"/>
                <a:gd name="connsiteX70" fmla="*/ 2269067 w 2915920"/>
                <a:gd name="connsiteY70" fmla="*/ 684107 h 1076960"/>
                <a:gd name="connsiteX71" fmla="*/ 2302934 w 2915920"/>
                <a:gd name="connsiteY71" fmla="*/ 687494 h 1076960"/>
                <a:gd name="connsiteX72" fmla="*/ 2350347 w 2915920"/>
                <a:gd name="connsiteY72" fmla="*/ 717974 h 1076960"/>
                <a:gd name="connsiteX73" fmla="*/ 2377440 w 2915920"/>
                <a:gd name="connsiteY73" fmla="*/ 731520 h 1076960"/>
                <a:gd name="connsiteX74" fmla="*/ 2411307 w 2915920"/>
                <a:gd name="connsiteY74" fmla="*/ 748454 h 1076960"/>
                <a:gd name="connsiteX75" fmla="*/ 2468880 w 2915920"/>
                <a:gd name="connsiteY75" fmla="*/ 755227 h 1076960"/>
                <a:gd name="connsiteX76" fmla="*/ 2509520 w 2915920"/>
                <a:gd name="connsiteY76" fmla="*/ 762000 h 1076960"/>
                <a:gd name="connsiteX77" fmla="*/ 2556934 w 2915920"/>
                <a:gd name="connsiteY77" fmla="*/ 829734 h 1076960"/>
                <a:gd name="connsiteX78" fmla="*/ 2580640 w 2915920"/>
                <a:gd name="connsiteY78" fmla="*/ 860214 h 1076960"/>
                <a:gd name="connsiteX79" fmla="*/ 2604347 w 2915920"/>
                <a:gd name="connsiteY79" fmla="*/ 900854 h 1076960"/>
                <a:gd name="connsiteX80" fmla="*/ 2634827 w 2915920"/>
                <a:gd name="connsiteY80" fmla="*/ 921174 h 1076960"/>
                <a:gd name="connsiteX81" fmla="*/ 2665307 w 2915920"/>
                <a:gd name="connsiteY81" fmla="*/ 927947 h 1076960"/>
                <a:gd name="connsiteX82" fmla="*/ 2705947 w 2915920"/>
                <a:gd name="connsiteY82" fmla="*/ 907627 h 1076960"/>
                <a:gd name="connsiteX83" fmla="*/ 2703010 w 2915920"/>
                <a:gd name="connsiteY83" fmla="*/ 869097 h 1076960"/>
                <a:gd name="connsiteX84" fmla="*/ 2705947 w 2915920"/>
                <a:gd name="connsiteY84" fmla="*/ 816187 h 1076960"/>
                <a:gd name="connsiteX85" fmla="*/ 2702560 w 2915920"/>
                <a:gd name="connsiteY85" fmla="*/ 799254 h 1076960"/>
                <a:gd name="connsiteX86" fmla="*/ 2699174 w 2915920"/>
                <a:gd name="connsiteY86" fmla="*/ 772160 h 1076960"/>
                <a:gd name="connsiteX87" fmla="*/ 2695787 w 2915920"/>
                <a:gd name="connsiteY87" fmla="*/ 758614 h 1076960"/>
                <a:gd name="connsiteX88" fmla="*/ 2689014 w 2915920"/>
                <a:gd name="connsiteY88" fmla="*/ 738294 h 1076960"/>
                <a:gd name="connsiteX89" fmla="*/ 2682240 w 2915920"/>
                <a:gd name="connsiteY89" fmla="*/ 717974 h 1076960"/>
                <a:gd name="connsiteX90" fmla="*/ 2678854 w 2915920"/>
                <a:gd name="connsiteY90" fmla="*/ 697654 h 1076960"/>
                <a:gd name="connsiteX91" fmla="*/ 2672080 w 2915920"/>
                <a:gd name="connsiteY91" fmla="*/ 687494 h 1076960"/>
                <a:gd name="connsiteX92" fmla="*/ 2678854 w 2915920"/>
                <a:gd name="connsiteY92" fmla="*/ 673947 h 1076960"/>
                <a:gd name="connsiteX93" fmla="*/ 2699174 w 2915920"/>
                <a:gd name="connsiteY93" fmla="*/ 667174 h 1076960"/>
                <a:gd name="connsiteX94" fmla="*/ 2729654 w 2915920"/>
                <a:gd name="connsiteY94" fmla="*/ 667174 h 1076960"/>
                <a:gd name="connsiteX95" fmla="*/ 2770294 w 2915920"/>
                <a:gd name="connsiteY95" fmla="*/ 673947 h 1076960"/>
                <a:gd name="connsiteX96" fmla="*/ 2783840 w 2915920"/>
                <a:gd name="connsiteY96" fmla="*/ 677334 h 1076960"/>
                <a:gd name="connsiteX97" fmla="*/ 2804160 w 2915920"/>
                <a:gd name="connsiteY97" fmla="*/ 690880 h 1076960"/>
                <a:gd name="connsiteX98" fmla="*/ 2827867 w 2915920"/>
                <a:gd name="connsiteY98" fmla="*/ 673947 h 1076960"/>
                <a:gd name="connsiteX99" fmla="*/ 2827867 w 2915920"/>
                <a:gd name="connsiteY99" fmla="*/ 650240 h 1076960"/>
                <a:gd name="connsiteX100" fmla="*/ 2817707 w 2915920"/>
                <a:gd name="connsiteY100" fmla="*/ 629920 h 1076960"/>
                <a:gd name="connsiteX101" fmla="*/ 2810934 w 2915920"/>
                <a:gd name="connsiteY101" fmla="*/ 616374 h 1076960"/>
                <a:gd name="connsiteX102" fmla="*/ 2817707 w 2915920"/>
                <a:gd name="connsiteY102" fmla="*/ 596054 h 1076960"/>
                <a:gd name="connsiteX103" fmla="*/ 2844800 w 2915920"/>
                <a:gd name="connsiteY103" fmla="*/ 579120 h 1076960"/>
                <a:gd name="connsiteX104" fmla="*/ 2868507 w 2915920"/>
                <a:gd name="connsiteY104" fmla="*/ 565574 h 1076960"/>
                <a:gd name="connsiteX105" fmla="*/ 2892214 w 2915920"/>
                <a:gd name="connsiteY105" fmla="*/ 562187 h 1076960"/>
                <a:gd name="connsiteX106" fmla="*/ 2912534 w 2915920"/>
                <a:gd name="connsiteY106" fmla="*/ 548640 h 1076960"/>
                <a:gd name="connsiteX107" fmla="*/ 2915920 w 2915920"/>
                <a:gd name="connsiteY107" fmla="*/ 535094 h 1076960"/>
                <a:gd name="connsiteX108" fmla="*/ 2898987 w 2915920"/>
                <a:gd name="connsiteY108" fmla="*/ 504614 h 1076960"/>
                <a:gd name="connsiteX109" fmla="*/ 2898987 w 2915920"/>
                <a:gd name="connsiteY109" fmla="*/ 474134 h 1076960"/>
                <a:gd name="connsiteX110" fmla="*/ 2895600 w 2915920"/>
                <a:gd name="connsiteY110" fmla="*/ 457200 h 1076960"/>
                <a:gd name="connsiteX111" fmla="*/ 2885440 w 2915920"/>
                <a:gd name="connsiteY111" fmla="*/ 433494 h 1076960"/>
                <a:gd name="connsiteX112" fmla="*/ 2821094 w 2915920"/>
                <a:gd name="connsiteY112" fmla="*/ 419947 h 1076960"/>
                <a:gd name="connsiteX113" fmla="*/ 2783840 w 2915920"/>
                <a:gd name="connsiteY113" fmla="*/ 403014 h 1076960"/>
                <a:gd name="connsiteX114" fmla="*/ 2729654 w 2915920"/>
                <a:gd name="connsiteY114" fmla="*/ 352214 h 1076960"/>
                <a:gd name="connsiteX115" fmla="*/ 2695787 w 2915920"/>
                <a:gd name="connsiteY115" fmla="*/ 298027 h 1076960"/>
                <a:gd name="connsiteX116" fmla="*/ 2692400 w 2915920"/>
                <a:gd name="connsiteY116" fmla="*/ 243840 h 1076960"/>
                <a:gd name="connsiteX117" fmla="*/ 2682240 w 2915920"/>
                <a:gd name="connsiteY117" fmla="*/ 216747 h 1076960"/>
                <a:gd name="connsiteX118" fmla="*/ 2675467 w 2915920"/>
                <a:gd name="connsiteY118" fmla="*/ 199814 h 1076960"/>
                <a:gd name="connsiteX119" fmla="*/ 2661920 w 2915920"/>
                <a:gd name="connsiteY119" fmla="*/ 186267 h 1076960"/>
                <a:gd name="connsiteX120" fmla="*/ 2661920 w 2915920"/>
                <a:gd name="connsiteY120" fmla="*/ 149014 h 1076960"/>
                <a:gd name="connsiteX121" fmla="*/ 2658534 w 2915920"/>
                <a:gd name="connsiteY121" fmla="*/ 125307 h 1076960"/>
                <a:gd name="connsiteX122" fmla="*/ 2628054 w 2915920"/>
                <a:gd name="connsiteY122" fmla="*/ 94827 h 1076960"/>
                <a:gd name="connsiteX123" fmla="*/ 2584027 w 2915920"/>
                <a:gd name="connsiteY123" fmla="*/ 71120 h 1076960"/>
                <a:gd name="connsiteX124" fmla="*/ 2499360 w 2915920"/>
                <a:gd name="connsiteY124" fmla="*/ 71120 h 1076960"/>
                <a:gd name="connsiteX125" fmla="*/ 2472267 w 2915920"/>
                <a:gd name="connsiteY125" fmla="*/ 81280 h 1076960"/>
                <a:gd name="connsiteX126" fmla="*/ 2448560 w 2915920"/>
                <a:gd name="connsiteY126" fmla="*/ 71120 h 1076960"/>
                <a:gd name="connsiteX127" fmla="*/ 2424854 w 2915920"/>
                <a:gd name="connsiteY127" fmla="*/ 71120 h 1076960"/>
                <a:gd name="connsiteX128" fmla="*/ 2394374 w 2915920"/>
                <a:gd name="connsiteY128" fmla="*/ 57574 h 1076960"/>
                <a:gd name="connsiteX129" fmla="*/ 2367280 w 2915920"/>
                <a:gd name="connsiteY129" fmla="*/ 50800 h 1076960"/>
                <a:gd name="connsiteX130" fmla="*/ 2350347 w 2915920"/>
                <a:gd name="connsiteY130" fmla="*/ 27094 h 1076960"/>
                <a:gd name="connsiteX131" fmla="*/ 2330027 w 2915920"/>
                <a:gd name="connsiteY131" fmla="*/ 6774 h 1076960"/>
                <a:gd name="connsiteX132" fmla="*/ 2286000 w 2915920"/>
                <a:gd name="connsiteY132" fmla="*/ 0 h 1076960"/>
                <a:gd name="connsiteX133" fmla="*/ 2252134 w 2915920"/>
                <a:gd name="connsiteY133" fmla="*/ 3387 h 1076960"/>
                <a:gd name="connsiteX134" fmla="*/ 2238587 w 2915920"/>
                <a:gd name="connsiteY134" fmla="*/ 0 h 1076960"/>
                <a:gd name="connsiteX135" fmla="*/ 1960213 w 2915920"/>
                <a:gd name="connsiteY135" fmla="*/ 574954 h 1076960"/>
                <a:gd name="connsiteX136" fmla="*/ 1968475 w 2915920"/>
                <a:gd name="connsiteY136" fmla="*/ 568007 h 1076960"/>
                <a:gd name="connsiteX137" fmla="*/ 1927380 w 2915920"/>
                <a:gd name="connsiteY137" fmla="*/ 541000 h 1076960"/>
                <a:gd name="connsiteX138" fmla="*/ 1883642 w 2915920"/>
                <a:gd name="connsiteY138" fmla="*/ 503921 h 1076960"/>
                <a:gd name="connsiteX139" fmla="*/ 1880710 w 2915920"/>
                <a:gd name="connsiteY139" fmla="*/ 448518 h 1076960"/>
                <a:gd name="connsiteX140" fmla="*/ 1845977 w 2915920"/>
                <a:gd name="connsiteY140" fmla="*/ 389642 h 1076960"/>
                <a:gd name="connsiteX141" fmla="*/ 1850852 w 2915920"/>
                <a:gd name="connsiteY141" fmla="*/ 344312 h 1076960"/>
                <a:gd name="connsiteX142" fmla="*/ 1807114 w 2915920"/>
                <a:gd name="connsiteY142" fmla="*/ 335108 h 1076960"/>
                <a:gd name="connsiteX143" fmla="*/ 1727733 w 2915920"/>
                <a:gd name="connsiteY143" fmla="*/ 290474 h 1076960"/>
                <a:gd name="connsiteX144" fmla="*/ 1648641 w 2915920"/>
                <a:gd name="connsiteY144" fmla="*/ 271108 h 1076960"/>
                <a:gd name="connsiteX145" fmla="*/ 1639968 w 2915920"/>
                <a:gd name="connsiteY145" fmla="*/ 244102 h 1076960"/>
                <a:gd name="connsiteX146" fmla="*/ 1632617 w 2915920"/>
                <a:gd name="connsiteY146" fmla="*/ 186094 h 1076960"/>
                <a:gd name="connsiteX147" fmla="*/ 1647075 w 2915920"/>
                <a:gd name="connsiteY147" fmla="*/ 135728 h 1076960"/>
                <a:gd name="connsiteX148" fmla="*/ 1702628 w 2915920"/>
                <a:gd name="connsiteY148" fmla="*/ 106551 h 1076960"/>
                <a:gd name="connsiteX149" fmla="*/ 1699696 w 2915920"/>
                <a:gd name="connsiteY149" fmla="*/ 66432 h 1076960"/>
                <a:gd name="connsiteX150" fmla="*/ 1710601 w 2915920"/>
                <a:gd name="connsiteY150" fmla="*/ 9552 h 1076960"/>
                <a:gd name="connsiteX151" fmla="*/ 1618827 w 2915920"/>
                <a:gd name="connsiteY151" fmla="*/ 3387 h 1076960"/>
                <a:gd name="connsiteX152" fmla="*/ 1625600 w 2915920"/>
                <a:gd name="connsiteY152" fmla="*/ 20320 h 1076960"/>
                <a:gd name="connsiteX153" fmla="*/ 1615440 w 2915920"/>
                <a:gd name="connsiteY153" fmla="*/ 40640 h 1076960"/>
                <a:gd name="connsiteX154" fmla="*/ 1584960 w 2915920"/>
                <a:gd name="connsiteY154" fmla="*/ 57574 h 1076960"/>
                <a:gd name="connsiteX155" fmla="*/ 1540934 w 2915920"/>
                <a:gd name="connsiteY155" fmla="*/ 121920 h 1076960"/>
                <a:gd name="connsiteX156" fmla="*/ 1507067 w 2915920"/>
                <a:gd name="connsiteY156" fmla="*/ 132080 h 1076960"/>
                <a:gd name="connsiteX157" fmla="*/ 1513840 w 2915920"/>
                <a:gd name="connsiteY157" fmla="*/ 189654 h 1076960"/>
                <a:gd name="connsiteX158" fmla="*/ 1486747 w 2915920"/>
                <a:gd name="connsiteY158" fmla="*/ 220134 h 1076960"/>
                <a:gd name="connsiteX159" fmla="*/ 1486747 w 2915920"/>
                <a:gd name="connsiteY159" fmla="*/ 220134 h 1076960"/>
                <a:gd name="connsiteX160" fmla="*/ 1422400 w 2915920"/>
                <a:gd name="connsiteY160" fmla="*/ 254000 h 1076960"/>
                <a:gd name="connsiteX161" fmla="*/ 1405467 w 2915920"/>
                <a:gd name="connsiteY161" fmla="*/ 281094 h 1076960"/>
                <a:gd name="connsiteX162" fmla="*/ 1405467 w 2915920"/>
                <a:gd name="connsiteY162" fmla="*/ 281094 h 1076960"/>
                <a:gd name="connsiteX163" fmla="*/ 1398694 w 2915920"/>
                <a:gd name="connsiteY163" fmla="*/ 318347 h 1076960"/>
                <a:gd name="connsiteX164" fmla="*/ 1395307 w 2915920"/>
                <a:gd name="connsiteY164" fmla="*/ 342054 h 1076960"/>
                <a:gd name="connsiteX165" fmla="*/ 1371600 w 2915920"/>
                <a:gd name="connsiteY165" fmla="*/ 362374 h 1076960"/>
                <a:gd name="connsiteX166" fmla="*/ 1347894 w 2915920"/>
                <a:gd name="connsiteY166" fmla="*/ 386080 h 1076960"/>
                <a:gd name="connsiteX167" fmla="*/ 1337734 w 2915920"/>
                <a:gd name="connsiteY167" fmla="*/ 406400 h 1076960"/>
                <a:gd name="connsiteX168" fmla="*/ 1334347 w 2915920"/>
                <a:gd name="connsiteY168" fmla="*/ 443654 h 1076960"/>
                <a:gd name="connsiteX169" fmla="*/ 1344507 w 2915920"/>
                <a:gd name="connsiteY169" fmla="*/ 477520 h 1076960"/>
                <a:gd name="connsiteX170" fmla="*/ 1368214 w 2915920"/>
                <a:gd name="connsiteY170" fmla="*/ 508000 h 1076960"/>
                <a:gd name="connsiteX171" fmla="*/ 1378374 w 2915920"/>
                <a:gd name="connsiteY171" fmla="*/ 528320 h 1076960"/>
                <a:gd name="connsiteX172" fmla="*/ 1374987 w 2915920"/>
                <a:gd name="connsiteY172" fmla="*/ 548640 h 1076960"/>
                <a:gd name="connsiteX173" fmla="*/ 1361440 w 2915920"/>
                <a:gd name="connsiteY173" fmla="*/ 565574 h 1076960"/>
                <a:gd name="connsiteX174" fmla="*/ 1341120 w 2915920"/>
                <a:gd name="connsiteY174" fmla="*/ 568960 h 1076960"/>
                <a:gd name="connsiteX175" fmla="*/ 1320800 w 2915920"/>
                <a:gd name="connsiteY175" fmla="*/ 575734 h 1076960"/>
                <a:gd name="connsiteX176" fmla="*/ 1290320 w 2915920"/>
                <a:gd name="connsiteY176" fmla="*/ 572347 h 1076960"/>
                <a:gd name="connsiteX177" fmla="*/ 1259840 w 2915920"/>
                <a:gd name="connsiteY177" fmla="*/ 552027 h 1076960"/>
                <a:gd name="connsiteX178" fmla="*/ 1239520 w 2915920"/>
                <a:gd name="connsiteY178" fmla="*/ 541867 h 1076960"/>
                <a:gd name="connsiteX179" fmla="*/ 1205654 w 2915920"/>
                <a:gd name="connsiteY179" fmla="*/ 538480 h 1076960"/>
                <a:gd name="connsiteX180" fmla="*/ 1185334 w 2915920"/>
                <a:gd name="connsiteY180" fmla="*/ 535094 h 1076960"/>
                <a:gd name="connsiteX181" fmla="*/ 1158240 w 2915920"/>
                <a:gd name="connsiteY181" fmla="*/ 528320 h 1076960"/>
                <a:gd name="connsiteX182" fmla="*/ 1124374 w 2915920"/>
                <a:gd name="connsiteY182" fmla="*/ 531707 h 1076960"/>
                <a:gd name="connsiteX183" fmla="*/ 1107440 w 2915920"/>
                <a:gd name="connsiteY183" fmla="*/ 568960 h 1076960"/>
                <a:gd name="connsiteX184" fmla="*/ 1090507 w 2915920"/>
                <a:gd name="connsiteY184" fmla="*/ 579120 h 1076960"/>
                <a:gd name="connsiteX185" fmla="*/ 1060027 w 2915920"/>
                <a:gd name="connsiteY185" fmla="*/ 582507 h 1076960"/>
                <a:gd name="connsiteX186" fmla="*/ 1019387 w 2915920"/>
                <a:gd name="connsiteY186" fmla="*/ 582507 h 1076960"/>
                <a:gd name="connsiteX187" fmla="*/ 982134 w 2915920"/>
                <a:gd name="connsiteY187" fmla="*/ 582507 h 1076960"/>
                <a:gd name="connsiteX188" fmla="*/ 951654 w 2915920"/>
                <a:gd name="connsiteY188" fmla="*/ 585894 h 1076960"/>
                <a:gd name="connsiteX189" fmla="*/ 924560 w 2915920"/>
                <a:gd name="connsiteY189" fmla="*/ 612987 h 1076960"/>
                <a:gd name="connsiteX190" fmla="*/ 900854 w 2915920"/>
                <a:gd name="connsiteY190" fmla="*/ 643467 h 1076960"/>
                <a:gd name="connsiteX191" fmla="*/ 890694 w 2915920"/>
                <a:gd name="connsiteY191" fmla="*/ 670560 h 1076960"/>
                <a:gd name="connsiteX192" fmla="*/ 850054 w 2915920"/>
                <a:gd name="connsiteY192" fmla="*/ 701040 h 1076960"/>
                <a:gd name="connsiteX193" fmla="*/ 802640 w 2915920"/>
                <a:gd name="connsiteY193" fmla="*/ 731520 h 1076960"/>
                <a:gd name="connsiteX194" fmla="*/ 785707 w 2915920"/>
                <a:gd name="connsiteY194" fmla="*/ 751840 h 1076960"/>
                <a:gd name="connsiteX195" fmla="*/ 778934 w 2915920"/>
                <a:gd name="connsiteY195" fmla="*/ 802640 h 1076960"/>
                <a:gd name="connsiteX196" fmla="*/ 775547 w 2915920"/>
                <a:gd name="connsiteY196" fmla="*/ 816187 h 1076960"/>
                <a:gd name="connsiteX197" fmla="*/ 755227 w 2915920"/>
                <a:gd name="connsiteY197" fmla="*/ 816187 h 1076960"/>
                <a:gd name="connsiteX198" fmla="*/ 738294 w 2915920"/>
                <a:gd name="connsiteY198" fmla="*/ 795867 h 1076960"/>
                <a:gd name="connsiteX199" fmla="*/ 738294 w 2915920"/>
                <a:gd name="connsiteY199" fmla="*/ 795867 h 1076960"/>
                <a:gd name="connsiteX200" fmla="*/ 714587 w 2915920"/>
                <a:gd name="connsiteY200" fmla="*/ 778934 h 1076960"/>
                <a:gd name="connsiteX201" fmla="*/ 721360 w 2915920"/>
                <a:gd name="connsiteY201" fmla="*/ 741680 h 1076960"/>
                <a:gd name="connsiteX202" fmla="*/ 721360 w 2915920"/>
                <a:gd name="connsiteY202" fmla="*/ 717974 h 1076960"/>
                <a:gd name="connsiteX203" fmla="*/ 721360 w 2915920"/>
                <a:gd name="connsiteY203" fmla="*/ 697654 h 1076960"/>
                <a:gd name="connsiteX204" fmla="*/ 717974 w 2915920"/>
                <a:gd name="connsiteY204" fmla="*/ 667174 h 1076960"/>
                <a:gd name="connsiteX205" fmla="*/ 707814 w 2915920"/>
                <a:gd name="connsiteY205" fmla="*/ 643467 h 1076960"/>
                <a:gd name="connsiteX206" fmla="*/ 711200 w 2915920"/>
                <a:gd name="connsiteY206" fmla="*/ 612987 h 1076960"/>
                <a:gd name="connsiteX207" fmla="*/ 707814 w 2915920"/>
                <a:gd name="connsiteY207" fmla="*/ 592667 h 1076960"/>
                <a:gd name="connsiteX208" fmla="*/ 697654 w 2915920"/>
                <a:gd name="connsiteY208" fmla="*/ 565574 h 1076960"/>
                <a:gd name="connsiteX209" fmla="*/ 687494 w 2915920"/>
                <a:gd name="connsiteY209" fmla="*/ 558800 h 1076960"/>
                <a:gd name="connsiteX210" fmla="*/ 657014 w 2915920"/>
                <a:gd name="connsiteY210" fmla="*/ 548640 h 1076960"/>
                <a:gd name="connsiteX211" fmla="*/ 602827 w 2915920"/>
                <a:gd name="connsiteY211" fmla="*/ 548640 h 1076960"/>
                <a:gd name="connsiteX212" fmla="*/ 565574 w 2915920"/>
                <a:gd name="connsiteY212" fmla="*/ 545254 h 1076960"/>
                <a:gd name="connsiteX213" fmla="*/ 538480 w 2915920"/>
                <a:gd name="connsiteY213" fmla="*/ 541867 h 1076960"/>
                <a:gd name="connsiteX214" fmla="*/ 538480 w 2915920"/>
                <a:gd name="connsiteY214" fmla="*/ 541867 h 1076960"/>
                <a:gd name="connsiteX215" fmla="*/ 494454 w 2915920"/>
                <a:gd name="connsiteY215" fmla="*/ 521547 h 1076960"/>
                <a:gd name="connsiteX216" fmla="*/ 474134 w 2915920"/>
                <a:gd name="connsiteY216" fmla="*/ 504614 h 1076960"/>
                <a:gd name="connsiteX217" fmla="*/ 467360 w 2915920"/>
                <a:gd name="connsiteY217" fmla="*/ 494454 h 1076960"/>
                <a:gd name="connsiteX218" fmla="*/ 423334 w 2915920"/>
                <a:gd name="connsiteY218" fmla="*/ 487680 h 1076960"/>
                <a:gd name="connsiteX219" fmla="*/ 389467 w 2915920"/>
                <a:gd name="connsiteY219" fmla="*/ 497840 h 1076960"/>
                <a:gd name="connsiteX220" fmla="*/ 362374 w 2915920"/>
                <a:gd name="connsiteY220" fmla="*/ 494454 h 1076960"/>
                <a:gd name="connsiteX221" fmla="*/ 335280 w 2915920"/>
                <a:gd name="connsiteY221" fmla="*/ 470747 h 1076960"/>
                <a:gd name="connsiteX222" fmla="*/ 308187 w 2915920"/>
                <a:gd name="connsiteY222" fmla="*/ 460587 h 1076960"/>
                <a:gd name="connsiteX223" fmla="*/ 274320 w 2915920"/>
                <a:gd name="connsiteY223" fmla="*/ 436880 h 1076960"/>
                <a:gd name="connsiteX224" fmla="*/ 264160 w 2915920"/>
                <a:gd name="connsiteY224" fmla="*/ 406400 h 1076960"/>
                <a:gd name="connsiteX225" fmla="*/ 243840 w 2915920"/>
                <a:gd name="connsiteY225" fmla="*/ 396240 h 1076960"/>
                <a:gd name="connsiteX226" fmla="*/ 223520 w 2915920"/>
                <a:gd name="connsiteY226" fmla="*/ 379307 h 1076960"/>
                <a:gd name="connsiteX227" fmla="*/ 203200 w 2915920"/>
                <a:gd name="connsiteY227" fmla="*/ 348827 h 1076960"/>
                <a:gd name="connsiteX228" fmla="*/ 203200 w 2915920"/>
                <a:gd name="connsiteY228" fmla="*/ 348827 h 1076960"/>
                <a:gd name="connsiteX229" fmla="*/ 172720 w 2915920"/>
                <a:gd name="connsiteY229" fmla="*/ 298027 h 1076960"/>
                <a:gd name="connsiteX230" fmla="*/ 152400 w 2915920"/>
                <a:gd name="connsiteY230" fmla="*/ 287867 h 1076960"/>
                <a:gd name="connsiteX231" fmla="*/ 135467 w 2915920"/>
                <a:gd name="connsiteY231" fmla="*/ 250614 h 1076960"/>
                <a:gd name="connsiteX232" fmla="*/ 125307 w 2915920"/>
                <a:gd name="connsiteY232" fmla="*/ 226907 h 1076960"/>
                <a:gd name="connsiteX233" fmla="*/ 111760 w 2915920"/>
                <a:gd name="connsiteY233" fmla="*/ 213360 h 1076960"/>
                <a:gd name="connsiteX234" fmla="*/ 84667 w 2915920"/>
                <a:gd name="connsiteY234" fmla="*/ 196427 h 1076960"/>
                <a:gd name="connsiteX235" fmla="*/ 64347 w 2915920"/>
                <a:gd name="connsiteY235" fmla="*/ 186267 h 1076960"/>
                <a:gd name="connsiteX236" fmla="*/ 47414 w 2915920"/>
                <a:gd name="connsiteY236" fmla="*/ 186267 h 1076960"/>
                <a:gd name="connsiteX237" fmla="*/ 37254 w 2915920"/>
                <a:gd name="connsiteY237" fmla="*/ 193040 h 1076960"/>
                <a:gd name="connsiteX238" fmla="*/ 30480 w 2915920"/>
                <a:gd name="connsiteY238" fmla="*/ 206587 h 1076960"/>
                <a:gd name="connsiteX239" fmla="*/ 27094 w 2915920"/>
                <a:gd name="connsiteY239" fmla="*/ 233680 h 1076960"/>
                <a:gd name="connsiteX240" fmla="*/ 16934 w 2915920"/>
                <a:gd name="connsiteY240" fmla="*/ 250614 h 1076960"/>
                <a:gd name="connsiteX241" fmla="*/ 6774 w 2915920"/>
                <a:gd name="connsiteY241" fmla="*/ 260774 h 1076960"/>
                <a:gd name="connsiteX242" fmla="*/ 3387 w 2915920"/>
                <a:gd name="connsiteY242" fmla="*/ 274320 h 1076960"/>
                <a:gd name="connsiteX243" fmla="*/ 0 w 2915920"/>
                <a:gd name="connsiteY243" fmla="*/ 287867 h 1076960"/>
                <a:gd name="connsiteX244" fmla="*/ 0 w 2915920"/>
                <a:gd name="connsiteY244" fmla="*/ 308187 h 1076960"/>
                <a:gd name="connsiteX245" fmla="*/ 0 w 2915920"/>
                <a:gd name="connsiteY245" fmla="*/ 331894 h 1076960"/>
                <a:gd name="connsiteX246" fmla="*/ 0 w 2915920"/>
                <a:gd name="connsiteY246" fmla="*/ 338667 h 1076960"/>
                <a:gd name="connsiteX247" fmla="*/ 13547 w 2915920"/>
                <a:gd name="connsiteY247" fmla="*/ 352214 h 1076960"/>
                <a:gd name="connsiteX248" fmla="*/ 13547 w 2915920"/>
                <a:gd name="connsiteY248" fmla="*/ 355600 h 1076960"/>
                <a:gd name="connsiteX249" fmla="*/ 20320 w 2915920"/>
                <a:gd name="connsiteY249" fmla="*/ 365760 h 1076960"/>
                <a:gd name="connsiteX250" fmla="*/ 13547 w 2915920"/>
                <a:gd name="connsiteY250" fmla="*/ 372534 h 1076960"/>
                <a:gd name="connsiteX251" fmla="*/ 16934 w 2915920"/>
                <a:gd name="connsiteY251" fmla="*/ 396240 h 1076960"/>
                <a:gd name="connsiteX252" fmla="*/ 13547 w 2915920"/>
                <a:gd name="connsiteY252" fmla="*/ 409787 h 1076960"/>
                <a:gd name="connsiteX253" fmla="*/ 10160 w 2915920"/>
                <a:gd name="connsiteY253" fmla="*/ 419947 h 1076960"/>
                <a:gd name="connsiteX254" fmla="*/ 6774 w 2915920"/>
                <a:gd name="connsiteY254" fmla="*/ 433494 h 1076960"/>
                <a:gd name="connsiteX255" fmla="*/ 3387 w 2915920"/>
                <a:gd name="connsiteY255" fmla="*/ 443654 h 1076960"/>
                <a:gd name="connsiteX256" fmla="*/ 16934 w 2915920"/>
                <a:gd name="connsiteY256" fmla="*/ 447040 h 1076960"/>
                <a:gd name="connsiteX257" fmla="*/ 20320 w 2915920"/>
                <a:gd name="connsiteY257" fmla="*/ 453814 h 1076960"/>
                <a:gd name="connsiteX258" fmla="*/ 23707 w 2915920"/>
                <a:gd name="connsiteY258" fmla="*/ 460587 h 1076960"/>
                <a:gd name="connsiteX259" fmla="*/ 30480 w 2915920"/>
                <a:gd name="connsiteY259" fmla="*/ 463974 h 1076960"/>
                <a:gd name="connsiteX260" fmla="*/ 40640 w 2915920"/>
                <a:gd name="connsiteY260" fmla="*/ 477520 h 1076960"/>
                <a:gd name="connsiteX261" fmla="*/ 47414 w 2915920"/>
                <a:gd name="connsiteY261" fmla="*/ 477520 h 1076960"/>
                <a:gd name="connsiteX262" fmla="*/ 54187 w 2915920"/>
                <a:gd name="connsiteY262" fmla="*/ 467360 h 1076960"/>
                <a:gd name="connsiteX263" fmla="*/ 71120 w 2915920"/>
                <a:gd name="connsiteY263" fmla="*/ 463974 h 1076960"/>
                <a:gd name="connsiteX264" fmla="*/ 88054 w 2915920"/>
                <a:gd name="connsiteY264" fmla="*/ 463974 h 1076960"/>
                <a:gd name="connsiteX265" fmla="*/ 98214 w 2915920"/>
                <a:gd name="connsiteY265" fmla="*/ 463974 h 1076960"/>
                <a:gd name="connsiteX266" fmla="*/ 115147 w 2915920"/>
                <a:gd name="connsiteY266" fmla="*/ 467360 h 1076960"/>
                <a:gd name="connsiteX267" fmla="*/ 128694 w 2915920"/>
                <a:gd name="connsiteY267" fmla="*/ 474134 h 1076960"/>
                <a:gd name="connsiteX268" fmla="*/ 138854 w 2915920"/>
                <a:gd name="connsiteY268" fmla="*/ 484294 h 1076960"/>
                <a:gd name="connsiteX269" fmla="*/ 135467 w 2915920"/>
                <a:gd name="connsiteY269" fmla="*/ 494454 h 1076960"/>
                <a:gd name="connsiteX270" fmla="*/ 132080 w 2915920"/>
                <a:gd name="connsiteY270" fmla="*/ 508000 h 1076960"/>
                <a:gd name="connsiteX271" fmla="*/ 132080 w 2915920"/>
                <a:gd name="connsiteY271" fmla="*/ 508000 h 1076960"/>
                <a:gd name="connsiteX272" fmla="*/ 125307 w 2915920"/>
                <a:gd name="connsiteY272" fmla="*/ 528320 h 1076960"/>
                <a:gd name="connsiteX273" fmla="*/ 135467 w 2915920"/>
                <a:gd name="connsiteY273" fmla="*/ 555414 h 1076960"/>
                <a:gd name="connsiteX274" fmla="*/ 142240 w 2915920"/>
                <a:gd name="connsiteY274" fmla="*/ 558800 h 1076960"/>
                <a:gd name="connsiteX275" fmla="*/ 155787 w 2915920"/>
                <a:gd name="connsiteY275" fmla="*/ 558800 h 1076960"/>
                <a:gd name="connsiteX276" fmla="*/ 172720 w 2915920"/>
                <a:gd name="connsiteY276" fmla="*/ 558800 h 1076960"/>
                <a:gd name="connsiteX277" fmla="*/ 186267 w 2915920"/>
                <a:gd name="connsiteY277" fmla="*/ 545254 h 1076960"/>
                <a:gd name="connsiteX278" fmla="*/ 193040 w 2915920"/>
                <a:gd name="connsiteY278" fmla="*/ 538480 h 1076960"/>
                <a:gd name="connsiteX279" fmla="*/ 193040 w 2915920"/>
                <a:gd name="connsiteY279" fmla="*/ 535094 h 1076960"/>
                <a:gd name="connsiteX280" fmla="*/ 203200 w 2915920"/>
                <a:gd name="connsiteY280" fmla="*/ 535094 h 1076960"/>
                <a:gd name="connsiteX281" fmla="*/ 216747 w 2915920"/>
                <a:gd name="connsiteY281" fmla="*/ 535094 h 1076960"/>
                <a:gd name="connsiteX282" fmla="*/ 220134 w 2915920"/>
                <a:gd name="connsiteY282" fmla="*/ 541867 h 1076960"/>
                <a:gd name="connsiteX283" fmla="*/ 240454 w 2915920"/>
                <a:gd name="connsiteY283" fmla="*/ 548640 h 1076960"/>
                <a:gd name="connsiteX284" fmla="*/ 240454 w 2915920"/>
                <a:gd name="connsiteY284" fmla="*/ 558800 h 1076960"/>
                <a:gd name="connsiteX285" fmla="*/ 240454 w 2915920"/>
                <a:gd name="connsiteY285" fmla="*/ 568960 h 1076960"/>
                <a:gd name="connsiteX286" fmla="*/ 243840 w 2915920"/>
                <a:gd name="connsiteY286" fmla="*/ 579120 h 1076960"/>
                <a:gd name="connsiteX287" fmla="*/ 254000 w 2915920"/>
                <a:gd name="connsiteY287" fmla="*/ 596054 h 1076960"/>
                <a:gd name="connsiteX288" fmla="*/ 267547 w 2915920"/>
                <a:gd name="connsiteY288" fmla="*/ 606214 h 1076960"/>
                <a:gd name="connsiteX289" fmla="*/ 284480 w 2915920"/>
                <a:gd name="connsiteY289" fmla="*/ 616374 h 1076960"/>
                <a:gd name="connsiteX290" fmla="*/ 287867 w 2915920"/>
                <a:gd name="connsiteY290" fmla="*/ 626534 h 1076960"/>
                <a:gd name="connsiteX291" fmla="*/ 291254 w 2915920"/>
                <a:gd name="connsiteY291" fmla="*/ 633307 h 1076960"/>
                <a:gd name="connsiteX292" fmla="*/ 301414 w 2915920"/>
                <a:gd name="connsiteY292" fmla="*/ 636694 h 1076960"/>
                <a:gd name="connsiteX293" fmla="*/ 318347 w 2915920"/>
                <a:gd name="connsiteY293" fmla="*/ 636694 h 1076960"/>
                <a:gd name="connsiteX294" fmla="*/ 338667 w 2915920"/>
                <a:gd name="connsiteY294" fmla="*/ 650240 h 1076960"/>
                <a:gd name="connsiteX295" fmla="*/ 338667 w 2915920"/>
                <a:gd name="connsiteY295" fmla="*/ 667174 h 1076960"/>
                <a:gd name="connsiteX296" fmla="*/ 338667 w 2915920"/>
                <a:gd name="connsiteY296" fmla="*/ 667174 h 1076960"/>
                <a:gd name="connsiteX297" fmla="*/ 335280 w 2915920"/>
                <a:gd name="connsiteY297" fmla="*/ 701040 h 1076960"/>
                <a:gd name="connsiteX298" fmla="*/ 335280 w 2915920"/>
                <a:gd name="connsiteY298" fmla="*/ 721360 h 1076960"/>
                <a:gd name="connsiteX299" fmla="*/ 338667 w 2915920"/>
                <a:gd name="connsiteY299" fmla="*/ 731520 h 1076960"/>
                <a:gd name="connsiteX300" fmla="*/ 348827 w 2915920"/>
                <a:gd name="connsiteY300" fmla="*/ 734907 h 1076960"/>
                <a:gd name="connsiteX301" fmla="*/ 372534 w 2915920"/>
                <a:gd name="connsiteY301" fmla="*/ 734907 h 1076960"/>
                <a:gd name="connsiteX302" fmla="*/ 396240 w 2915920"/>
                <a:gd name="connsiteY302" fmla="*/ 738294 h 1076960"/>
                <a:gd name="connsiteX303" fmla="*/ 433494 w 2915920"/>
                <a:gd name="connsiteY303" fmla="*/ 748454 h 1076960"/>
                <a:gd name="connsiteX304" fmla="*/ 440267 w 2915920"/>
                <a:gd name="connsiteY304" fmla="*/ 762000 h 1076960"/>
                <a:gd name="connsiteX305" fmla="*/ 447040 w 2915920"/>
                <a:gd name="connsiteY305" fmla="*/ 782320 h 1076960"/>
                <a:gd name="connsiteX306" fmla="*/ 467360 w 2915920"/>
                <a:gd name="connsiteY306" fmla="*/ 809414 h 1076960"/>
                <a:gd name="connsiteX307" fmla="*/ 480907 w 2915920"/>
                <a:gd name="connsiteY307" fmla="*/ 836507 h 1076960"/>
                <a:gd name="connsiteX308" fmla="*/ 491067 w 2915920"/>
                <a:gd name="connsiteY308" fmla="*/ 850054 h 1076960"/>
                <a:gd name="connsiteX309" fmla="*/ 491067 w 2915920"/>
                <a:gd name="connsiteY309" fmla="*/ 866987 h 1076960"/>
                <a:gd name="connsiteX310" fmla="*/ 511387 w 2915920"/>
                <a:gd name="connsiteY310" fmla="*/ 927947 h 1076960"/>
                <a:gd name="connsiteX0" fmla="*/ 511387 w 2915920"/>
                <a:gd name="connsiteY0" fmla="*/ 927947 h 1076960"/>
                <a:gd name="connsiteX1" fmla="*/ 589280 w 2915920"/>
                <a:gd name="connsiteY1" fmla="*/ 938107 h 1076960"/>
                <a:gd name="connsiteX2" fmla="*/ 657014 w 2915920"/>
                <a:gd name="connsiteY2" fmla="*/ 941494 h 1076960"/>
                <a:gd name="connsiteX3" fmla="*/ 663787 w 2915920"/>
                <a:gd name="connsiteY3" fmla="*/ 948267 h 1076960"/>
                <a:gd name="connsiteX4" fmla="*/ 697654 w 2915920"/>
                <a:gd name="connsiteY4" fmla="*/ 988907 h 1076960"/>
                <a:gd name="connsiteX5" fmla="*/ 738294 w 2915920"/>
                <a:gd name="connsiteY5" fmla="*/ 1029547 h 1076960"/>
                <a:gd name="connsiteX6" fmla="*/ 755227 w 2915920"/>
                <a:gd name="connsiteY6" fmla="*/ 1053254 h 1076960"/>
                <a:gd name="connsiteX7" fmla="*/ 802640 w 2915920"/>
                <a:gd name="connsiteY7" fmla="*/ 1070187 h 1076960"/>
                <a:gd name="connsiteX8" fmla="*/ 839894 w 2915920"/>
                <a:gd name="connsiteY8" fmla="*/ 1076960 h 1076960"/>
                <a:gd name="connsiteX9" fmla="*/ 900854 w 2915920"/>
                <a:gd name="connsiteY9" fmla="*/ 1056640 h 1076960"/>
                <a:gd name="connsiteX10" fmla="*/ 917787 w 2915920"/>
                <a:gd name="connsiteY10" fmla="*/ 1039707 h 1076960"/>
                <a:gd name="connsiteX11" fmla="*/ 924560 w 2915920"/>
                <a:gd name="connsiteY11" fmla="*/ 1012614 h 1076960"/>
                <a:gd name="connsiteX12" fmla="*/ 927947 w 2915920"/>
                <a:gd name="connsiteY12" fmla="*/ 999067 h 1076960"/>
                <a:gd name="connsiteX13" fmla="*/ 968587 w 2915920"/>
                <a:gd name="connsiteY13" fmla="*/ 975360 h 1076960"/>
                <a:gd name="connsiteX14" fmla="*/ 982134 w 2915920"/>
                <a:gd name="connsiteY14" fmla="*/ 968587 h 1076960"/>
                <a:gd name="connsiteX15" fmla="*/ 1005840 w 2915920"/>
                <a:gd name="connsiteY15" fmla="*/ 968587 h 1076960"/>
                <a:gd name="connsiteX16" fmla="*/ 1043094 w 2915920"/>
                <a:gd name="connsiteY16" fmla="*/ 948267 h 1076960"/>
                <a:gd name="connsiteX17" fmla="*/ 1060027 w 2915920"/>
                <a:gd name="connsiteY17" fmla="*/ 924560 h 1076960"/>
                <a:gd name="connsiteX18" fmla="*/ 1063414 w 2915920"/>
                <a:gd name="connsiteY18" fmla="*/ 897467 h 1076960"/>
                <a:gd name="connsiteX19" fmla="*/ 1090507 w 2915920"/>
                <a:gd name="connsiteY19" fmla="*/ 839894 h 1076960"/>
                <a:gd name="connsiteX20" fmla="*/ 1090507 w 2915920"/>
                <a:gd name="connsiteY20" fmla="*/ 809414 h 1076960"/>
                <a:gd name="connsiteX21" fmla="*/ 1104054 w 2915920"/>
                <a:gd name="connsiteY21" fmla="*/ 795867 h 1076960"/>
                <a:gd name="connsiteX22" fmla="*/ 1127760 w 2915920"/>
                <a:gd name="connsiteY22" fmla="*/ 785707 h 1076960"/>
                <a:gd name="connsiteX23" fmla="*/ 1154854 w 2915920"/>
                <a:gd name="connsiteY23" fmla="*/ 782320 h 1076960"/>
                <a:gd name="connsiteX24" fmla="*/ 1181947 w 2915920"/>
                <a:gd name="connsiteY24" fmla="*/ 758614 h 1076960"/>
                <a:gd name="connsiteX25" fmla="*/ 1205654 w 2915920"/>
                <a:gd name="connsiteY25" fmla="*/ 717974 h 1076960"/>
                <a:gd name="connsiteX26" fmla="*/ 1229360 w 2915920"/>
                <a:gd name="connsiteY26" fmla="*/ 677334 h 1076960"/>
                <a:gd name="connsiteX27" fmla="*/ 1236134 w 2915920"/>
                <a:gd name="connsiteY27" fmla="*/ 663787 h 1076960"/>
                <a:gd name="connsiteX28" fmla="*/ 1249680 w 2915920"/>
                <a:gd name="connsiteY28" fmla="*/ 660400 h 1076960"/>
                <a:gd name="connsiteX29" fmla="*/ 1293707 w 2915920"/>
                <a:gd name="connsiteY29" fmla="*/ 667174 h 1076960"/>
                <a:gd name="connsiteX30" fmla="*/ 1307254 w 2915920"/>
                <a:gd name="connsiteY30" fmla="*/ 680720 h 1076960"/>
                <a:gd name="connsiteX31" fmla="*/ 1314027 w 2915920"/>
                <a:gd name="connsiteY31" fmla="*/ 701040 h 1076960"/>
                <a:gd name="connsiteX32" fmla="*/ 1317414 w 2915920"/>
                <a:gd name="connsiteY32" fmla="*/ 717974 h 1076960"/>
                <a:gd name="connsiteX33" fmla="*/ 1320800 w 2915920"/>
                <a:gd name="connsiteY33" fmla="*/ 721360 h 1076960"/>
                <a:gd name="connsiteX34" fmla="*/ 1405467 w 2915920"/>
                <a:gd name="connsiteY34" fmla="*/ 721360 h 1076960"/>
                <a:gd name="connsiteX35" fmla="*/ 1422400 w 2915920"/>
                <a:gd name="connsiteY35" fmla="*/ 714587 h 1076960"/>
                <a:gd name="connsiteX36" fmla="*/ 1425787 w 2915920"/>
                <a:gd name="connsiteY36" fmla="*/ 701040 h 1076960"/>
                <a:gd name="connsiteX37" fmla="*/ 1425787 w 2915920"/>
                <a:gd name="connsiteY37" fmla="*/ 690880 h 1076960"/>
                <a:gd name="connsiteX38" fmla="*/ 1432560 w 2915920"/>
                <a:gd name="connsiteY38" fmla="*/ 684107 h 1076960"/>
                <a:gd name="connsiteX39" fmla="*/ 1459654 w 2915920"/>
                <a:gd name="connsiteY39" fmla="*/ 677334 h 1076960"/>
                <a:gd name="connsiteX40" fmla="*/ 1476587 w 2915920"/>
                <a:gd name="connsiteY40" fmla="*/ 680720 h 1076960"/>
                <a:gd name="connsiteX41" fmla="*/ 1496907 w 2915920"/>
                <a:gd name="connsiteY41" fmla="*/ 684107 h 1076960"/>
                <a:gd name="connsiteX42" fmla="*/ 1517227 w 2915920"/>
                <a:gd name="connsiteY42" fmla="*/ 701040 h 1076960"/>
                <a:gd name="connsiteX43" fmla="*/ 1544320 w 2915920"/>
                <a:gd name="connsiteY43" fmla="*/ 714587 h 1076960"/>
                <a:gd name="connsiteX44" fmla="*/ 1564640 w 2915920"/>
                <a:gd name="connsiteY44" fmla="*/ 751840 h 1076960"/>
                <a:gd name="connsiteX45" fmla="*/ 1588347 w 2915920"/>
                <a:gd name="connsiteY45" fmla="*/ 772160 h 1076960"/>
                <a:gd name="connsiteX46" fmla="*/ 1618827 w 2915920"/>
                <a:gd name="connsiteY46" fmla="*/ 785707 h 1076960"/>
                <a:gd name="connsiteX47" fmla="*/ 1639147 w 2915920"/>
                <a:gd name="connsiteY47" fmla="*/ 785707 h 1076960"/>
                <a:gd name="connsiteX48" fmla="*/ 1656080 w 2915920"/>
                <a:gd name="connsiteY48" fmla="*/ 762000 h 1076960"/>
                <a:gd name="connsiteX49" fmla="*/ 1703494 w 2915920"/>
                <a:gd name="connsiteY49" fmla="*/ 714587 h 1076960"/>
                <a:gd name="connsiteX50" fmla="*/ 1713654 w 2915920"/>
                <a:gd name="connsiteY50" fmla="*/ 707814 h 1076960"/>
                <a:gd name="connsiteX51" fmla="*/ 1733974 w 2915920"/>
                <a:gd name="connsiteY51" fmla="*/ 704427 h 1076960"/>
                <a:gd name="connsiteX52" fmla="*/ 1788160 w 2915920"/>
                <a:gd name="connsiteY52" fmla="*/ 707814 h 1076960"/>
                <a:gd name="connsiteX53" fmla="*/ 1822027 w 2915920"/>
                <a:gd name="connsiteY53" fmla="*/ 707814 h 1076960"/>
                <a:gd name="connsiteX54" fmla="*/ 1845734 w 2915920"/>
                <a:gd name="connsiteY54" fmla="*/ 707814 h 1076960"/>
                <a:gd name="connsiteX55" fmla="*/ 1859280 w 2915920"/>
                <a:gd name="connsiteY55" fmla="*/ 704427 h 1076960"/>
                <a:gd name="connsiteX56" fmla="*/ 1876214 w 2915920"/>
                <a:gd name="connsiteY56" fmla="*/ 680720 h 1076960"/>
                <a:gd name="connsiteX57" fmla="*/ 1889760 w 2915920"/>
                <a:gd name="connsiteY57" fmla="*/ 650240 h 1076960"/>
                <a:gd name="connsiteX58" fmla="*/ 1893147 w 2915920"/>
                <a:gd name="connsiteY58" fmla="*/ 636694 h 1076960"/>
                <a:gd name="connsiteX59" fmla="*/ 1906694 w 2915920"/>
                <a:gd name="connsiteY59" fmla="*/ 633307 h 1076960"/>
                <a:gd name="connsiteX60" fmla="*/ 1910080 w 2915920"/>
                <a:gd name="connsiteY60" fmla="*/ 616374 h 1076960"/>
                <a:gd name="connsiteX61" fmla="*/ 1930400 w 2915920"/>
                <a:gd name="connsiteY61" fmla="*/ 592667 h 1076960"/>
                <a:gd name="connsiteX62" fmla="*/ 1960880 w 2915920"/>
                <a:gd name="connsiteY62" fmla="*/ 575734 h 1076960"/>
                <a:gd name="connsiteX63" fmla="*/ 2011680 w 2915920"/>
                <a:gd name="connsiteY63" fmla="*/ 579120 h 1076960"/>
                <a:gd name="connsiteX64" fmla="*/ 2042160 w 2915920"/>
                <a:gd name="connsiteY64" fmla="*/ 589280 h 1076960"/>
                <a:gd name="connsiteX65" fmla="*/ 2120054 w 2915920"/>
                <a:gd name="connsiteY65" fmla="*/ 602827 h 1076960"/>
                <a:gd name="connsiteX66" fmla="*/ 2164080 w 2915920"/>
                <a:gd name="connsiteY66" fmla="*/ 609600 h 1076960"/>
                <a:gd name="connsiteX67" fmla="*/ 2181014 w 2915920"/>
                <a:gd name="connsiteY67" fmla="*/ 633307 h 1076960"/>
                <a:gd name="connsiteX68" fmla="*/ 2211494 w 2915920"/>
                <a:gd name="connsiteY68" fmla="*/ 660400 h 1076960"/>
                <a:gd name="connsiteX69" fmla="*/ 2231814 w 2915920"/>
                <a:gd name="connsiteY69" fmla="*/ 670560 h 1076960"/>
                <a:gd name="connsiteX70" fmla="*/ 2269067 w 2915920"/>
                <a:gd name="connsiteY70" fmla="*/ 684107 h 1076960"/>
                <a:gd name="connsiteX71" fmla="*/ 2302934 w 2915920"/>
                <a:gd name="connsiteY71" fmla="*/ 687494 h 1076960"/>
                <a:gd name="connsiteX72" fmla="*/ 2350347 w 2915920"/>
                <a:gd name="connsiteY72" fmla="*/ 717974 h 1076960"/>
                <a:gd name="connsiteX73" fmla="*/ 2377440 w 2915920"/>
                <a:gd name="connsiteY73" fmla="*/ 731520 h 1076960"/>
                <a:gd name="connsiteX74" fmla="*/ 2411307 w 2915920"/>
                <a:gd name="connsiteY74" fmla="*/ 748454 h 1076960"/>
                <a:gd name="connsiteX75" fmla="*/ 2468880 w 2915920"/>
                <a:gd name="connsiteY75" fmla="*/ 755227 h 1076960"/>
                <a:gd name="connsiteX76" fmla="*/ 2509520 w 2915920"/>
                <a:gd name="connsiteY76" fmla="*/ 762000 h 1076960"/>
                <a:gd name="connsiteX77" fmla="*/ 2556934 w 2915920"/>
                <a:gd name="connsiteY77" fmla="*/ 829734 h 1076960"/>
                <a:gd name="connsiteX78" fmla="*/ 2580640 w 2915920"/>
                <a:gd name="connsiteY78" fmla="*/ 860214 h 1076960"/>
                <a:gd name="connsiteX79" fmla="*/ 2604347 w 2915920"/>
                <a:gd name="connsiteY79" fmla="*/ 900854 h 1076960"/>
                <a:gd name="connsiteX80" fmla="*/ 2634827 w 2915920"/>
                <a:gd name="connsiteY80" fmla="*/ 921174 h 1076960"/>
                <a:gd name="connsiteX81" fmla="*/ 2665307 w 2915920"/>
                <a:gd name="connsiteY81" fmla="*/ 927947 h 1076960"/>
                <a:gd name="connsiteX82" fmla="*/ 2705947 w 2915920"/>
                <a:gd name="connsiteY82" fmla="*/ 907627 h 1076960"/>
                <a:gd name="connsiteX83" fmla="*/ 2703010 w 2915920"/>
                <a:gd name="connsiteY83" fmla="*/ 869097 h 1076960"/>
                <a:gd name="connsiteX84" fmla="*/ 2705947 w 2915920"/>
                <a:gd name="connsiteY84" fmla="*/ 816187 h 1076960"/>
                <a:gd name="connsiteX85" fmla="*/ 2702560 w 2915920"/>
                <a:gd name="connsiteY85" fmla="*/ 799254 h 1076960"/>
                <a:gd name="connsiteX86" fmla="*/ 2699174 w 2915920"/>
                <a:gd name="connsiteY86" fmla="*/ 772160 h 1076960"/>
                <a:gd name="connsiteX87" fmla="*/ 2695787 w 2915920"/>
                <a:gd name="connsiteY87" fmla="*/ 758614 h 1076960"/>
                <a:gd name="connsiteX88" fmla="*/ 2689014 w 2915920"/>
                <a:gd name="connsiteY88" fmla="*/ 738294 h 1076960"/>
                <a:gd name="connsiteX89" fmla="*/ 2682240 w 2915920"/>
                <a:gd name="connsiteY89" fmla="*/ 717974 h 1076960"/>
                <a:gd name="connsiteX90" fmla="*/ 2678854 w 2915920"/>
                <a:gd name="connsiteY90" fmla="*/ 697654 h 1076960"/>
                <a:gd name="connsiteX91" fmla="*/ 2672080 w 2915920"/>
                <a:gd name="connsiteY91" fmla="*/ 687494 h 1076960"/>
                <a:gd name="connsiteX92" fmla="*/ 2678854 w 2915920"/>
                <a:gd name="connsiteY92" fmla="*/ 673947 h 1076960"/>
                <a:gd name="connsiteX93" fmla="*/ 2699174 w 2915920"/>
                <a:gd name="connsiteY93" fmla="*/ 667174 h 1076960"/>
                <a:gd name="connsiteX94" fmla="*/ 2729654 w 2915920"/>
                <a:gd name="connsiteY94" fmla="*/ 667174 h 1076960"/>
                <a:gd name="connsiteX95" fmla="*/ 2770294 w 2915920"/>
                <a:gd name="connsiteY95" fmla="*/ 673947 h 1076960"/>
                <a:gd name="connsiteX96" fmla="*/ 2783840 w 2915920"/>
                <a:gd name="connsiteY96" fmla="*/ 677334 h 1076960"/>
                <a:gd name="connsiteX97" fmla="*/ 2804160 w 2915920"/>
                <a:gd name="connsiteY97" fmla="*/ 690880 h 1076960"/>
                <a:gd name="connsiteX98" fmla="*/ 2827867 w 2915920"/>
                <a:gd name="connsiteY98" fmla="*/ 673947 h 1076960"/>
                <a:gd name="connsiteX99" fmla="*/ 2827867 w 2915920"/>
                <a:gd name="connsiteY99" fmla="*/ 650240 h 1076960"/>
                <a:gd name="connsiteX100" fmla="*/ 2817707 w 2915920"/>
                <a:gd name="connsiteY100" fmla="*/ 629920 h 1076960"/>
                <a:gd name="connsiteX101" fmla="*/ 2810934 w 2915920"/>
                <a:gd name="connsiteY101" fmla="*/ 616374 h 1076960"/>
                <a:gd name="connsiteX102" fmla="*/ 2817707 w 2915920"/>
                <a:gd name="connsiteY102" fmla="*/ 596054 h 1076960"/>
                <a:gd name="connsiteX103" fmla="*/ 2844800 w 2915920"/>
                <a:gd name="connsiteY103" fmla="*/ 579120 h 1076960"/>
                <a:gd name="connsiteX104" fmla="*/ 2868507 w 2915920"/>
                <a:gd name="connsiteY104" fmla="*/ 565574 h 1076960"/>
                <a:gd name="connsiteX105" fmla="*/ 2892214 w 2915920"/>
                <a:gd name="connsiteY105" fmla="*/ 562187 h 1076960"/>
                <a:gd name="connsiteX106" fmla="*/ 2912534 w 2915920"/>
                <a:gd name="connsiteY106" fmla="*/ 548640 h 1076960"/>
                <a:gd name="connsiteX107" fmla="*/ 2915920 w 2915920"/>
                <a:gd name="connsiteY107" fmla="*/ 535094 h 1076960"/>
                <a:gd name="connsiteX108" fmla="*/ 2898987 w 2915920"/>
                <a:gd name="connsiteY108" fmla="*/ 504614 h 1076960"/>
                <a:gd name="connsiteX109" fmla="*/ 2898987 w 2915920"/>
                <a:gd name="connsiteY109" fmla="*/ 474134 h 1076960"/>
                <a:gd name="connsiteX110" fmla="*/ 2895600 w 2915920"/>
                <a:gd name="connsiteY110" fmla="*/ 457200 h 1076960"/>
                <a:gd name="connsiteX111" fmla="*/ 2885440 w 2915920"/>
                <a:gd name="connsiteY111" fmla="*/ 433494 h 1076960"/>
                <a:gd name="connsiteX112" fmla="*/ 2821094 w 2915920"/>
                <a:gd name="connsiteY112" fmla="*/ 419947 h 1076960"/>
                <a:gd name="connsiteX113" fmla="*/ 2783840 w 2915920"/>
                <a:gd name="connsiteY113" fmla="*/ 403014 h 1076960"/>
                <a:gd name="connsiteX114" fmla="*/ 2729654 w 2915920"/>
                <a:gd name="connsiteY114" fmla="*/ 352214 h 1076960"/>
                <a:gd name="connsiteX115" fmla="*/ 2695787 w 2915920"/>
                <a:gd name="connsiteY115" fmla="*/ 298027 h 1076960"/>
                <a:gd name="connsiteX116" fmla="*/ 2692400 w 2915920"/>
                <a:gd name="connsiteY116" fmla="*/ 243840 h 1076960"/>
                <a:gd name="connsiteX117" fmla="*/ 2682240 w 2915920"/>
                <a:gd name="connsiteY117" fmla="*/ 216747 h 1076960"/>
                <a:gd name="connsiteX118" fmla="*/ 2675467 w 2915920"/>
                <a:gd name="connsiteY118" fmla="*/ 199814 h 1076960"/>
                <a:gd name="connsiteX119" fmla="*/ 2661920 w 2915920"/>
                <a:gd name="connsiteY119" fmla="*/ 186267 h 1076960"/>
                <a:gd name="connsiteX120" fmla="*/ 2661920 w 2915920"/>
                <a:gd name="connsiteY120" fmla="*/ 149014 h 1076960"/>
                <a:gd name="connsiteX121" fmla="*/ 2658534 w 2915920"/>
                <a:gd name="connsiteY121" fmla="*/ 125307 h 1076960"/>
                <a:gd name="connsiteX122" fmla="*/ 2628054 w 2915920"/>
                <a:gd name="connsiteY122" fmla="*/ 94827 h 1076960"/>
                <a:gd name="connsiteX123" fmla="*/ 2584027 w 2915920"/>
                <a:gd name="connsiteY123" fmla="*/ 71120 h 1076960"/>
                <a:gd name="connsiteX124" fmla="*/ 2499360 w 2915920"/>
                <a:gd name="connsiteY124" fmla="*/ 71120 h 1076960"/>
                <a:gd name="connsiteX125" fmla="*/ 2472267 w 2915920"/>
                <a:gd name="connsiteY125" fmla="*/ 81280 h 1076960"/>
                <a:gd name="connsiteX126" fmla="*/ 2448560 w 2915920"/>
                <a:gd name="connsiteY126" fmla="*/ 71120 h 1076960"/>
                <a:gd name="connsiteX127" fmla="*/ 2424854 w 2915920"/>
                <a:gd name="connsiteY127" fmla="*/ 71120 h 1076960"/>
                <a:gd name="connsiteX128" fmla="*/ 2394374 w 2915920"/>
                <a:gd name="connsiteY128" fmla="*/ 57574 h 1076960"/>
                <a:gd name="connsiteX129" fmla="*/ 2367280 w 2915920"/>
                <a:gd name="connsiteY129" fmla="*/ 50800 h 1076960"/>
                <a:gd name="connsiteX130" fmla="*/ 2350347 w 2915920"/>
                <a:gd name="connsiteY130" fmla="*/ 27094 h 1076960"/>
                <a:gd name="connsiteX131" fmla="*/ 2330027 w 2915920"/>
                <a:gd name="connsiteY131" fmla="*/ 6774 h 1076960"/>
                <a:gd name="connsiteX132" fmla="*/ 2286000 w 2915920"/>
                <a:gd name="connsiteY132" fmla="*/ 0 h 1076960"/>
                <a:gd name="connsiteX133" fmla="*/ 2252134 w 2915920"/>
                <a:gd name="connsiteY133" fmla="*/ 3387 h 1076960"/>
                <a:gd name="connsiteX134" fmla="*/ 1960213 w 2915920"/>
                <a:gd name="connsiteY134" fmla="*/ 574954 h 1076960"/>
                <a:gd name="connsiteX135" fmla="*/ 1968475 w 2915920"/>
                <a:gd name="connsiteY135" fmla="*/ 568007 h 1076960"/>
                <a:gd name="connsiteX136" fmla="*/ 1927380 w 2915920"/>
                <a:gd name="connsiteY136" fmla="*/ 541000 h 1076960"/>
                <a:gd name="connsiteX137" fmla="*/ 1883642 w 2915920"/>
                <a:gd name="connsiteY137" fmla="*/ 503921 h 1076960"/>
                <a:gd name="connsiteX138" fmla="*/ 1880710 w 2915920"/>
                <a:gd name="connsiteY138" fmla="*/ 448518 h 1076960"/>
                <a:gd name="connsiteX139" fmla="*/ 1845977 w 2915920"/>
                <a:gd name="connsiteY139" fmla="*/ 389642 h 1076960"/>
                <a:gd name="connsiteX140" fmla="*/ 1850852 w 2915920"/>
                <a:gd name="connsiteY140" fmla="*/ 344312 h 1076960"/>
                <a:gd name="connsiteX141" fmla="*/ 1807114 w 2915920"/>
                <a:gd name="connsiteY141" fmla="*/ 335108 h 1076960"/>
                <a:gd name="connsiteX142" fmla="*/ 1727733 w 2915920"/>
                <a:gd name="connsiteY142" fmla="*/ 290474 h 1076960"/>
                <a:gd name="connsiteX143" fmla="*/ 1648641 w 2915920"/>
                <a:gd name="connsiteY143" fmla="*/ 271108 h 1076960"/>
                <a:gd name="connsiteX144" fmla="*/ 1639968 w 2915920"/>
                <a:gd name="connsiteY144" fmla="*/ 244102 h 1076960"/>
                <a:gd name="connsiteX145" fmla="*/ 1632617 w 2915920"/>
                <a:gd name="connsiteY145" fmla="*/ 186094 h 1076960"/>
                <a:gd name="connsiteX146" fmla="*/ 1647075 w 2915920"/>
                <a:gd name="connsiteY146" fmla="*/ 135728 h 1076960"/>
                <a:gd name="connsiteX147" fmla="*/ 1702628 w 2915920"/>
                <a:gd name="connsiteY147" fmla="*/ 106551 h 1076960"/>
                <a:gd name="connsiteX148" fmla="*/ 1699696 w 2915920"/>
                <a:gd name="connsiteY148" fmla="*/ 66432 h 1076960"/>
                <a:gd name="connsiteX149" fmla="*/ 1710601 w 2915920"/>
                <a:gd name="connsiteY149" fmla="*/ 9552 h 1076960"/>
                <a:gd name="connsiteX150" fmla="*/ 1618827 w 2915920"/>
                <a:gd name="connsiteY150" fmla="*/ 3387 h 1076960"/>
                <a:gd name="connsiteX151" fmla="*/ 1625600 w 2915920"/>
                <a:gd name="connsiteY151" fmla="*/ 20320 h 1076960"/>
                <a:gd name="connsiteX152" fmla="*/ 1615440 w 2915920"/>
                <a:gd name="connsiteY152" fmla="*/ 40640 h 1076960"/>
                <a:gd name="connsiteX153" fmla="*/ 1584960 w 2915920"/>
                <a:gd name="connsiteY153" fmla="*/ 57574 h 1076960"/>
                <a:gd name="connsiteX154" fmla="*/ 1540934 w 2915920"/>
                <a:gd name="connsiteY154" fmla="*/ 121920 h 1076960"/>
                <a:gd name="connsiteX155" fmla="*/ 1507067 w 2915920"/>
                <a:gd name="connsiteY155" fmla="*/ 132080 h 1076960"/>
                <a:gd name="connsiteX156" fmla="*/ 1513840 w 2915920"/>
                <a:gd name="connsiteY156" fmla="*/ 189654 h 1076960"/>
                <a:gd name="connsiteX157" fmla="*/ 1486747 w 2915920"/>
                <a:gd name="connsiteY157" fmla="*/ 220134 h 1076960"/>
                <a:gd name="connsiteX158" fmla="*/ 1486747 w 2915920"/>
                <a:gd name="connsiteY158" fmla="*/ 220134 h 1076960"/>
                <a:gd name="connsiteX159" fmla="*/ 1422400 w 2915920"/>
                <a:gd name="connsiteY159" fmla="*/ 254000 h 1076960"/>
                <a:gd name="connsiteX160" fmla="*/ 1405467 w 2915920"/>
                <a:gd name="connsiteY160" fmla="*/ 281094 h 1076960"/>
                <a:gd name="connsiteX161" fmla="*/ 1405467 w 2915920"/>
                <a:gd name="connsiteY161" fmla="*/ 281094 h 1076960"/>
                <a:gd name="connsiteX162" fmla="*/ 1398694 w 2915920"/>
                <a:gd name="connsiteY162" fmla="*/ 318347 h 1076960"/>
                <a:gd name="connsiteX163" fmla="*/ 1395307 w 2915920"/>
                <a:gd name="connsiteY163" fmla="*/ 342054 h 1076960"/>
                <a:gd name="connsiteX164" fmla="*/ 1371600 w 2915920"/>
                <a:gd name="connsiteY164" fmla="*/ 362374 h 1076960"/>
                <a:gd name="connsiteX165" fmla="*/ 1347894 w 2915920"/>
                <a:gd name="connsiteY165" fmla="*/ 386080 h 1076960"/>
                <a:gd name="connsiteX166" fmla="*/ 1337734 w 2915920"/>
                <a:gd name="connsiteY166" fmla="*/ 406400 h 1076960"/>
                <a:gd name="connsiteX167" fmla="*/ 1334347 w 2915920"/>
                <a:gd name="connsiteY167" fmla="*/ 443654 h 1076960"/>
                <a:gd name="connsiteX168" fmla="*/ 1344507 w 2915920"/>
                <a:gd name="connsiteY168" fmla="*/ 477520 h 1076960"/>
                <a:gd name="connsiteX169" fmla="*/ 1368214 w 2915920"/>
                <a:gd name="connsiteY169" fmla="*/ 508000 h 1076960"/>
                <a:gd name="connsiteX170" fmla="*/ 1378374 w 2915920"/>
                <a:gd name="connsiteY170" fmla="*/ 528320 h 1076960"/>
                <a:gd name="connsiteX171" fmla="*/ 1374987 w 2915920"/>
                <a:gd name="connsiteY171" fmla="*/ 548640 h 1076960"/>
                <a:gd name="connsiteX172" fmla="*/ 1361440 w 2915920"/>
                <a:gd name="connsiteY172" fmla="*/ 565574 h 1076960"/>
                <a:gd name="connsiteX173" fmla="*/ 1341120 w 2915920"/>
                <a:gd name="connsiteY173" fmla="*/ 568960 h 1076960"/>
                <a:gd name="connsiteX174" fmla="*/ 1320800 w 2915920"/>
                <a:gd name="connsiteY174" fmla="*/ 575734 h 1076960"/>
                <a:gd name="connsiteX175" fmla="*/ 1290320 w 2915920"/>
                <a:gd name="connsiteY175" fmla="*/ 572347 h 1076960"/>
                <a:gd name="connsiteX176" fmla="*/ 1259840 w 2915920"/>
                <a:gd name="connsiteY176" fmla="*/ 552027 h 1076960"/>
                <a:gd name="connsiteX177" fmla="*/ 1239520 w 2915920"/>
                <a:gd name="connsiteY177" fmla="*/ 541867 h 1076960"/>
                <a:gd name="connsiteX178" fmla="*/ 1205654 w 2915920"/>
                <a:gd name="connsiteY178" fmla="*/ 538480 h 1076960"/>
                <a:gd name="connsiteX179" fmla="*/ 1185334 w 2915920"/>
                <a:gd name="connsiteY179" fmla="*/ 535094 h 1076960"/>
                <a:gd name="connsiteX180" fmla="*/ 1158240 w 2915920"/>
                <a:gd name="connsiteY180" fmla="*/ 528320 h 1076960"/>
                <a:gd name="connsiteX181" fmla="*/ 1124374 w 2915920"/>
                <a:gd name="connsiteY181" fmla="*/ 531707 h 1076960"/>
                <a:gd name="connsiteX182" fmla="*/ 1107440 w 2915920"/>
                <a:gd name="connsiteY182" fmla="*/ 568960 h 1076960"/>
                <a:gd name="connsiteX183" fmla="*/ 1090507 w 2915920"/>
                <a:gd name="connsiteY183" fmla="*/ 579120 h 1076960"/>
                <a:gd name="connsiteX184" fmla="*/ 1060027 w 2915920"/>
                <a:gd name="connsiteY184" fmla="*/ 582507 h 1076960"/>
                <a:gd name="connsiteX185" fmla="*/ 1019387 w 2915920"/>
                <a:gd name="connsiteY185" fmla="*/ 582507 h 1076960"/>
                <a:gd name="connsiteX186" fmla="*/ 982134 w 2915920"/>
                <a:gd name="connsiteY186" fmla="*/ 582507 h 1076960"/>
                <a:gd name="connsiteX187" fmla="*/ 951654 w 2915920"/>
                <a:gd name="connsiteY187" fmla="*/ 585894 h 1076960"/>
                <a:gd name="connsiteX188" fmla="*/ 924560 w 2915920"/>
                <a:gd name="connsiteY188" fmla="*/ 612987 h 1076960"/>
                <a:gd name="connsiteX189" fmla="*/ 900854 w 2915920"/>
                <a:gd name="connsiteY189" fmla="*/ 643467 h 1076960"/>
                <a:gd name="connsiteX190" fmla="*/ 890694 w 2915920"/>
                <a:gd name="connsiteY190" fmla="*/ 670560 h 1076960"/>
                <a:gd name="connsiteX191" fmla="*/ 850054 w 2915920"/>
                <a:gd name="connsiteY191" fmla="*/ 701040 h 1076960"/>
                <a:gd name="connsiteX192" fmla="*/ 802640 w 2915920"/>
                <a:gd name="connsiteY192" fmla="*/ 731520 h 1076960"/>
                <a:gd name="connsiteX193" fmla="*/ 785707 w 2915920"/>
                <a:gd name="connsiteY193" fmla="*/ 751840 h 1076960"/>
                <a:gd name="connsiteX194" fmla="*/ 778934 w 2915920"/>
                <a:gd name="connsiteY194" fmla="*/ 802640 h 1076960"/>
                <a:gd name="connsiteX195" fmla="*/ 775547 w 2915920"/>
                <a:gd name="connsiteY195" fmla="*/ 816187 h 1076960"/>
                <a:gd name="connsiteX196" fmla="*/ 755227 w 2915920"/>
                <a:gd name="connsiteY196" fmla="*/ 816187 h 1076960"/>
                <a:gd name="connsiteX197" fmla="*/ 738294 w 2915920"/>
                <a:gd name="connsiteY197" fmla="*/ 795867 h 1076960"/>
                <a:gd name="connsiteX198" fmla="*/ 738294 w 2915920"/>
                <a:gd name="connsiteY198" fmla="*/ 795867 h 1076960"/>
                <a:gd name="connsiteX199" fmla="*/ 714587 w 2915920"/>
                <a:gd name="connsiteY199" fmla="*/ 778934 h 1076960"/>
                <a:gd name="connsiteX200" fmla="*/ 721360 w 2915920"/>
                <a:gd name="connsiteY200" fmla="*/ 741680 h 1076960"/>
                <a:gd name="connsiteX201" fmla="*/ 721360 w 2915920"/>
                <a:gd name="connsiteY201" fmla="*/ 717974 h 1076960"/>
                <a:gd name="connsiteX202" fmla="*/ 721360 w 2915920"/>
                <a:gd name="connsiteY202" fmla="*/ 697654 h 1076960"/>
                <a:gd name="connsiteX203" fmla="*/ 717974 w 2915920"/>
                <a:gd name="connsiteY203" fmla="*/ 667174 h 1076960"/>
                <a:gd name="connsiteX204" fmla="*/ 707814 w 2915920"/>
                <a:gd name="connsiteY204" fmla="*/ 643467 h 1076960"/>
                <a:gd name="connsiteX205" fmla="*/ 711200 w 2915920"/>
                <a:gd name="connsiteY205" fmla="*/ 612987 h 1076960"/>
                <a:gd name="connsiteX206" fmla="*/ 707814 w 2915920"/>
                <a:gd name="connsiteY206" fmla="*/ 592667 h 1076960"/>
                <a:gd name="connsiteX207" fmla="*/ 697654 w 2915920"/>
                <a:gd name="connsiteY207" fmla="*/ 565574 h 1076960"/>
                <a:gd name="connsiteX208" fmla="*/ 687494 w 2915920"/>
                <a:gd name="connsiteY208" fmla="*/ 558800 h 1076960"/>
                <a:gd name="connsiteX209" fmla="*/ 657014 w 2915920"/>
                <a:gd name="connsiteY209" fmla="*/ 548640 h 1076960"/>
                <a:gd name="connsiteX210" fmla="*/ 602827 w 2915920"/>
                <a:gd name="connsiteY210" fmla="*/ 548640 h 1076960"/>
                <a:gd name="connsiteX211" fmla="*/ 565574 w 2915920"/>
                <a:gd name="connsiteY211" fmla="*/ 545254 h 1076960"/>
                <a:gd name="connsiteX212" fmla="*/ 538480 w 2915920"/>
                <a:gd name="connsiteY212" fmla="*/ 541867 h 1076960"/>
                <a:gd name="connsiteX213" fmla="*/ 538480 w 2915920"/>
                <a:gd name="connsiteY213" fmla="*/ 541867 h 1076960"/>
                <a:gd name="connsiteX214" fmla="*/ 494454 w 2915920"/>
                <a:gd name="connsiteY214" fmla="*/ 521547 h 1076960"/>
                <a:gd name="connsiteX215" fmla="*/ 474134 w 2915920"/>
                <a:gd name="connsiteY215" fmla="*/ 504614 h 1076960"/>
                <a:gd name="connsiteX216" fmla="*/ 467360 w 2915920"/>
                <a:gd name="connsiteY216" fmla="*/ 494454 h 1076960"/>
                <a:gd name="connsiteX217" fmla="*/ 423334 w 2915920"/>
                <a:gd name="connsiteY217" fmla="*/ 487680 h 1076960"/>
                <a:gd name="connsiteX218" fmla="*/ 389467 w 2915920"/>
                <a:gd name="connsiteY218" fmla="*/ 497840 h 1076960"/>
                <a:gd name="connsiteX219" fmla="*/ 362374 w 2915920"/>
                <a:gd name="connsiteY219" fmla="*/ 494454 h 1076960"/>
                <a:gd name="connsiteX220" fmla="*/ 335280 w 2915920"/>
                <a:gd name="connsiteY220" fmla="*/ 470747 h 1076960"/>
                <a:gd name="connsiteX221" fmla="*/ 308187 w 2915920"/>
                <a:gd name="connsiteY221" fmla="*/ 460587 h 1076960"/>
                <a:gd name="connsiteX222" fmla="*/ 274320 w 2915920"/>
                <a:gd name="connsiteY222" fmla="*/ 436880 h 1076960"/>
                <a:gd name="connsiteX223" fmla="*/ 264160 w 2915920"/>
                <a:gd name="connsiteY223" fmla="*/ 406400 h 1076960"/>
                <a:gd name="connsiteX224" fmla="*/ 243840 w 2915920"/>
                <a:gd name="connsiteY224" fmla="*/ 396240 h 1076960"/>
                <a:gd name="connsiteX225" fmla="*/ 223520 w 2915920"/>
                <a:gd name="connsiteY225" fmla="*/ 379307 h 1076960"/>
                <a:gd name="connsiteX226" fmla="*/ 203200 w 2915920"/>
                <a:gd name="connsiteY226" fmla="*/ 348827 h 1076960"/>
                <a:gd name="connsiteX227" fmla="*/ 203200 w 2915920"/>
                <a:gd name="connsiteY227" fmla="*/ 348827 h 1076960"/>
                <a:gd name="connsiteX228" fmla="*/ 172720 w 2915920"/>
                <a:gd name="connsiteY228" fmla="*/ 298027 h 1076960"/>
                <a:gd name="connsiteX229" fmla="*/ 152400 w 2915920"/>
                <a:gd name="connsiteY229" fmla="*/ 287867 h 1076960"/>
                <a:gd name="connsiteX230" fmla="*/ 135467 w 2915920"/>
                <a:gd name="connsiteY230" fmla="*/ 250614 h 1076960"/>
                <a:gd name="connsiteX231" fmla="*/ 125307 w 2915920"/>
                <a:gd name="connsiteY231" fmla="*/ 226907 h 1076960"/>
                <a:gd name="connsiteX232" fmla="*/ 111760 w 2915920"/>
                <a:gd name="connsiteY232" fmla="*/ 213360 h 1076960"/>
                <a:gd name="connsiteX233" fmla="*/ 84667 w 2915920"/>
                <a:gd name="connsiteY233" fmla="*/ 196427 h 1076960"/>
                <a:gd name="connsiteX234" fmla="*/ 64347 w 2915920"/>
                <a:gd name="connsiteY234" fmla="*/ 186267 h 1076960"/>
                <a:gd name="connsiteX235" fmla="*/ 47414 w 2915920"/>
                <a:gd name="connsiteY235" fmla="*/ 186267 h 1076960"/>
                <a:gd name="connsiteX236" fmla="*/ 37254 w 2915920"/>
                <a:gd name="connsiteY236" fmla="*/ 193040 h 1076960"/>
                <a:gd name="connsiteX237" fmla="*/ 30480 w 2915920"/>
                <a:gd name="connsiteY237" fmla="*/ 206587 h 1076960"/>
                <a:gd name="connsiteX238" fmla="*/ 27094 w 2915920"/>
                <a:gd name="connsiteY238" fmla="*/ 233680 h 1076960"/>
                <a:gd name="connsiteX239" fmla="*/ 16934 w 2915920"/>
                <a:gd name="connsiteY239" fmla="*/ 250614 h 1076960"/>
                <a:gd name="connsiteX240" fmla="*/ 6774 w 2915920"/>
                <a:gd name="connsiteY240" fmla="*/ 260774 h 1076960"/>
                <a:gd name="connsiteX241" fmla="*/ 3387 w 2915920"/>
                <a:gd name="connsiteY241" fmla="*/ 274320 h 1076960"/>
                <a:gd name="connsiteX242" fmla="*/ 0 w 2915920"/>
                <a:gd name="connsiteY242" fmla="*/ 287867 h 1076960"/>
                <a:gd name="connsiteX243" fmla="*/ 0 w 2915920"/>
                <a:gd name="connsiteY243" fmla="*/ 308187 h 1076960"/>
                <a:gd name="connsiteX244" fmla="*/ 0 w 2915920"/>
                <a:gd name="connsiteY244" fmla="*/ 331894 h 1076960"/>
                <a:gd name="connsiteX245" fmla="*/ 0 w 2915920"/>
                <a:gd name="connsiteY245" fmla="*/ 338667 h 1076960"/>
                <a:gd name="connsiteX246" fmla="*/ 13547 w 2915920"/>
                <a:gd name="connsiteY246" fmla="*/ 352214 h 1076960"/>
                <a:gd name="connsiteX247" fmla="*/ 13547 w 2915920"/>
                <a:gd name="connsiteY247" fmla="*/ 355600 h 1076960"/>
                <a:gd name="connsiteX248" fmla="*/ 20320 w 2915920"/>
                <a:gd name="connsiteY248" fmla="*/ 365760 h 1076960"/>
                <a:gd name="connsiteX249" fmla="*/ 13547 w 2915920"/>
                <a:gd name="connsiteY249" fmla="*/ 372534 h 1076960"/>
                <a:gd name="connsiteX250" fmla="*/ 16934 w 2915920"/>
                <a:gd name="connsiteY250" fmla="*/ 396240 h 1076960"/>
                <a:gd name="connsiteX251" fmla="*/ 13547 w 2915920"/>
                <a:gd name="connsiteY251" fmla="*/ 409787 h 1076960"/>
                <a:gd name="connsiteX252" fmla="*/ 10160 w 2915920"/>
                <a:gd name="connsiteY252" fmla="*/ 419947 h 1076960"/>
                <a:gd name="connsiteX253" fmla="*/ 6774 w 2915920"/>
                <a:gd name="connsiteY253" fmla="*/ 433494 h 1076960"/>
                <a:gd name="connsiteX254" fmla="*/ 3387 w 2915920"/>
                <a:gd name="connsiteY254" fmla="*/ 443654 h 1076960"/>
                <a:gd name="connsiteX255" fmla="*/ 16934 w 2915920"/>
                <a:gd name="connsiteY255" fmla="*/ 447040 h 1076960"/>
                <a:gd name="connsiteX256" fmla="*/ 20320 w 2915920"/>
                <a:gd name="connsiteY256" fmla="*/ 453814 h 1076960"/>
                <a:gd name="connsiteX257" fmla="*/ 23707 w 2915920"/>
                <a:gd name="connsiteY257" fmla="*/ 460587 h 1076960"/>
                <a:gd name="connsiteX258" fmla="*/ 30480 w 2915920"/>
                <a:gd name="connsiteY258" fmla="*/ 463974 h 1076960"/>
                <a:gd name="connsiteX259" fmla="*/ 40640 w 2915920"/>
                <a:gd name="connsiteY259" fmla="*/ 477520 h 1076960"/>
                <a:gd name="connsiteX260" fmla="*/ 47414 w 2915920"/>
                <a:gd name="connsiteY260" fmla="*/ 477520 h 1076960"/>
                <a:gd name="connsiteX261" fmla="*/ 54187 w 2915920"/>
                <a:gd name="connsiteY261" fmla="*/ 467360 h 1076960"/>
                <a:gd name="connsiteX262" fmla="*/ 71120 w 2915920"/>
                <a:gd name="connsiteY262" fmla="*/ 463974 h 1076960"/>
                <a:gd name="connsiteX263" fmla="*/ 88054 w 2915920"/>
                <a:gd name="connsiteY263" fmla="*/ 463974 h 1076960"/>
                <a:gd name="connsiteX264" fmla="*/ 98214 w 2915920"/>
                <a:gd name="connsiteY264" fmla="*/ 463974 h 1076960"/>
                <a:gd name="connsiteX265" fmla="*/ 115147 w 2915920"/>
                <a:gd name="connsiteY265" fmla="*/ 467360 h 1076960"/>
                <a:gd name="connsiteX266" fmla="*/ 128694 w 2915920"/>
                <a:gd name="connsiteY266" fmla="*/ 474134 h 1076960"/>
                <a:gd name="connsiteX267" fmla="*/ 138854 w 2915920"/>
                <a:gd name="connsiteY267" fmla="*/ 484294 h 1076960"/>
                <a:gd name="connsiteX268" fmla="*/ 135467 w 2915920"/>
                <a:gd name="connsiteY268" fmla="*/ 494454 h 1076960"/>
                <a:gd name="connsiteX269" fmla="*/ 132080 w 2915920"/>
                <a:gd name="connsiteY269" fmla="*/ 508000 h 1076960"/>
                <a:gd name="connsiteX270" fmla="*/ 132080 w 2915920"/>
                <a:gd name="connsiteY270" fmla="*/ 508000 h 1076960"/>
                <a:gd name="connsiteX271" fmla="*/ 125307 w 2915920"/>
                <a:gd name="connsiteY271" fmla="*/ 528320 h 1076960"/>
                <a:gd name="connsiteX272" fmla="*/ 135467 w 2915920"/>
                <a:gd name="connsiteY272" fmla="*/ 555414 h 1076960"/>
                <a:gd name="connsiteX273" fmla="*/ 142240 w 2915920"/>
                <a:gd name="connsiteY273" fmla="*/ 558800 h 1076960"/>
                <a:gd name="connsiteX274" fmla="*/ 155787 w 2915920"/>
                <a:gd name="connsiteY274" fmla="*/ 558800 h 1076960"/>
                <a:gd name="connsiteX275" fmla="*/ 172720 w 2915920"/>
                <a:gd name="connsiteY275" fmla="*/ 558800 h 1076960"/>
                <a:gd name="connsiteX276" fmla="*/ 186267 w 2915920"/>
                <a:gd name="connsiteY276" fmla="*/ 545254 h 1076960"/>
                <a:gd name="connsiteX277" fmla="*/ 193040 w 2915920"/>
                <a:gd name="connsiteY277" fmla="*/ 538480 h 1076960"/>
                <a:gd name="connsiteX278" fmla="*/ 193040 w 2915920"/>
                <a:gd name="connsiteY278" fmla="*/ 535094 h 1076960"/>
                <a:gd name="connsiteX279" fmla="*/ 203200 w 2915920"/>
                <a:gd name="connsiteY279" fmla="*/ 535094 h 1076960"/>
                <a:gd name="connsiteX280" fmla="*/ 216747 w 2915920"/>
                <a:gd name="connsiteY280" fmla="*/ 535094 h 1076960"/>
                <a:gd name="connsiteX281" fmla="*/ 220134 w 2915920"/>
                <a:gd name="connsiteY281" fmla="*/ 541867 h 1076960"/>
                <a:gd name="connsiteX282" fmla="*/ 240454 w 2915920"/>
                <a:gd name="connsiteY282" fmla="*/ 548640 h 1076960"/>
                <a:gd name="connsiteX283" fmla="*/ 240454 w 2915920"/>
                <a:gd name="connsiteY283" fmla="*/ 558800 h 1076960"/>
                <a:gd name="connsiteX284" fmla="*/ 240454 w 2915920"/>
                <a:gd name="connsiteY284" fmla="*/ 568960 h 1076960"/>
                <a:gd name="connsiteX285" fmla="*/ 243840 w 2915920"/>
                <a:gd name="connsiteY285" fmla="*/ 579120 h 1076960"/>
                <a:gd name="connsiteX286" fmla="*/ 254000 w 2915920"/>
                <a:gd name="connsiteY286" fmla="*/ 596054 h 1076960"/>
                <a:gd name="connsiteX287" fmla="*/ 267547 w 2915920"/>
                <a:gd name="connsiteY287" fmla="*/ 606214 h 1076960"/>
                <a:gd name="connsiteX288" fmla="*/ 284480 w 2915920"/>
                <a:gd name="connsiteY288" fmla="*/ 616374 h 1076960"/>
                <a:gd name="connsiteX289" fmla="*/ 287867 w 2915920"/>
                <a:gd name="connsiteY289" fmla="*/ 626534 h 1076960"/>
                <a:gd name="connsiteX290" fmla="*/ 291254 w 2915920"/>
                <a:gd name="connsiteY290" fmla="*/ 633307 h 1076960"/>
                <a:gd name="connsiteX291" fmla="*/ 301414 w 2915920"/>
                <a:gd name="connsiteY291" fmla="*/ 636694 h 1076960"/>
                <a:gd name="connsiteX292" fmla="*/ 318347 w 2915920"/>
                <a:gd name="connsiteY292" fmla="*/ 636694 h 1076960"/>
                <a:gd name="connsiteX293" fmla="*/ 338667 w 2915920"/>
                <a:gd name="connsiteY293" fmla="*/ 650240 h 1076960"/>
                <a:gd name="connsiteX294" fmla="*/ 338667 w 2915920"/>
                <a:gd name="connsiteY294" fmla="*/ 667174 h 1076960"/>
                <a:gd name="connsiteX295" fmla="*/ 338667 w 2915920"/>
                <a:gd name="connsiteY295" fmla="*/ 667174 h 1076960"/>
                <a:gd name="connsiteX296" fmla="*/ 335280 w 2915920"/>
                <a:gd name="connsiteY296" fmla="*/ 701040 h 1076960"/>
                <a:gd name="connsiteX297" fmla="*/ 335280 w 2915920"/>
                <a:gd name="connsiteY297" fmla="*/ 721360 h 1076960"/>
                <a:gd name="connsiteX298" fmla="*/ 338667 w 2915920"/>
                <a:gd name="connsiteY298" fmla="*/ 731520 h 1076960"/>
                <a:gd name="connsiteX299" fmla="*/ 348827 w 2915920"/>
                <a:gd name="connsiteY299" fmla="*/ 734907 h 1076960"/>
                <a:gd name="connsiteX300" fmla="*/ 372534 w 2915920"/>
                <a:gd name="connsiteY300" fmla="*/ 734907 h 1076960"/>
                <a:gd name="connsiteX301" fmla="*/ 396240 w 2915920"/>
                <a:gd name="connsiteY301" fmla="*/ 738294 h 1076960"/>
                <a:gd name="connsiteX302" fmla="*/ 433494 w 2915920"/>
                <a:gd name="connsiteY302" fmla="*/ 748454 h 1076960"/>
                <a:gd name="connsiteX303" fmla="*/ 440267 w 2915920"/>
                <a:gd name="connsiteY303" fmla="*/ 762000 h 1076960"/>
                <a:gd name="connsiteX304" fmla="*/ 447040 w 2915920"/>
                <a:gd name="connsiteY304" fmla="*/ 782320 h 1076960"/>
                <a:gd name="connsiteX305" fmla="*/ 467360 w 2915920"/>
                <a:gd name="connsiteY305" fmla="*/ 809414 h 1076960"/>
                <a:gd name="connsiteX306" fmla="*/ 480907 w 2915920"/>
                <a:gd name="connsiteY306" fmla="*/ 836507 h 1076960"/>
                <a:gd name="connsiteX307" fmla="*/ 491067 w 2915920"/>
                <a:gd name="connsiteY307" fmla="*/ 850054 h 1076960"/>
                <a:gd name="connsiteX308" fmla="*/ 491067 w 2915920"/>
                <a:gd name="connsiteY308" fmla="*/ 866987 h 1076960"/>
                <a:gd name="connsiteX309" fmla="*/ 511387 w 2915920"/>
                <a:gd name="connsiteY309" fmla="*/ 927947 h 1076960"/>
                <a:gd name="connsiteX0" fmla="*/ 511387 w 2915920"/>
                <a:gd name="connsiteY0" fmla="*/ 927947 h 1076960"/>
                <a:gd name="connsiteX1" fmla="*/ 589280 w 2915920"/>
                <a:gd name="connsiteY1" fmla="*/ 938107 h 1076960"/>
                <a:gd name="connsiteX2" fmla="*/ 657014 w 2915920"/>
                <a:gd name="connsiteY2" fmla="*/ 941494 h 1076960"/>
                <a:gd name="connsiteX3" fmla="*/ 663787 w 2915920"/>
                <a:gd name="connsiteY3" fmla="*/ 948267 h 1076960"/>
                <a:gd name="connsiteX4" fmla="*/ 697654 w 2915920"/>
                <a:gd name="connsiteY4" fmla="*/ 988907 h 1076960"/>
                <a:gd name="connsiteX5" fmla="*/ 738294 w 2915920"/>
                <a:gd name="connsiteY5" fmla="*/ 1029547 h 1076960"/>
                <a:gd name="connsiteX6" fmla="*/ 755227 w 2915920"/>
                <a:gd name="connsiteY6" fmla="*/ 1053254 h 1076960"/>
                <a:gd name="connsiteX7" fmla="*/ 802640 w 2915920"/>
                <a:gd name="connsiteY7" fmla="*/ 1070187 h 1076960"/>
                <a:gd name="connsiteX8" fmla="*/ 839894 w 2915920"/>
                <a:gd name="connsiteY8" fmla="*/ 1076960 h 1076960"/>
                <a:gd name="connsiteX9" fmla="*/ 900854 w 2915920"/>
                <a:gd name="connsiteY9" fmla="*/ 1056640 h 1076960"/>
                <a:gd name="connsiteX10" fmla="*/ 917787 w 2915920"/>
                <a:gd name="connsiteY10" fmla="*/ 1039707 h 1076960"/>
                <a:gd name="connsiteX11" fmla="*/ 924560 w 2915920"/>
                <a:gd name="connsiteY11" fmla="*/ 1012614 h 1076960"/>
                <a:gd name="connsiteX12" fmla="*/ 927947 w 2915920"/>
                <a:gd name="connsiteY12" fmla="*/ 999067 h 1076960"/>
                <a:gd name="connsiteX13" fmla="*/ 968587 w 2915920"/>
                <a:gd name="connsiteY13" fmla="*/ 975360 h 1076960"/>
                <a:gd name="connsiteX14" fmla="*/ 982134 w 2915920"/>
                <a:gd name="connsiteY14" fmla="*/ 968587 h 1076960"/>
                <a:gd name="connsiteX15" fmla="*/ 1005840 w 2915920"/>
                <a:gd name="connsiteY15" fmla="*/ 968587 h 1076960"/>
                <a:gd name="connsiteX16" fmla="*/ 1043094 w 2915920"/>
                <a:gd name="connsiteY16" fmla="*/ 948267 h 1076960"/>
                <a:gd name="connsiteX17" fmla="*/ 1060027 w 2915920"/>
                <a:gd name="connsiteY17" fmla="*/ 924560 h 1076960"/>
                <a:gd name="connsiteX18" fmla="*/ 1063414 w 2915920"/>
                <a:gd name="connsiteY18" fmla="*/ 897467 h 1076960"/>
                <a:gd name="connsiteX19" fmla="*/ 1090507 w 2915920"/>
                <a:gd name="connsiteY19" fmla="*/ 839894 h 1076960"/>
                <a:gd name="connsiteX20" fmla="*/ 1090507 w 2915920"/>
                <a:gd name="connsiteY20" fmla="*/ 809414 h 1076960"/>
                <a:gd name="connsiteX21" fmla="*/ 1104054 w 2915920"/>
                <a:gd name="connsiteY21" fmla="*/ 795867 h 1076960"/>
                <a:gd name="connsiteX22" fmla="*/ 1127760 w 2915920"/>
                <a:gd name="connsiteY22" fmla="*/ 785707 h 1076960"/>
                <a:gd name="connsiteX23" fmla="*/ 1154854 w 2915920"/>
                <a:gd name="connsiteY23" fmla="*/ 782320 h 1076960"/>
                <a:gd name="connsiteX24" fmla="*/ 1181947 w 2915920"/>
                <a:gd name="connsiteY24" fmla="*/ 758614 h 1076960"/>
                <a:gd name="connsiteX25" fmla="*/ 1205654 w 2915920"/>
                <a:gd name="connsiteY25" fmla="*/ 717974 h 1076960"/>
                <a:gd name="connsiteX26" fmla="*/ 1229360 w 2915920"/>
                <a:gd name="connsiteY26" fmla="*/ 677334 h 1076960"/>
                <a:gd name="connsiteX27" fmla="*/ 1236134 w 2915920"/>
                <a:gd name="connsiteY27" fmla="*/ 663787 h 1076960"/>
                <a:gd name="connsiteX28" fmla="*/ 1249680 w 2915920"/>
                <a:gd name="connsiteY28" fmla="*/ 660400 h 1076960"/>
                <a:gd name="connsiteX29" fmla="*/ 1293707 w 2915920"/>
                <a:gd name="connsiteY29" fmla="*/ 667174 h 1076960"/>
                <a:gd name="connsiteX30" fmla="*/ 1307254 w 2915920"/>
                <a:gd name="connsiteY30" fmla="*/ 680720 h 1076960"/>
                <a:gd name="connsiteX31" fmla="*/ 1314027 w 2915920"/>
                <a:gd name="connsiteY31" fmla="*/ 701040 h 1076960"/>
                <a:gd name="connsiteX32" fmla="*/ 1317414 w 2915920"/>
                <a:gd name="connsiteY32" fmla="*/ 717974 h 1076960"/>
                <a:gd name="connsiteX33" fmla="*/ 1320800 w 2915920"/>
                <a:gd name="connsiteY33" fmla="*/ 721360 h 1076960"/>
                <a:gd name="connsiteX34" fmla="*/ 1405467 w 2915920"/>
                <a:gd name="connsiteY34" fmla="*/ 721360 h 1076960"/>
                <a:gd name="connsiteX35" fmla="*/ 1422400 w 2915920"/>
                <a:gd name="connsiteY35" fmla="*/ 714587 h 1076960"/>
                <a:gd name="connsiteX36" fmla="*/ 1425787 w 2915920"/>
                <a:gd name="connsiteY36" fmla="*/ 701040 h 1076960"/>
                <a:gd name="connsiteX37" fmla="*/ 1425787 w 2915920"/>
                <a:gd name="connsiteY37" fmla="*/ 690880 h 1076960"/>
                <a:gd name="connsiteX38" fmla="*/ 1432560 w 2915920"/>
                <a:gd name="connsiteY38" fmla="*/ 684107 h 1076960"/>
                <a:gd name="connsiteX39" fmla="*/ 1459654 w 2915920"/>
                <a:gd name="connsiteY39" fmla="*/ 677334 h 1076960"/>
                <a:gd name="connsiteX40" fmla="*/ 1476587 w 2915920"/>
                <a:gd name="connsiteY40" fmla="*/ 680720 h 1076960"/>
                <a:gd name="connsiteX41" fmla="*/ 1496907 w 2915920"/>
                <a:gd name="connsiteY41" fmla="*/ 684107 h 1076960"/>
                <a:gd name="connsiteX42" fmla="*/ 1517227 w 2915920"/>
                <a:gd name="connsiteY42" fmla="*/ 701040 h 1076960"/>
                <a:gd name="connsiteX43" fmla="*/ 1544320 w 2915920"/>
                <a:gd name="connsiteY43" fmla="*/ 714587 h 1076960"/>
                <a:gd name="connsiteX44" fmla="*/ 1564640 w 2915920"/>
                <a:gd name="connsiteY44" fmla="*/ 751840 h 1076960"/>
                <a:gd name="connsiteX45" fmla="*/ 1588347 w 2915920"/>
                <a:gd name="connsiteY45" fmla="*/ 772160 h 1076960"/>
                <a:gd name="connsiteX46" fmla="*/ 1618827 w 2915920"/>
                <a:gd name="connsiteY46" fmla="*/ 785707 h 1076960"/>
                <a:gd name="connsiteX47" fmla="*/ 1639147 w 2915920"/>
                <a:gd name="connsiteY47" fmla="*/ 785707 h 1076960"/>
                <a:gd name="connsiteX48" fmla="*/ 1656080 w 2915920"/>
                <a:gd name="connsiteY48" fmla="*/ 762000 h 1076960"/>
                <a:gd name="connsiteX49" fmla="*/ 1703494 w 2915920"/>
                <a:gd name="connsiteY49" fmla="*/ 714587 h 1076960"/>
                <a:gd name="connsiteX50" fmla="*/ 1713654 w 2915920"/>
                <a:gd name="connsiteY50" fmla="*/ 707814 h 1076960"/>
                <a:gd name="connsiteX51" fmla="*/ 1733974 w 2915920"/>
                <a:gd name="connsiteY51" fmla="*/ 704427 h 1076960"/>
                <a:gd name="connsiteX52" fmla="*/ 1788160 w 2915920"/>
                <a:gd name="connsiteY52" fmla="*/ 707814 h 1076960"/>
                <a:gd name="connsiteX53" fmla="*/ 1822027 w 2915920"/>
                <a:gd name="connsiteY53" fmla="*/ 707814 h 1076960"/>
                <a:gd name="connsiteX54" fmla="*/ 1845734 w 2915920"/>
                <a:gd name="connsiteY54" fmla="*/ 707814 h 1076960"/>
                <a:gd name="connsiteX55" fmla="*/ 1859280 w 2915920"/>
                <a:gd name="connsiteY55" fmla="*/ 704427 h 1076960"/>
                <a:gd name="connsiteX56" fmla="*/ 1876214 w 2915920"/>
                <a:gd name="connsiteY56" fmla="*/ 680720 h 1076960"/>
                <a:gd name="connsiteX57" fmla="*/ 1889760 w 2915920"/>
                <a:gd name="connsiteY57" fmla="*/ 650240 h 1076960"/>
                <a:gd name="connsiteX58" fmla="*/ 1893147 w 2915920"/>
                <a:gd name="connsiteY58" fmla="*/ 636694 h 1076960"/>
                <a:gd name="connsiteX59" fmla="*/ 1906694 w 2915920"/>
                <a:gd name="connsiteY59" fmla="*/ 633307 h 1076960"/>
                <a:gd name="connsiteX60" fmla="*/ 1910080 w 2915920"/>
                <a:gd name="connsiteY60" fmla="*/ 616374 h 1076960"/>
                <a:gd name="connsiteX61" fmla="*/ 1930400 w 2915920"/>
                <a:gd name="connsiteY61" fmla="*/ 592667 h 1076960"/>
                <a:gd name="connsiteX62" fmla="*/ 1960880 w 2915920"/>
                <a:gd name="connsiteY62" fmla="*/ 575734 h 1076960"/>
                <a:gd name="connsiteX63" fmla="*/ 2011680 w 2915920"/>
                <a:gd name="connsiteY63" fmla="*/ 579120 h 1076960"/>
                <a:gd name="connsiteX64" fmla="*/ 2042160 w 2915920"/>
                <a:gd name="connsiteY64" fmla="*/ 589280 h 1076960"/>
                <a:gd name="connsiteX65" fmla="*/ 2120054 w 2915920"/>
                <a:gd name="connsiteY65" fmla="*/ 602827 h 1076960"/>
                <a:gd name="connsiteX66" fmla="*/ 2164080 w 2915920"/>
                <a:gd name="connsiteY66" fmla="*/ 609600 h 1076960"/>
                <a:gd name="connsiteX67" fmla="*/ 2181014 w 2915920"/>
                <a:gd name="connsiteY67" fmla="*/ 633307 h 1076960"/>
                <a:gd name="connsiteX68" fmla="*/ 2211494 w 2915920"/>
                <a:gd name="connsiteY68" fmla="*/ 660400 h 1076960"/>
                <a:gd name="connsiteX69" fmla="*/ 2231814 w 2915920"/>
                <a:gd name="connsiteY69" fmla="*/ 670560 h 1076960"/>
                <a:gd name="connsiteX70" fmla="*/ 2269067 w 2915920"/>
                <a:gd name="connsiteY70" fmla="*/ 684107 h 1076960"/>
                <a:gd name="connsiteX71" fmla="*/ 2302934 w 2915920"/>
                <a:gd name="connsiteY71" fmla="*/ 687494 h 1076960"/>
                <a:gd name="connsiteX72" fmla="*/ 2350347 w 2915920"/>
                <a:gd name="connsiteY72" fmla="*/ 717974 h 1076960"/>
                <a:gd name="connsiteX73" fmla="*/ 2377440 w 2915920"/>
                <a:gd name="connsiteY73" fmla="*/ 731520 h 1076960"/>
                <a:gd name="connsiteX74" fmla="*/ 2411307 w 2915920"/>
                <a:gd name="connsiteY74" fmla="*/ 748454 h 1076960"/>
                <a:gd name="connsiteX75" fmla="*/ 2468880 w 2915920"/>
                <a:gd name="connsiteY75" fmla="*/ 755227 h 1076960"/>
                <a:gd name="connsiteX76" fmla="*/ 2509520 w 2915920"/>
                <a:gd name="connsiteY76" fmla="*/ 762000 h 1076960"/>
                <a:gd name="connsiteX77" fmla="*/ 2556934 w 2915920"/>
                <a:gd name="connsiteY77" fmla="*/ 829734 h 1076960"/>
                <a:gd name="connsiteX78" fmla="*/ 2580640 w 2915920"/>
                <a:gd name="connsiteY78" fmla="*/ 860214 h 1076960"/>
                <a:gd name="connsiteX79" fmla="*/ 2604347 w 2915920"/>
                <a:gd name="connsiteY79" fmla="*/ 900854 h 1076960"/>
                <a:gd name="connsiteX80" fmla="*/ 2634827 w 2915920"/>
                <a:gd name="connsiteY80" fmla="*/ 921174 h 1076960"/>
                <a:gd name="connsiteX81" fmla="*/ 2665307 w 2915920"/>
                <a:gd name="connsiteY81" fmla="*/ 927947 h 1076960"/>
                <a:gd name="connsiteX82" fmla="*/ 2705947 w 2915920"/>
                <a:gd name="connsiteY82" fmla="*/ 907627 h 1076960"/>
                <a:gd name="connsiteX83" fmla="*/ 2703010 w 2915920"/>
                <a:gd name="connsiteY83" fmla="*/ 869097 h 1076960"/>
                <a:gd name="connsiteX84" fmla="*/ 2705947 w 2915920"/>
                <a:gd name="connsiteY84" fmla="*/ 816187 h 1076960"/>
                <a:gd name="connsiteX85" fmla="*/ 2702560 w 2915920"/>
                <a:gd name="connsiteY85" fmla="*/ 799254 h 1076960"/>
                <a:gd name="connsiteX86" fmla="*/ 2699174 w 2915920"/>
                <a:gd name="connsiteY86" fmla="*/ 772160 h 1076960"/>
                <a:gd name="connsiteX87" fmla="*/ 2695787 w 2915920"/>
                <a:gd name="connsiteY87" fmla="*/ 758614 h 1076960"/>
                <a:gd name="connsiteX88" fmla="*/ 2689014 w 2915920"/>
                <a:gd name="connsiteY88" fmla="*/ 738294 h 1076960"/>
                <a:gd name="connsiteX89" fmla="*/ 2682240 w 2915920"/>
                <a:gd name="connsiteY89" fmla="*/ 717974 h 1076960"/>
                <a:gd name="connsiteX90" fmla="*/ 2678854 w 2915920"/>
                <a:gd name="connsiteY90" fmla="*/ 697654 h 1076960"/>
                <a:gd name="connsiteX91" fmla="*/ 2672080 w 2915920"/>
                <a:gd name="connsiteY91" fmla="*/ 687494 h 1076960"/>
                <a:gd name="connsiteX92" fmla="*/ 2678854 w 2915920"/>
                <a:gd name="connsiteY92" fmla="*/ 673947 h 1076960"/>
                <a:gd name="connsiteX93" fmla="*/ 2699174 w 2915920"/>
                <a:gd name="connsiteY93" fmla="*/ 667174 h 1076960"/>
                <a:gd name="connsiteX94" fmla="*/ 2729654 w 2915920"/>
                <a:gd name="connsiteY94" fmla="*/ 667174 h 1076960"/>
                <a:gd name="connsiteX95" fmla="*/ 2770294 w 2915920"/>
                <a:gd name="connsiteY95" fmla="*/ 673947 h 1076960"/>
                <a:gd name="connsiteX96" fmla="*/ 2783840 w 2915920"/>
                <a:gd name="connsiteY96" fmla="*/ 677334 h 1076960"/>
                <a:gd name="connsiteX97" fmla="*/ 2804160 w 2915920"/>
                <a:gd name="connsiteY97" fmla="*/ 690880 h 1076960"/>
                <a:gd name="connsiteX98" fmla="*/ 2827867 w 2915920"/>
                <a:gd name="connsiteY98" fmla="*/ 673947 h 1076960"/>
                <a:gd name="connsiteX99" fmla="*/ 2827867 w 2915920"/>
                <a:gd name="connsiteY99" fmla="*/ 650240 h 1076960"/>
                <a:gd name="connsiteX100" fmla="*/ 2817707 w 2915920"/>
                <a:gd name="connsiteY100" fmla="*/ 629920 h 1076960"/>
                <a:gd name="connsiteX101" fmla="*/ 2810934 w 2915920"/>
                <a:gd name="connsiteY101" fmla="*/ 616374 h 1076960"/>
                <a:gd name="connsiteX102" fmla="*/ 2817707 w 2915920"/>
                <a:gd name="connsiteY102" fmla="*/ 596054 h 1076960"/>
                <a:gd name="connsiteX103" fmla="*/ 2844800 w 2915920"/>
                <a:gd name="connsiteY103" fmla="*/ 579120 h 1076960"/>
                <a:gd name="connsiteX104" fmla="*/ 2868507 w 2915920"/>
                <a:gd name="connsiteY104" fmla="*/ 565574 h 1076960"/>
                <a:gd name="connsiteX105" fmla="*/ 2892214 w 2915920"/>
                <a:gd name="connsiteY105" fmla="*/ 562187 h 1076960"/>
                <a:gd name="connsiteX106" fmla="*/ 2912534 w 2915920"/>
                <a:gd name="connsiteY106" fmla="*/ 548640 h 1076960"/>
                <a:gd name="connsiteX107" fmla="*/ 2915920 w 2915920"/>
                <a:gd name="connsiteY107" fmla="*/ 535094 h 1076960"/>
                <a:gd name="connsiteX108" fmla="*/ 2898987 w 2915920"/>
                <a:gd name="connsiteY108" fmla="*/ 504614 h 1076960"/>
                <a:gd name="connsiteX109" fmla="*/ 2898987 w 2915920"/>
                <a:gd name="connsiteY109" fmla="*/ 474134 h 1076960"/>
                <a:gd name="connsiteX110" fmla="*/ 2895600 w 2915920"/>
                <a:gd name="connsiteY110" fmla="*/ 457200 h 1076960"/>
                <a:gd name="connsiteX111" fmla="*/ 2885440 w 2915920"/>
                <a:gd name="connsiteY111" fmla="*/ 433494 h 1076960"/>
                <a:gd name="connsiteX112" fmla="*/ 2821094 w 2915920"/>
                <a:gd name="connsiteY112" fmla="*/ 419947 h 1076960"/>
                <a:gd name="connsiteX113" fmla="*/ 2783840 w 2915920"/>
                <a:gd name="connsiteY113" fmla="*/ 403014 h 1076960"/>
                <a:gd name="connsiteX114" fmla="*/ 2729654 w 2915920"/>
                <a:gd name="connsiteY114" fmla="*/ 352214 h 1076960"/>
                <a:gd name="connsiteX115" fmla="*/ 2695787 w 2915920"/>
                <a:gd name="connsiteY115" fmla="*/ 298027 h 1076960"/>
                <a:gd name="connsiteX116" fmla="*/ 2692400 w 2915920"/>
                <a:gd name="connsiteY116" fmla="*/ 243840 h 1076960"/>
                <a:gd name="connsiteX117" fmla="*/ 2682240 w 2915920"/>
                <a:gd name="connsiteY117" fmla="*/ 216747 h 1076960"/>
                <a:gd name="connsiteX118" fmla="*/ 2675467 w 2915920"/>
                <a:gd name="connsiteY118" fmla="*/ 199814 h 1076960"/>
                <a:gd name="connsiteX119" fmla="*/ 2661920 w 2915920"/>
                <a:gd name="connsiteY119" fmla="*/ 186267 h 1076960"/>
                <a:gd name="connsiteX120" fmla="*/ 2661920 w 2915920"/>
                <a:gd name="connsiteY120" fmla="*/ 149014 h 1076960"/>
                <a:gd name="connsiteX121" fmla="*/ 2658534 w 2915920"/>
                <a:gd name="connsiteY121" fmla="*/ 125307 h 1076960"/>
                <a:gd name="connsiteX122" fmla="*/ 2628054 w 2915920"/>
                <a:gd name="connsiteY122" fmla="*/ 94827 h 1076960"/>
                <a:gd name="connsiteX123" fmla="*/ 2584027 w 2915920"/>
                <a:gd name="connsiteY123" fmla="*/ 71120 h 1076960"/>
                <a:gd name="connsiteX124" fmla="*/ 2499360 w 2915920"/>
                <a:gd name="connsiteY124" fmla="*/ 71120 h 1076960"/>
                <a:gd name="connsiteX125" fmla="*/ 2472267 w 2915920"/>
                <a:gd name="connsiteY125" fmla="*/ 81280 h 1076960"/>
                <a:gd name="connsiteX126" fmla="*/ 2448560 w 2915920"/>
                <a:gd name="connsiteY126" fmla="*/ 71120 h 1076960"/>
                <a:gd name="connsiteX127" fmla="*/ 2424854 w 2915920"/>
                <a:gd name="connsiteY127" fmla="*/ 71120 h 1076960"/>
                <a:gd name="connsiteX128" fmla="*/ 2394374 w 2915920"/>
                <a:gd name="connsiteY128" fmla="*/ 57574 h 1076960"/>
                <a:gd name="connsiteX129" fmla="*/ 2367280 w 2915920"/>
                <a:gd name="connsiteY129" fmla="*/ 50800 h 1076960"/>
                <a:gd name="connsiteX130" fmla="*/ 2350347 w 2915920"/>
                <a:gd name="connsiteY130" fmla="*/ 27094 h 1076960"/>
                <a:gd name="connsiteX131" fmla="*/ 2330027 w 2915920"/>
                <a:gd name="connsiteY131" fmla="*/ 6774 h 1076960"/>
                <a:gd name="connsiteX132" fmla="*/ 2286000 w 2915920"/>
                <a:gd name="connsiteY132" fmla="*/ 0 h 1076960"/>
                <a:gd name="connsiteX133" fmla="*/ 1960213 w 2915920"/>
                <a:gd name="connsiteY133" fmla="*/ 574954 h 1076960"/>
                <a:gd name="connsiteX134" fmla="*/ 1968475 w 2915920"/>
                <a:gd name="connsiteY134" fmla="*/ 568007 h 1076960"/>
                <a:gd name="connsiteX135" fmla="*/ 1927380 w 2915920"/>
                <a:gd name="connsiteY135" fmla="*/ 541000 h 1076960"/>
                <a:gd name="connsiteX136" fmla="*/ 1883642 w 2915920"/>
                <a:gd name="connsiteY136" fmla="*/ 503921 h 1076960"/>
                <a:gd name="connsiteX137" fmla="*/ 1880710 w 2915920"/>
                <a:gd name="connsiteY137" fmla="*/ 448518 h 1076960"/>
                <a:gd name="connsiteX138" fmla="*/ 1845977 w 2915920"/>
                <a:gd name="connsiteY138" fmla="*/ 389642 h 1076960"/>
                <a:gd name="connsiteX139" fmla="*/ 1850852 w 2915920"/>
                <a:gd name="connsiteY139" fmla="*/ 344312 h 1076960"/>
                <a:gd name="connsiteX140" fmla="*/ 1807114 w 2915920"/>
                <a:gd name="connsiteY140" fmla="*/ 335108 h 1076960"/>
                <a:gd name="connsiteX141" fmla="*/ 1727733 w 2915920"/>
                <a:gd name="connsiteY141" fmla="*/ 290474 h 1076960"/>
                <a:gd name="connsiteX142" fmla="*/ 1648641 w 2915920"/>
                <a:gd name="connsiteY142" fmla="*/ 271108 h 1076960"/>
                <a:gd name="connsiteX143" fmla="*/ 1639968 w 2915920"/>
                <a:gd name="connsiteY143" fmla="*/ 244102 h 1076960"/>
                <a:gd name="connsiteX144" fmla="*/ 1632617 w 2915920"/>
                <a:gd name="connsiteY144" fmla="*/ 186094 h 1076960"/>
                <a:gd name="connsiteX145" fmla="*/ 1647075 w 2915920"/>
                <a:gd name="connsiteY145" fmla="*/ 135728 h 1076960"/>
                <a:gd name="connsiteX146" fmla="*/ 1702628 w 2915920"/>
                <a:gd name="connsiteY146" fmla="*/ 106551 h 1076960"/>
                <a:gd name="connsiteX147" fmla="*/ 1699696 w 2915920"/>
                <a:gd name="connsiteY147" fmla="*/ 66432 h 1076960"/>
                <a:gd name="connsiteX148" fmla="*/ 1710601 w 2915920"/>
                <a:gd name="connsiteY148" fmla="*/ 9552 h 1076960"/>
                <a:gd name="connsiteX149" fmla="*/ 1618827 w 2915920"/>
                <a:gd name="connsiteY149" fmla="*/ 3387 h 1076960"/>
                <a:gd name="connsiteX150" fmla="*/ 1625600 w 2915920"/>
                <a:gd name="connsiteY150" fmla="*/ 20320 h 1076960"/>
                <a:gd name="connsiteX151" fmla="*/ 1615440 w 2915920"/>
                <a:gd name="connsiteY151" fmla="*/ 40640 h 1076960"/>
                <a:gd name="connsiteX152" fmla="*/ 1584960 w 2915920"/>
                <a:gd name="connsiteY152" fmla="*/ 57574 h 1076960"/>
                <a:gd name="connsiteX153" fmla="*/ 1540934 w 2915920"/>
                <a:gd name="connsiteY153" fmla="*/ 121920 h 1076960"/>
                <a:gd name="connsiteX154" fmla="*/ 1507067 w 2915920"/>
                <a:gd name="connsiteY154" fmla="*/ 132080 h 1076960"/>
                <a:gd name="connsiteX155" fmla="*/ 1513840 w 2915920"/>
                <a:gd name="connsiteY155" fmla="*/ 189654 h 1076960"/>
                <a:gd name="connsiteX156" fmla="*/ 1486747 w 2915920"/>
                <a:gd name="connsiteY156" fmla="*/ 220134 h 1076960"/>
                <a:gd name="connsiteX157" fmla="*/ 1486747 w 2915920"/>
                <a:gd name="connsiteY157" fmla="*/ 220134 h 1076960"/>
                <a:gd name="connsiteX158" fmla="*/ 1422400 w 2915920"/>
                <a:gd name="connsiteY158" fmla="*/ 254000 h 1076960"/>
                <a:gd name="connsiteX159" fmla="*/ 1405467 w 2915920"/>
                <a:gd name="connsiteY159" fmla="*/ 281094 h 1076960"/>
                <a:gd name="connsiteX160" fmla="*/ 1405467 w 2915920"/>
                <a:gd name="connsiteY160" fmla="*/ 281094 h 1076960"/>
                <a:gd name="connsiteX161" fmla="*/ 1398694 w 2915920"/>
                <a:gd name="connsiteY161" fmla="*/ 318347 h 1076960"/>
                <a:gd name="connsiteX162" fmla="*/ 1395307 w 2915920"/>
                <a:gd name="connsiteY162" fmla="*/ 342054 h 1076960"/>
                <a:gd name="connsiteX163" fmla="*/ 1371600 w 2915920"/>
                <a:gd name="connsiteY163" fmla="*/ 362374 h 1076960"/>
                <a:gd name="connsiteX164" fmla="*/ 1347894 w 2915920"/>
                <a:gd name="connsiteY164" fmla="*/ 386080 h 1076960"/>
                <a:gd name="connsiteX165" fmla="*/ 1337734 w 2915920"/>
                <a:gd name="connsiteY165" fmla="*/ 406400 h 1076960"/>
                <a:gd name="connsiteX166" fmla="*/ 1334347 w 2915920"/>
                <a:gd name="connsiteY166" fmla="*/ 443654 h 1076960"/>
                <a:gd name="connsiteX167" fmla="*/ 1344507 w 2915920"/>
                <a:gd name="connsiteY167" fmla="*/ 477520 h 1076960"/>
                <a:gd name="connsiteX168" fmla="*/ 1368214 w 2915920"/>
                <a:gd name="connsiteY168" fmla="*/ 508000 h 1076960"/>
                <a:gd name="connsiteX169" fmla="*/ 1378374 w 2915920"/>
                <a:gd name="connsiteY169" fmla="*/ 528320 h 1076960"/>
                <a:gd name="connsiteX170" fmla="*/ 1374987 w 2915920"/>
                <a:gd name="connsiteY170" fmla="*/ 548640 h 1076960"/>
                <a:gd name="connsiteX171" fmla="*/ 1361440 w 2915920"/>
                <a:gd name="connsiteY171" fmla="*/ 565574 h 1076960"/>
                <a:gd name="connsiteX172" fmla="*/ 1341120 w 2915920"/>
                <a:gd name="connsiteY172" fmla="*/ 568960 h 1076960"/>
                <a:gd name="connsiteX173" fmla="*/ 1320800 w 2915920"/>
                <a:gd name="connsiteY173" fmla="*/ 575734 h 1076960"/>
                <a:gd name="connsiteX174" fmla="*/ 1290320 w 2915920"/>
                <a:gd name="connsiteY174" fmla="*/ 572347 h 1076960"/>
                <a:gd name="connsiteX175" fmla="*/ 1259840 w 2915920"/>
                <a:gd name="connsiteY175" fmla="*/ 552027 h 1076960"/>
                <a:gd name="connsiteX176" fmla="*/ 1239520 w 2915920"/>
                <a:gd name="connsiteY176" fmla="*/ 541867 h 1076960"/>
                <a:gd name="connsiteX177" fmla="*/ 1205654 w 2915920"/>
                <a:gd name="connsiteY177" fmla="*/ 538480 h 1076960"/>
                <a:gd name="connsiteX178" fmla="*/ 1185334 w 2915920"/>
                <a:gd name="connsiteY178" fmla="*/ 535094 h 1076960"/>
                <a:gd name="connsiteX179" fmla="*/ 1158240 w 2915920"/>
                <a:gd name="connsiteY179" fmla="*/ 528320 h 1076960"/>
                <a:gd name="connsiteX180" fmla="*/ 1124374 w 2915920"/>
                <a:gd name="connsiteY180" fmla="*/ 531707 h 1076960"/>
                <a:gd name="connsiteX181" fmla="*/ 1107440 w 2915920"/>
                <a:gd name="connsiteY181" fmla="*/ 568960 h 1076960"/>
                <a:gd name="connsiteX182" fmla="*/ 1090507 w 2915920"/>
                <a:gd name="connsiteY182" fmla="*/ 579120 h 1076960"/>
                <a:gd name="connsiteX183" fmla="*/ 1060027 w 2915920"/>
                <a:gd name="connsiteY183" fmla="*/ 582507 h 1076960"/>
                <a:gd name="connsiteX184" fmla="*/ 1019387 w 2915920"/>
                <a:gd name="connsiteY184" fmla="*/ 582507 h 1076960"/>
                <a:gd name="connsiteX185" fmla="*/ 982134 w 2915920"/>
                <a:gd name="connsiteY185" fmla="*/ 582507 h 1076960"/>
                <a:gd name="connsiteX186" fmla="*/ 951654 w 2915920"/>
                <a:gd name="connsiteY186" fmla="*/ 585894 h 1076960"/>
                <a:gd name="connsiteX187" fmla="*/ 924560 w 2915920"/>
                <a:gd name="connsiteY187" fmla="*/ 612987 h 1076960"/>
                <a:gd name="connsiteX188" fmla="*/ 900854 w 2915920"/>
                <a:gd name="connsiteY188" fmla="*/ 643467 h 1076960"/>
                <a:gd name="connsiteX189" fmla="*/ 890694 w 2915920"/>
                <a:gd name="connsiteY189" fmla="*/ 670560 h 1076960"/>
                <a:gd name="connsiteX190" fmla="*/ 850054 w 2915920"/>
                <a:gd name="connsiteY190" fmla="*/ 701040 h 1076960"/>
                <a:gd name="connsiteX191" fmla="*/ 802640 w 2915920"/>
                <a:gd name="connsiteY191" fmla="*/ 731520 h 1076960"/>
                <a:gd name="connsiteX192" fmla="*/ 785707 w 2915920"/>
                <a:gd name="connsiteY192" fmla="*/ 751840 h 1076960"/>
                <a:gd name="connsiteX193" fmla="*/ 778934 w 2915920"/>
                <a:gd name="connsiteY193" fmla="*/ 802640 h 1076960"/>
                <a:gd name="connsiteX194" fmla="*/ 775547 w 2915920"/>
                <a:gd name="connsiteY194" fmla="*/ 816187 h 1076960"/>
                <a:gd name="connsiteX195" fmla="*/ 755227 w 2915920"/>
                <a:gd name="connsiteY195" fmla="*/ 816187 h 1076960"/>
                <a:gd name="connsiteX196" fmla="*/ 738294 w 2915920"/>
                <a:gd name="connsiteY196" fmla="*/ 795867 h 1076960"/>
                <a:gd name="connsiteX197" fmla="*/ 738294 w 2915920"/>
                <a:gd name="connsiteY197" fmla="*/ 795867 h 1076960"/>
                <a:gd name="connsiteX198" fmla="*/ 714587 w 2915920"/>
                <a:gd name="connsiteY198" fmla="*/ 778934 h 1076960"/>
                <a:gd name="connsiteX199" fmla="*/ 721360 w 2915920"/>
                <a:gd name="connsiteY199" fmla="*/ 741680 h 1076960"/>
                <a:gd name="connsiteX200" fmla="*/ 721360 w 2915920"/>
                <a:gd name="connsiteY200" fmla="*/ 717974 h 1076960"/>
                <a:gd name="connsiteX201" fmla="*/ 721360 w 2915920"/>
                <a:gd name="connsiteY201" fmla="*/ 697654 h 1076960"/>
                <a:gd name="connsiteX202" fmla="*/ 717974 w 2915920"/>
                <a:gd name="connsiteY202" fmla="*/ 667174 h 1076960"/>
                <a:gd name="connsiteX203" fmla="*/ 707814 w 2915920"/>
                <a:gd name="connsiteY203" fmla="*/ 643467 h 1076960"/>
                <a:gd name="connsiteX204" fmla="*/ 711200 w 2915920"/>
                <a:gd name="connsiteY204" fmla="*/ 612987 h 1076960"/>
                <a:gd name="connsiteX205" fmla="*/ 707814 w 2915920"/>
                <a:gd name="connsiteY205" fmla="*/ 592667 h 1076960"/>
                <a:gd name="connsiteX206" fmla="*/ 697654 w 2915920"/>
                <a:gd name="connsiteY206" fmla="*/ 565574 h 1076960"/>
                <a:gd name="connsiteX207" fmla="*/ 687494 w 2915920"/>
                <a:gd name="connsiteY207" fmla="*/ 558800 h 1076960"/>
                <a:gd name="connsiteX208" fmla="*/ 657014 w 2915920"/>
                <a:gd name="connsiteY208" fmla="*/ 548640 h 1076960"/>
                <a:gd name="connsiteX209" fmla="*/ 602827 w 2915920"/>
                <a:gd name="connsiteY209" fmla="*/ 548640 h 1076960"/>
                <a:gd name="connsiteX210" fmla="*/ 565574 w 2915920"/>
                <a:gd name="connsiteY210" fmla="*/ 545254 h 1076960"/>
                <a:gd name="connsiteX211" fmla="*/ 538480 w 2915920"/>
                <a:gd name="connsiteY211" fmla="*/ 541867 h 1076960"/>
                <a:gd name="connsiteX212" fmla="*/ 538480 w 2915920"/>
                <a:gd name="connsiteY212" fmla="*/ 541867 h 1076960"/>
                <a:gd name="connsiteX213" fmla="*/ 494454 w 2915920"/>
                <a:gd name="connsiteY213" fmla="*/ 521547 h 1076960"/>
                <a:gd name="connsiteX214" fmla="*/ 474134 w 2915920"/>
                <a:gd name="connsiteY214" fmla="*/ 504614 h 1076960"/>
                <a:gd name="connsiteX215" fmla="*/ 467360 w 2915920"/>
                <a:gd name="connsiteY215" fmla="*/ 494454 h 1076960"/>
                <a:gd name="connsiteX216" fmla="*/ 423334 w 2915920"/>
                <a:gd name="connsiteY216" fmla="*/ 487680 h 1076960"/>
                <a:gd name="connsiteX217" fmla="*/ 389467 w 2915920"/>
                <a:gd name="connsiteY217" fmla="*/ 497840 h 1076960"/>
                <a:gd name="connsiteX218" fmla="*/ 362374 w 2915920"/>
                <a:gd name="connsiteY218" fmla="*/ 494454 h 1076960"/>
                <a:gd name="connsiteX219" fmla="*/ 335280 w 2915920"/>
                <a:gd name="connsiteY219" fmla="*/ 470747 h 1076960"/>
                <a:gd name="connsiteX220" fmla="*/ 308187 w 2915920"/>
                <a:gd name="connsiteY220" fmla="*/ 460587 h 1076960"/>
                <a:gd name="connsiteX221" fmla="*/ 274320 w 2915920"/>
                <a:gd name="connsiteY221" fmla="*/ 436880 h 1076960"/>
                <a:gd name="connsiteX222" fmla="*/ 264160 w 2915920"/>
                <a:gd name="connsiteY222" fmla="*/ 406400 h 1076960"/>
                <a:gd name="connsiteX223" fmla="*/ 243840 w 2915920"/>
                <a:gd name="connsiteY223" fmla="*/ 396240 h 1076960"/>
                <a:gd name="connsiteX224" fmla="*/ 223520 w 2915920"/>
                <a:gd name="connsiteY224" fmla="*/ 379307 h 1076960"/>
                <a:gd name="connsiteX225" fmla="*/ 203200 w 2915920"/>
                <a:gd name="connsiteY225" fmla="*/ 348827 h 1076960"/>
                <a:gd name="connsiteX226" fmla="*/ 203200 w 2915920"/>
                <a:gd name="connsiteY226" fmla="*/ 348827 h 1076960"/>
                <a:gd name="connsiteX227" fmla="*/ 172720 w 2915920"/>
                <a:gd name="connsiteY227" fmla="*/ 298027 h 1076960"/>
                <a:gd name="connsiteX228" fmla="*/ 152400 w 2915920"/>
                <a:gd name="connsiteY228" fmla="*/ 287867 h 1076960"/>
                <a:gd name="connsiteX229" fmla="*/ 135467 w 2915920"/>
                <a:gd name="connsiteY229" fmla="*/ 250614 h 1076960"/>
                <a:gd name="connsiteX230" fmla="*/ 125307 w 2915920"/>
                <a:gd name="connsiteY230" fmla="*/ 226907 h 1076960"/>
                <a:gd name="connsiteX231" fmla="*/ 111760 w 2915920"/>
                <a:gd name="connsiteY231" fmla="*/ 213360 h 1076960"/>
                <a:gd name="connsiteX232" fmla="*/ 84667 w 2915920"/>
                <a:gd name="connsiteY232" fmla="*/ 196427 h 1076960"/>
                <a:gd name="connsiteX233" fmla="*/ 64347 w 2915920"/>
                <a:gd name="connsiteY233" fmla="*/ 186267 h 1076960"/>
                <a:gd name="connsiteX234" fmla="*/ 47414 w 2915920"/>
                <a:gd name="connsiteY234" fmla="*/ 186267 h 1076960"/>
                <a:gd name="connsiteX235" fmla="*/ 37254 w 2915920"/>
                <a:gd name="connsiteY235" fmla="*/ 193040 h 1076960"/>
                <a:gd name="connsiteX236" fmla="*/ 30480 w 2915920"/>
                <a:gd name="connsiteY236" fmla="*/ 206587 h 1076960"/>
                <a:gd name="connsiteX237" fmla="*/ 27094 w 2915920"/>
                <a:gd name="connsiteY237" fmla="*/ 233680 h 1076960"/>
                <a:gd name="connsiteX238" fmla="*/ 16934 w 2915920"/>
                <a:gd name="connsiteY238" fmla="*/ 250614 h 1076960"/>
                <a:gd name="connsiteX239" fmla="*/ 6774 w 2915920"/>
                <a:gd name="connsiteY239" fmla="*/ 260774 h 1076960"/>
                <a:gd name="connsiteX240" fmla="*/ 3387 w 2915920"/>
                <a:gd name="connsiteY240" fmla="*/ 274320 h 1076960"/>
                <a:gd name="connsiteX241" fmla="*/ 0 w 2915920"/>
                <a:gd name="connsiteY241" fmla="*/ 287867 h 1076960"/>
                <a:gd name="connsiteX242" fmla="*/ 0 w 2915920"/>
                <a:gd name="connsiteY242" fmla="*/ 308187 h 1076960"/>
                <a:gd name="connsiteX243" fmla="*/ 0 w 2915920"/>
                <a:gd name="connsiteY243" fmla="*/ 331894 h 1076960"/>
                <a:gd name="connsiteX244" fmla="*/ 0 w 2915920"/>
                <a:gd name="connsiteY244" fmla="*/ 338667 h 1076960"/>
                <a:gd name="connsiteX245" fmla="*/ 13547 w 2915920"/>
                <a:gd name="connsiteY245" fmla="*/ 352214 h 1076960"/>
                <a:gd name="connsiteX246" fmla="*/ 13547 w 2915920"/>
                <a:gd name="connsiteY246" fmla="*/ 355600 h 1076960"/>
                <a:gd name="connsiteX247" fmla="*/ 20320 w 2915920"/>
                <a:gd name="connsiteY247" fmla="*/ 365760 h 1076960"/>
                <a:gd name="connsiteX248" fmla="*/ 13547 w 2915920"/>
                <a:gd name="connsiteY248" fmla="*/ 372534 h 1076960"/>
                <a:gd name="connsiteX249" fmla="*/ 16934 w 2915920"/>
                <a:gd name="connsiteY249" fmla="*/ 396240 h 1076960"/>
                <a:gd name="connsiteX250" fmla="*/ 13547 w 2915920"/>
                <a:gd name="connsiteY250" fmla="*/ 409787 h 1076960"/>
                <a:gd name="connsiteX251" fmla="*/ 10160 w 2915920"/>
                <a:gd name="connsiteY251" fmla="*/ 419947 h 1076960"/>
                <a:gd name="connsiteX252" fmla="*/ 6774 w 2915920"/>
                <a:gd name="connsiteY252" fmla="*/ 433494 h 1076960"/>
                <a:gd name="connsiteX253" fmla="*/ 3387 w 2915920"/>
                <a:gd name="connsiteY253" fmla="*/ 443654 h 1076960"/>
                <a:gd name="connsiteX254" fmla="*/ 16934 w 2915920"/>
                <a:gd name="connsiteY254" fmla="*/ 447040 h 1076960"/>
                <a:gd name="connsiteX255" fmla="*/ 20320 w 2915920"/>
                <a:gd name="connsiteY255" fmla="*/ 453814 h 1076960"/>
                <a:gd name="connsiteX256" fmla="*/ 23707 w 2915920"/>
                <a:gd name="connsiteY256" fmla="*/ 460587 h 1076960"/>
                <a:gd name="connsiteX257" fmla="*/ 30480 w 2915920"/>
                <a:gd name="connsiteY257" fmla="*/ 463974 h 1076960"/>
                <a:gd name="connsiteX258" fmla="*/ 40640 w 2915920"/>
                <a:gd name="connsiteY258" fmla="*/ 477520 h 1076960"/>
                <a:gd name="connsiteX259" fmla="*/ 47414 w 2915920"/>
                <a:gd name="connsiteY259" fmla="*/ 477520 h 1076960"/>
                <a:gd name="connsiteX260" fmla="*/ 54187 w 2915920"/>
                <a:gd name="connsiteY260" fmla="*/ 467360 h 1076960"/>
                <a:gd name="connsiteX261" fmla="*/ 71120 w 2915920"/>
                <a:gd name="connsiteY261" fmla="*/ 463974 h 1076960"/>
                <a:gd name="connsiteX262" fmla="*/ 88054 w 2915920"/>
                <a:gd name="connsiteY262" fmla="*/ 463974 h 1076960"/>
                <a:gd name="connsiteX263" fmla="*/ 98214 w 2915920"/>
                <a:gd name="connsiteY263" fmla="*/ 463974 h 1076960"/>
                <a:gd name="connsiteX264" fmla="*/ 115147 w 2915920"/>
                <a:gd name="connsiteY264" fmla="*/ 467360 h 1076960"/>
                <a:gd name="connsiteX265" fmla="*/ 128694 w 2915920"/>
                <a:gd name="connsiteY265" fmla="*/ 474134 h 1076960"/>
                <a:gd name="connsiteX266" fmla="*/ 138854 w 2915920"/>
                <a:gd name="connsiteY266" fmla="*/ 484294 h 1076960"/>
                <a:gd name="connsiteX267" fmla="*/ 135467 w 2915920"/>
                <a:gd name="connsiteY267" fmla="*/ 494454 h 1076960"/>
                <a:gd name="connsiteX268" fmla="*/ 132080 w 2915920"/>
                <a:gd name="connsiteY268" fmla="*/ 508000 h 1076960"/>
                <a:gd name="connsiteX269" fmla="*/ 132080 w 2915920"/>
                <a:gd name="connsiteY269" fmla="*/ 508000 h 1076960"/>
                <a:gd name="connsiteX270" fmla="*/ 125307 w 2915920"/>
                <a:gd name="connsiteY270" fmla="*/ 528320 h 1076960"/>
                <a:gd name="connsiteX271" fmla="*/ 135467 w 2915920"/>
                <a:gd name="connsiteY271" fmla="*/ 555414 h 1076960"/>
                <a:gd name="connsiteX272" fmla="*/ 142240 w 2915920"/>
                <a:gd name="connsiteY272" fmla="*/ 558800 h 1076960"/>
                <a:gd name="connsiteX273" fmla="*/ 155787 w 2915920"/>
                <a:gd name="connsiteY273" fmla="*/ 558800 h 1076960"/>
                <a:gd name="connsiteX274" fmla="*/ 172720 w 2915920"/>
                <a:gd name="connsiteY274" fmla="*/ 558800 h 1076960"/>
                <a:gd name="connsiteX275" fmla="*/ 186267 w 2915920"/>
                <a:gd name="connsiteY275" fmla="*/ 545254 h 1076960"/>
                <a:gd name="connsiteX276" fmla="*/ 193040 w 2915920"/>
                <a:gd name="connsiteY276" fmla="*/ 538480 h 1076960"/>
                <a:gd name="connsiteX277" fmla="*/ 193040 w 2915920"/>
                <a:gd name="connsiteY277" fmla="*/ 535094 h 1076960"/>
                <a:gd name="connsiteX278" fmla="*/ 203200 w 2915920"/>
                <a:gd name="connsiteY278" fmla="*/ 535094 h 1076960"/>
                <a:gd name="connsiteX279" fmla="*/ 216747 w 2915920"/>
                <a:gd name="connsiteY279" fmla="*/ 535094 h 1076960"/>
                <a:gd name="connsiteX280" fmla="*/ 220134 w 2915920"/>
                <a:gd name="connsiteY280" fmla="*/ 541867 h 1076960"/>
                <a:gd name="connsiteX281" fmla="*/ 240454 w 2915920"/>
                <a:gd name="connsiteY281" fmla="*/ 548640 h 1076960"/>
                <a:gd name="connsiteX282" fmla="*/ 240454 w 2915920"/>
                <a:gd name="connsiteY282" fmla="*/ 558800 h 1076960"/>
                <a:gd name="connsiteX283" fmla="*/ 240454 w 2915920"/>
                <a:gd name="connsiteY283" fmla="*/ 568960 h 1076960"/>
                <a:gd name="connsiteX284" fmla="*/ 243840 w 2915920"/>
                <a:gd name="connsiteY284" fmla="*/ 579120 h 1076960"/>
                <a:gd name="connsiteX285" fmla="*/ 254000 w 2915920"/>
                <a:gd name="connsiteY285" fmla="*/ 596054 h 1076960"/>
                <a:gd name="connsiteX286" fmla="*/ 267547 w 2915920"/>
                <a:gd name="connsiteY286" fmla="*/ 606214 h 1076960"/>
                <a:gd name="connsiteX287" fmla="*/ 284480 w 2915920"/>
                <a:gd name="connsiteY287" fmla="*/ 616374 h 1076960"/>
                <a:gd name="connsiteX288" fmla="*/ 287867 w 2915920"/>
                <a:gd name="connsiteY288" fmla="*/ 626534 h 1076960"/>
                <a:gd name="connsiteX289" fmla="*/ 291254 w 2915920"/>
                <a:gd name="connsiteY289" fmla="*/ 633307 h 1076960"/>
                <a:gd name="connsiteX290" fmla="*/ 301414 w 2915920"/>
                <a:gd name="connsiteY290" fmla="*/ 636694 h 1076960"/>
                <a:gd name="connsiteX291" fmla="*/ 318347 w 2915920"/>
                <a:gd name="connsiteY291" fmla="*/ 636694 h 1076960"/>
                <a:gd name="connsiteX292" fmla="*/ 338667 w 2915920"/>
                <a:gd name="connsiteY292" fmla="*/ 650240 h 1076960"/>
                <a:gd name="connsiteX293" fmla="*/ 338667 w 2915920"/>
                <a:gd name="connsiteY293" fmla="*/ 667174 h 1076960"/>
                <a:gd name="connsiteX294" fmla="*/ 338667 w 2915920"/>
                <a:gd name="connsiteY294" fmla="*/ 667174 h 1076960"/>
                <a:gd name="connsiteX295" fmla="*/ 335280 w 2915920"/>
                <a:gd name="connsiteY295" fmla="*/ 701040 h 1076960"/>
                <a:gd name="connsiteX296" fmla="*/ 335280 w 2915920"/>
                <a:gd name="connsiteY296" fmla="*/ 721360 h 1076960"/>
                <a:gd name="connsiteX297" fmla="*/ 338667 w 2915920"/>
                <a:gd name="connsiteY297" fmla="*/ 731520 h 1076960"/>
                <a:gd name="connsiteX298" fmla="*/ 348827 w 2915920"/>
                <a:gd name="connsiteY298" fmla="*/ 734907 h 1076960"/>
                <a:gd name="connsiteX299" fmla="*/ 372534 w 2915920"/>
                <a:gd name="connsiteY299" fmla="*/ 734907 h 1076960"/>
                <a:gd name="connsiteX300" fmla="*/ 396240 w 2915920"/>
                <a:gd name="connsiteY300" fmla="*/ 738294 h 1076960"/>
                <a:gd name="connsiteX301" fmla="*/ 433494 w 2915920"/>
                <a:gd name="connsiteY301" fmla="*/ 748454 h 1076960"/>
                <a:gd name="connsiteX302" fmla="*/ 440267 w 2915920"/>
                <a:gd name="connsiteY302" fmla="*/ 762000 h 1076960"/>
                <a:gd name="connsiteX303" fmla="*/ 447040 w 2915920"/>
                <a:gd name="connsiteY303" fmla="*/ 782320 h 1076960"/>
                <a:gd name="connsiteX304" fmla="*/ 467360 w 2915920"/>
                <a:gd name="connsiteY304" fmla="*/ 809414 h 1076960"/>
                <a:gd name="connsiteX305" fmla="*/ 480907 w 2915920"/>
                <a:gd name="connsiteY305" fmla="*/ 836507 h 1076960"/>
                <a:gd name="connsiteX306" fmla="*/ 491067 w 2915920"/>
                <a:gd name="connsiteY306" fmla="*/ 850054 h 1076960"/>
                <a:gd name="connsiteX307" fmla="*/ 491067 w 2915920"/>
                <a:gd name="connsiteY307" fmla="*/ 866987 h 1076960"/>
                <a:gd name="connsiteX308" fmla="*/ 511387 w 2915920"/>
                <a:gd name="connsiteY308" fmla="*/ 927947 h 1076960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2367280 w 2915920"/>
                <a:gd name="connsiteY129" fmla="*/ 47413 h 1073573"/>
                <a:gd name="connsiteX130" fmla="*/ 2350347 w 2915920"/>
                <a:gd name="connsiteY130" fmla="*/ 23707 h 1073573"/>
                <a:gd name="connsiteX131" fmla="*/ 2330027 w 2915920"/>
                <a:gd name="connsiteY131" fmla="*/ 3387 h 1073573"/>
                <a:gd name="connsiteX132" fmla="*/ 1960213 w 2915920"/>
                <a:gd name="connsiteY132" fmla="*/ 571567 h 1073573"/>
                <a:gd name="connsiteX133" fmla="*/ 1968475 w 2915920"/>
                <a:gd name="connsiteY133" fmla="*/ 564620 h 1073573"/>
                <a:gd name="connsiteX134" fmla="*/ 1927380 w 2915920"/>
                <a:gd name="connsiteY134" fmla="*/ 537613 h 1073573"/>
                <a:gd name="connsiteX135" fmla="*/ 1883642 w 2915920"/>
                <a:gd name="connsiteY135" fmla="*/ 500534 h 1073573"/>
                <a:gd name="connsiteX136" fmla="*/ 1880710 w 2915920"/>
                <a:gd name="connsiteY136" fmla="*/ 445131 h 1073573"/>
                <a:gd name="connsiteX137" fmla="*/ 1845977 w 2915920"/>
                <a:gd name="connsiteY137" fmla="*/ 386255 h 1073573"/>
                <a:gd name="connsiteX138" fmla="*/ 1850852 w 2915920"/>
                <a:gd name="connsiteY138" fmla="*/ 340925 h 1073573"/>
                <a:gd name="connsiteX139" fmla="*/ 1807114 w 2915920"/>
                <a:gd name="connsiteY139" fmla="*/ 331721 h 1073573"/>
                <a:gd name="connsiteX140" fmla="*/ 1727733 w 2915920"/>
                <a:gd name="connsiteY140" fmla="*/ 287087 h 1073573"/>
                <a:gd name="connsiteX141" fmla="*/ 1648641 w 2915920"/>
                <a:gd name="connsiteY141" fmla="*/ 267721 h 1073573"/>
                <a:gd name="connsiteX142" fmla="*/ 1639968 w 2915920"/>
                <a:gd name="connsiteY142" fmla="*/ 240715 h 1073573"/>
                <a:gd name="connsiteX143" fmla="*/ 1632617 w 2915920"/>
                <a:gd name="connsiteY143" fmla="*/ 182707 h 1073573"/>
                <a:gd name="connsiteX144" fmla="*/ 1647075 w 2915920"/>
                <a:gd name="connsiteY144" fmla="*/ 132341 h 1073573"/>
                <a:gd name="connsiteX145" fmla="*/ 1702628 w 2915920"/>
                <a:gd name="connsiteY145" fmla="*/ 103164 h 1073573"/>
                <a:gd name="connsiteX146" fmla="*/ 1699696 w 2915920"/>
                <a:gd name="connsiteY146" fmla="*/ 63045 h 1073573"/>
                <a:gd name="connsiteX147" fmla="*/ 1710601 w 2915920"/>
                <a:gd name="connsiteY147" fmla="*/ 6165 h 1073573"/>
                <a:gd name="connsiteX148" fmla="*/ 1618827 w 2915920"/>
                <a:gd name="connsiteY148" fmla="*/ 0 h 1073573"/>
                <a:gd name="connsiteX149" fmla="*/ 1625600 w 2915920"/>
                <a:gd name="connsiteY149" fmla="*/ 16933 h 1073573"/>
                <a:gd name="connsiteX150" fmla="*/ 1615440 w 2915920"/>
                <a:gd name="connsiteY150" fmla="*/ 37253 h 1073573"/>
                <a:gd name="connsiteX151" fmla="*/ 1584960 w 2915920"/>
                <a:gd name="connsiteY151" fmla="*/ 54187 h 1073573"/>
                <a:gd name="connsiteX152" fmla="*/ 1540934 w 2915920"/>
                <a:gd name="connsiteY152" fmla="*/ 118533 h 1073573"/>
                <a:gd name="connsiteX153" fmla="*/ 1507067 w 2915920"/>
                <a:gd name="connsiteY153" fmla="*/ 128693 h 1073573"/>
                <a:gd name="connsiteX154" fmla="*/ 1513840 w 2915920"/>
                <a:gd name="connsiteY154" fmla="*/ 186267 h 1073573"/>
                <a:gd name="connsiteX155" fmla="*/ 1486747 w 2915920"/>
                <a:gd name="connsiteY155" fmla="*/ 216747 h 1073573"/>
                <a:gd name="connsiteX156" fmla="*/ 1486747 w 2915920"/>
                <a:gd name="connsiteY156" fmla="*/ 216747 h 1073573"/>
                <a:gd name="connsiteX157" fmla="*/ 1422400 w 2915920"/>
                <a:gd name="connsiteY157" fmla="*/ 250613 h 1073573"/>
                <a:gd name="connsiteX158" fmla="*/ 1405467 w 2915920"/>
                <a:gd name="connsiteY158" fmla="*/ 277707 h 1073573"/>
                <a:gd name="connsiteX159" fmla="*/ 1405467 w 2915920"/>
                <a:gd name="connsiteY159" fmla="*/ 277707 h 1073573"/>
                <a:gd name="connsiteX160" fmla="*/ 1398694 w 2915920"/>
                <a:gd name="connsiteY160" fmla="*/ 314960 h 1073573"/>
                <a:gd name="connsiteX161" fmla="*/ 1395307 w 2915920"/>
                <a:gd name="connsiteY161" fmla="*/ 338667 h 1073573"/>
                <a:gd name="connsiteX162" fmla="*/ 1371600 w 2915920"/>
                <a:gd name="connsiteY162" fmla="*/ 358987 h 1073573"/>
                <a:gd name="connsiteX163" fmla="*/ 1347894 w 2915920"/>
                <a:gd name="connsiteY163" fmla="*/ 382693 h 1073573"/>
                <a:gd name="connsiteX164" fmla="*/ 1337734 w 2915920"/>
                <a:gd name="connsiteY164" fmla="*/ 403013 h 1073573"/>
                <a:gd name="connsiteX165" fmla="*/ 1334347 w 2915920"/>
                <a:gd name="connsiteY165" fmla="*/ 440267 h 1073573"/>
                <a:gd name="connsiteX166" fmla="*/ 1344507 w 2915920"/>
                <a:gd name="connsiteY166" fmla="*/ 474133 h 1073573"/>
                <a:gd name="connsiteX167" fmla="*/ 1368214 w 2915920"/>
                <a:gd name="connsiteY167" fmla="*/ 504613 h 1073573"/>
                <a:gd name="connsiteX168" fmla="*/ 1378374 w 2915920"/>
                <a:gd name="connsiteY168" fmla="*/ 524933 h 1073573"/>
                <a:gd name="connsiteX169" fmla="*/ 1374987 w 2915920"/>
                <a:gd name="connsiteY169" fmla="*/ 545253 h 1073573"/>
                <a:gd name="connsiteX170" fmla="*/ 1361440 w 2915920"/>
                <a:gd name="connsiteY170" fmla="*/ 562187 h 1073573"/>
                <a:gd name="connsiteX171" fmla="*/ 1341120 w 2915920"/>
                <a:gd name="connsiteY171" fmla="*/ 565573 h 1073573"/>
                <a:gd name="connsiteX172" fmla="*/ 1320800 w 2915920"/>
                <a:gd name="connsiteY172" fmla="*/ 572347 h 1073573"/>
                <a:gd name="connsiteX173" fmla="*/ 1290320 w 2915920"/>
                <a:gd name="connsiteY173" fmla="*/ 568960 h 1073573"/>
                <a:gd name="connsiteX174" fmla="*/ 1259840 w 2915920"/>
                <a:gd name="connsiteY174" fmla="*/ 548640 h 1073573"/>
                <a:gd name="connsiteX175" fmla="*/ 1239520 w 2915920"/>
                <a:gd name="connsiteY175" fmla="*/ 538480 h 1073573"/>
                <a:gd name="connsiteX176" fmla="*/ 1205654 w 2915920"/>
                <a:gd name="connsiteY176" fmla="*/ 535093 h 1073573"/>
                <a:gd name="connsiteX177" fmla="*/ 1185334 w 2915920"/>
                <a:gd name="connsiteY177" fmla="*/ 531707 h 1073573"/>
                <a:gd name="connsiteX178" fmla="*/ 1158240 w 2915920"/>
                <a:gd name="connsiteY178" fmla="*/ 524933 h 1073573"/>
                <a:gd name="connsiteX179" fmla="*/ 1124374 w 2915920"/>
                <a:gd name="connsiteY179" fmla="*/ 528320 h 1073573"/>
                <a:gd name="connsiteX180" fmla="*/ 1107440 w 2915920"/>
                <a:gd name="connsiteY180" fmla="*/ 565573 h 1073573"/>
                <a:gd name="connsiteX181" fmla="*/ 1090507 w 2915920"/>
                <a:gd name="connsiteY181" fmla="*/ 575733 h 1073573"/>
                <a:gd name="connsiteX182" fmla="*/ 1060027 w 2915920"/>
                <a:gd name="connsiteY182" fmla="*/ 579120 h 1073573"/>
                <a:gd name="connsiteX183" fmla="*/ 1019387 w 2915920"/>
                <a:gd name="connsiteY183" fmla="*/ 579120 h 1073573"/>
                <a:gd name="connsiteX184" fmla="*/ 982134 w 2915920"/>
                <a:gd name="connsiteY184" fmla="*/ 579120 h 1073573"/>
                <a:gd name="connsiteX185" fmla="*/ 951654 w 2915920"/>
                <a:gd name="connsiteY185" fmla="*/ 582507 h 1073573"/>
                <a:gd name="connsiteX186" fmla="*/ 924560 w 2915920"/>
                <a:gd name="connsiteY186" fmla="*/ 609600 h 1073573"/>
                <a:gd name="connsiteX187" fmla="*/ 900854 w 2915920"/>
                <a:gd name="connsiteY187" fmla="*/ 640080 h 1073573"/>
                <a:gd name="connsiteX188" fmla="*/ 890694 w 2915920"/>
                <a:gd name="connsiteY188" fmla="*/ 667173 h 1073573"/>
                <a:gd name="connsiteX189" fmla="*/ 850054 w 2915920"/>
                <a:gd name="connsiteY189" fmla="*/ 697653 h 1073573"/>
                <a:gd name="connsiteX190" fmla="*/ 802640 w 2915920"/>
                <a:gd name="connsiteY190" fmla="*/ 728133 h 1073573"/>
                <a:gd name="connsiteX191" fmla="*/ 785707 w 2915920"/>
                <a:gd name="connsiteY191" fmla="*/ 748453 h 1073573"/>
                <a:gd name="connsiteX192" fmla="*/ 778934 w 2915920"/>
                <a:gd name="connsiteY192" fmla="*/ 799253 h 1073573"/>
                <a:gd name="connsiteX193" fmla="*/ 775547 w 2915920"/>
                <a:gd name="connsiteY193" fmla="*/ 812800 h 1073573"/>
                <a:gd name="connsiteX194" fmla="*/ 755227 w 2915920"/>
                <a:gd name="connsiteY194" fmla="*/ 812800 h 1073573"/>
                <a:gd name="connsiteX195" fmla="*/ 738294 w 2915920"/>
                <a:gd name="connsiteY195" fmla="*/ 792480 h 1073573"/>
                <a:gd name="connsiteX196" fmla="*/ 738294 w 2915920"/>
                <a:gd name="connsiteY196" fmla="*/ 792480 h 1073573"/>
                <a:gd name="connsiteX197" fmla="*/ 714587 w 2915920"/>
                <a:gd name="connsiteY197" fmla="*/ 775547 h 1073573"/>
                <a:gd name="connsiteX198" fmla="*/ 721360 w 2915920"/>
                <a:gd name="connsiteY198" fmla="*/ 738293 h 1073573"/>
                <a:gd name="connsiteX199" fmla="*/ 721360 w 2915920"/>
                <a:gd name="connsiteY199" fmla="*/ 714587 h 1073573"/>
                <a:gd name="connsiteX200" fmla="*/ 721360 w 2915920"/>
                <a:gd name="connsiteY200" fmla="*/ 694267 h 1073573"/>
                <a:gd name="connsiteX201" fmla="*/ 717974 w 2915920"/>
                <a:gd name="connsiteY201" fmla="*/ 663787 h 1073573"/>
                <a:gd name="connsiteX202" fmla="*/ 707814 w 2915920"/>
                <a:gd name="connsiteY202" fmla="*/ 640080 h 1073573"/>
                <a:gd name="connsiteX203" fmla="*/ 711200 w 2915920"/>
                <a:gd name="connsiteY203" fmla="*/ 609600 h 1073573"/>
                <a:gd name="connsiteX204" fmla="*/ 707814 w 2915920"/>
                <a:gd name="connsiteY204" fmla="*/ 589280 h 1073573"/>
                <a:gd name="connsiteX205" fmla="*/ 697654 w 2915920"/>
                <a:gd name="connsiteY205" fmla="*/ 562187 h 1073573"/>
                <a:gd name="connsiteX206" fmla="*/ 687494 w 2915920"/>
                <a:gd name="connsiteY206" fmla="*/ 555413 h 1073573"/>
                <a:gd name="connsiteX207" fmla="*/ 657014 w 2915920"/>
                <a:gd name="connsiteY207" fmla="*/ 545253 h 1073573"/>
                <a:gd name="connsiteX208" fmla="*/ 602827 w 2915920"/>
                <a:gd name="connsiteY208" fmla="*/ 545253 h 1073573"/>
                <a:gd name="connsiteX209" fmla="*/ 565574 w 2915920"/>
                <a:gd name="connsiteY209" fmla="*/ 541867 h 1073573"/>
                <a:gd name="connsiteX210" fmla="*/ 538480 w 2915920"/>
                <a:gd name="connsiteY210" fmla="*/ 538480 h 1073573"/>
                <a:gd name="connsiteX211" fmla="*/ 538480 w 2915920"/>
                <a:gd name="connsiteY211" fmla="*/ 538480 h 1073573"/>
                <a:gd name="connsiteX212" fmla="*/ 494454 w 2915920"/>
                <a:gd name="connsiteY212" fmla="*/ 518160 h 1073573"/>
                <a:gd name="connsiteX213" fmla="*/ 474134 w 2915920"/>
                <a:gd name="connsiteY213" fmla="*/ 501227 h 1073573"/>
                <a:gd name="connsiteX214" fmla="*/ 467360 w 2915920"/>
                <a:gd name="connsiteY214" fmla="*/ 491067 h 1073573"/>
                <a:gd name="connsiteX215" fmla="*/ 423334 w 2915920"/>
                <a:gd name="connsiteY215" fmla="*/ 484293 h 1073573"/>
                <a:gd name="connsiteX216" fmla="*/ 389467 w 2915920"/>
                <a:gd name="connsiteY216" fmla="*/ 494453 h 1073573"/>
                <a:gd name="connsiteX217" fmla="*/ 362374 w 2915920"/>
                <a:gd name="connsiteY217" fmla="*/ 491067 h 1073573"/>
                <a:gd name="connsiteX218" fmla="*/ 335280 w 2915920"/>
                <a:gd name="connsiteY218" fmla="*/ 467360 h 1073573"/>
                <a:gd name="connsiteX219" fmla="*/ 308187 w 2915920"/>
                <a:gd name="connsiteY219" fmla="*/ 457200 h 1073573"/>
                <a:gd name="connsiteX220" fmla="*/ 274320 w 2915920"/>
                <a:gd name="connsiteY220" fmla="*/ 433493 h 1073573"/>
                <a:gd name="connsiteX221" fmla="*/ 264160 w 2915920"/>
                <a:gd name="connsiteY221" fmla="*/ 403013 h 1073573"/>
                <a:gd name="connsiteX222" fmla="*/ 243840 w 2915920"/>
                <a:gd name="connsiteY222" fmla="*/ 392853 h 1073573"/>
                <a:gd name="connsiteX223" fmla="*/ 223520 w 2915920"/>
                <a:gd name="connsiteY223" fmla="*/ 375920 h 1073573"/>
                <a:gd name="connsiteX224" fmla="*/ 203200 w 2915920"/>
                <a:gd name="connsiteY224" fmla="*/ 345440 h 1073573"/>
                <a:gd name="connsiteX225" fmla="*/ 203200 w 2915920"/>
                <a:gd name="connsiteY225" fmla="*/ 345440 h 1073573"/>
                <a:gd name="connsiteX226" fmla="*/ 172720 w 2915920"/>
                <a:gd name="connsiteY226" fmla="*/ 294640 h 1073573"/>
                <a:gd name="connsiteX227" fmla="*/ 152400 w 2915920"/>
                <a:gd name="connsiteY227" fmla="*/ 284480 h 1073573"/>
                <a:gd name="connsiteX228" fmla="*/ 135467 w 2915920"/>
                <a:gd name="connsiteY228" fmla="*/ 247227 h 1073573"/>
                <a:gd name="connsiteX229" fmla="*/ 125307 w 2915920"/>
                <a:gd name="connsiteY229" fmla="*/ 223520 h 1073573"/>
                <a:gd name="connsiteX230" fmla="*/ 111760 w 2915920"/>
                <a:gd name="connsiteY230" fmla="*/ 209973 h 1073573"/>
                <a:gd name="connsiteX231" fmla="*/ 84667 w 2915920"/>
                <a:gd name="connsiteY231" fmla="*/ 193040 h 1073573"/>
                <a:gd name="connsiteX232" fmla="*/ 64347 w 2915920"/>
                <a:gd name="connsiteY232" fmla="*/ 182880 h 1073573"/>
                <a:gd name="connsiteX233" fmla="*/ 47414 w 2915920"/>
                <a:gd name="connsiteY233" fmla="*/ 182880 h 1073573"/>
                <a:gd name="connsiteX234" fmla="*/ 37254 w 2915920"/>
                <a:gd name="connsiteY234" fmla="*/ 189653 h 1073573"/>
                <a:gd name="connsiteX235" fmla="*/ 30480 w 2915920"/>
                <a:gd name="connsiteY235" fmla="*/ 203200 h 1073573"/>
                <a:gd name="connsiteX236" fmla="*/ 27094 w 2915920"/>
                <a:gd name="connsiteY236" fmla="*/ 230293 h 1073573"/>
                <a:gd name="connsiteX237" fmla="*/ 16934 w 2915920"/>
                <a:gd name="connsiteY237" fmla="*/ 247227 h 1073573"/>
                <a:gd name="connsiteX238" fmla="*/ 6774 w 2915920"/>
                <a:gd name="connsiteY238" fmla="*/ 257387 h 1073573"/>
                <a:gd name="connsiteX239" fmla="*/ 3387 w 2915920"/>
                <a:gd name="connsiteY239" fmla="*/ 270933 h 1073573"/>
                <a:gd name="connsiteX240" fmla="*/ 0 w 2915920"/>
                <a:gd name="connsiteY240" fmla="*/ 284480 h 1073573"/>
                <a:gd name="connsiteX241" fmla="*/ 0 w 2915920"/>
                <a:gd name="connsiteY241" fmla="*/ 304800 h 1073573"/>
                <a:gd name="connsiteX242" fmla="*/ 0 w 2915920"/>
                <a:gd name="connsiteY242" fmla="*/ 328507 h 1073573"/>
                <a:gd name="connsiteX243" fmla="*/ 0 w 2915920"/>
                <a:gd name="connsiteY243" fmla="*/ 335280 h 1073573"/>
                <a:gd name="connsiteX244" fmla="*/ 13547 w 2915920"/>
                <a:gd name="connsiteY244" fmla="*/ 348827 h 1073573"/>
                <a:gd name="connsiteX245" fmla="*/ 13547 w 2915920"/>
                <a:gd name="connsiteY245" fmla="*/ 352213 h 1073573"/>
                <a:gd name="connsiteX246" fmla="*/ 20320 w 2915920"/>
                <a:gd name="connsiteY246" fmla="*/ 362373 h 1073573"/>
                <a:gd name="connsiteX247" fmla="*/ 13547 w 2915920"/>
                <a:gd name="connsiteY247" fmla="*/ 369147 h 1073573"/>
                <a:gd name="connsiteX248" fmla="*/ 16934 w 2915920"/>
                <a:gd name="connsiteY248" fmla="*/ 392853 h 1073573"/>
                <a:gd name="connsiteX249" fmla="*/ 13547 w 2915920"/>
                <a:gd name="connsiteY249" fmla="*/ 406400 h 1073573"/>
                <a:gd name="connsiteX250" fmla="*/ 10160 w 2915920"/>
                <a:gd name="connsiteY250" fmla="*/ 416560 h 1073573"/>
                <a:gd name="connsiteX251" fmla="*/ 6774 w 2915920"/>
                <a:gd name="connsiteY251" fmla="*/ 430107 h 1073573"/>
                <a:gd name="connsiteX252" fmla="*/ 3387 w 2915920"/>
                <a:gd name="connsiteY252" fmla="*/ 440267 h 1073573"/>
                <a:gd name="connsiteX253" fmla="*/ 16934 w 2915920"/>
                <a:gd name="connsiteY253" fmla="*/ 443653 h 1073573"/>
                <a:gd name="connsiteX254" fmla="*/ 20320 w 2915920"/>
                <a:gd name="connsiteY254" fmla="*/ 450427 h 1073573"/>
                <a:gd name="connsiteX255" fmla="*/ 23707 w 2915920"/>
                <a:gd name="connsiteY255" fmla="*/ 457200 h 1073573"/>
                <a:gd name="connsiteX256" fmla="*/ 30480 w 2915920"/>
                <a:gd name="connsiteY256" fmla="*/ 460587 h 1073573"/>
                <a:gd name="connsiteX257" fmla="*/ 40640 w 2915920"/>
                <a:gd name="connsiteY257" fmla="*/ 474133 h 1073573"/>
                <a:gd name="connsiteX258" fmla="*/ 47414 w 2915920"/>
                <a:gd name="connsiteY258" fmla="*/ 474133 h 1073573"/>
                <a:gd name="connsiteX259" fmla="*/ 54187 w 2915920"/>
                <a:gd name="connsiteY259" fmla="*/ 463973 h 1073573"/>
                <a:gd name="connsiteX260" fmla="*/ 71120 w 2915920"/>
                <a:gd name="connsiteY260" fmla="*/ 460587 h 1073573"/>
                <a:gd name="connsiteX261" fmla="*/ 88054 w 2915920"/>
                <a:gd name="connsiteY261" fmla="*/ 460587 h 1073573"/>
                <a:gd name="connsiteX262" fmla="*/ 98214 w 2915920"/>
                <a:gd name="connsiteY262" fmla="*/ 460587 h 1073573"/>
                <a:gd name="connsiteX263" fmla="*/ 115147 w 2915920"/>
                <a:gd name="connsiteY263" fmla="*/ 463973 h 1073573"/>
                <a:gd name="connsiteX264" fmla="*/ 128694 w 2915920"/>
                <a:gd name="connsiteY264" fmla="*/ 470747 h 1073573"/>
                <a:gd name="connsiteX265" fmla="*/ 138854 w 2915920"/>
                <a:gd name="connsiteY265" fmla="*/ 480907 h 1073573"/>
                <a:gd name="connsiteX266" fmla="*/ 135467 w 2915920"/>
                <a:gd name="connsiteY266" fmla="*/ 491067 h 1073573"/>
                <a:gd name="connsiteX267" fmla="*/ 132080 w 2915920"/>
                <a:gd name="connsiteY267" fmla="*/ 504613 h 1073573"/>
                <a:gd name="connsiteX268" fmla="*/ 132080 w 2915920"/>
                <a:gd name="connsiteY268" fmla="*/ 504613 h 1073573"/>
                <a:gd name="connsiteX269" fmla="*/ 125307 w 2915920"/>
                <a:gd name="connsiteY269" fmla="*/ 524933 h 1073573"/>
                <a:gd name="connsiteX270" fmla="*/ 135467 w 2915920"/>
                <a:gd name="connsiteY270" fmla="*/ 552027 h 1073573"/>
                <a:gd name="connsiteX271" fmla="*/ 142240 w 2915920"/>
                <a:gd name="connsiteY271" fmla="*/ 555413 h 1073573"/>
                <a:gd name="connsiteX272" fmla="*/ 155787 w 2915920"/>
                <a:gd name="connsiteY272" fmla="*/ 555413 h 1073573"/>
                <a:gd name="connsiteX273" fmla="*/ 172720 w 2915920"/>
                <a:gd name="connsiteY273" fmla="*/ 555413 h 1073573"/>
                <a:gd name="connsiteX274" fmla="*/ 186267 w 2915920"/>
                <a:gd name="connsiteY274" fmla="*/ 541867 h 1073573"/>
                <a:gd name="connsiteX275" fmla="*/ 193040 w 2915920"/>
                <a:gd name="connsiteY275" fmla="*/ 535093 h 1073573"/>
                <a:gd name="connsiteX276" fmla="*/ 193040 w 2915920"/>
                <a:gd name="connsiteY276" fmla="*/ 531707 h 1073573"/>
                <a:gd name="connsiteX277" fmla="*/ 203200 w 2915920"/>
                <a:gd name="connsiteY277" fmla="*/ 531707 h 1073573"/>
                <a:gd name="connsiteX278" fmla="*/ 216747 w 2915920"/>
                <a:gd name="connsiteY278" fmla="*/ 531707 h 1073573"/>
                <a:gd name="connsiteX279" fmla="*/ 220134 w 2915920"/>
                <a:gd name="connsiteY279" fmla="*/ 538480 h 1073573"/>
                <a:gd name="connsiteX280" fmla="*/ 240454 w 2915920"/>
                <a:gd name="connsiteY280" fmla="*/ 545253 h 1073573"/>
                <a:gd name="connsiteX281" fmla="*/ 240454 w 2915920"/>
                <a:gd name="connsiteY281" fmla="*/ 555413 h 1073573"/>
                <a:gd name="connsiteX282" fmla="*/ 240454 w 2915920"/>
                <a:gd name="connsiteY282" fmla="*/ 565573 h 1073573"/>
                <a:gd name="connsiteX283" fmla="*/ 243840 w 2915920"/>
                <a:gd name="connsiteY283" fmla="*/ 575733 h 1073573"/>
                <a:gd name="connsiteX284" fmla="*/ 254000 w 2915920"/>
                <a:gd name="connsiteY284" fmla="*/ 592667 h 1073573"/>
                <a:gd name="connsiteX285" fmla="*/ 267547 w 2915920"/>
                <a:gd name="connsiteY285" fmla="*/ 602827 h 1073573"/>
                <a:gd name="connsiteX286" fmla="*/ 284480 w 2915920"/>
                <a:gd name="connsiteY286" fmla="*/ 612987 h 1073573"/>
                <a:gd name="connsiteX287" fmla="*/ 287867 w 2915920"/>
                <a:gd name="connsiteY287" fmla="*/ 623147 h 1073573"/>
                <a:gd name="connsiteX288" fmla="*/ 291254 w 2915920"/>
                <a:gd name="connsiteY288" fmla="*/ 629920 h 1073573"/>
                <a:gd name="connsiteX289" fmla="*/ 301414 w 2915920"/>
                <a:gd name="connsiteY289" fmla="*/ 633307 h 1073573"/>
                <a:gd name="connsiteX290" fmla="*/ 318347 w 2915920"/>
                <a:gd name="connsiteY290" fmla="*/ 633307 h 1073573"/>
                <a:gd name="connsiteX291" fmla="*/ 338667 w 2915920"/>
                <a:gd name="connsiteY291" fmla="*/ 646853 h 1073573"/>
                <a:gd name="connsiteX292" fmla="*/ 338667 w 2915920"/>
                <a:gd name="connsiteY292" fmla="*/ 663787 h 1073573"/>
                <a:gd name="connsiteX293" fmla="*/ 338667 w 2915920"/>
                <a:gd name="connsiteY293" fmla="*/ 663787 h 1073573"/>
                <a:gd name="connsiteX294" fmla="*/ 335280 w 2915920"/>
                <a:gd name="connsiteY294" fmla="*/ 697653 h 1073573"/>
                <a:gd name="connsiteX295" fmla="*/ 335280 w 2915920"/>
                <a:gd name="connsiteY295" fmla="*/ 717973 h 1073573"/>
                <a:gd name="connsiteX296" fmla="*/ 338667 w 2915920"/>
                <a:gd name="connsiteY296" fmla="*/ 728133 h 1073573"/>
                <a:gd name="connsiteX297" fmla="*/ 348827 w 2915920"/>
                <a:gd name="connsiteY297" fmla="*/ 731520 h 1073573"/>
                <a:gd name="connsiteX298" fmla="*/ 372534 w 2915920"/>
                <a:gd name="connsiteY298" fmla="*/ 731520 h 1073573"/>
                <a:gd name="connsiteX299" fmla="*/ 396240 w 2915920"/>
                <a:gd name="connsiteY299" fmla="*/ 734907 h 1073573"/>
                <a:gd name="connsiteX300" fmla="*/ 433494 w 2915920"/>
                <a:gd name="connsiteY300" fmla="*/ 745067 h 1073573"/>
                <a:gd name="connsiteX301" fmla="*/ 440267 w 2915920"/>
                <a:gd name="connsiteY301" fmla="*/ 758613 h 1073573"/>
                <a:gd name="connsiteX302" fmla="*/ 447040 w 2915920"/>
                <a:gd name="connsiteY302" fmla="*/ 778933 h 1073573"/>
                <a:gd name="connsiteX303" fmla="*/ 467360 w 2915920"/>
                <a:gd name="connsiteY303" fmla="*/ 806027 h 1073573"/>
                <a:gd name="connsiteX304" fmla="*/ 480907 w 2915920"/>
                <a:gd name="connsiteY304" fmla="*/ 833120 h 1073573"/>
                <a:gd name="connsiteX305" fmla="*/ 491067 w 2915920"/>
                <a:gd name="connsiteY305" fmla="*/ 846667 h 1073573"/>
                <a:gd name="connsiteX306" fmla="*/ 491067 w 2915920"/>
                <a:gd name="connsiteY306" fmla="*/ 863600 h 1073573"/>
                <a:gd name="connsiteX307" fmla="*/ 511387 w 2915920"/>
                <a:gd name="connsiteY307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2367280 w 2915920"/>
                <a:gd name="connsiteY129" fmla="*/ 47413 h 1073573"/>
                <a:gd name="connsiteX130" fmla="*/ 2350347 w 2915920"/>
                <a:gd name="connsiteY130" fmla="*/ 23707 h 1073573"/>
                <a:gd name="connsiteX131" fmla="*/ 1960213 w 2915920"/>
                <a:gd name="connsiteY131" fmla="*/ 571567 h 1073573"/>
                <a:gd name="connsiteX132" fmla="*/ 1968475 w 2915920"/>
                <a:gd name="connsiteY132" fmla="*/ 564620 h 1073573"/>
                <a:gd name="connsiteX133" fmla="*/ 1927380 w 2915920"/>
                <a:gd name="connsiteY133" fmla="*/ 537613 h 1073573"/>
                <a:gd name="connsiteX134" fmla="*/ 1883642 w 2915920"/>
                <a:gd name="connsiteY134" fmla="*/ 500534 h 1073573"/>
                <a:gd name="connsiteX135" fmla="*/ 1880710 w 2915920"/>
                <a:gd name="connsiteY135" fmla="*/ 445131 h 1073573"/>
                <a:gd name="connsiteX136" fmla="*/ 1845977 w 2915920"/>
                <a:gd name="connsiteY136" fmla="*/ 386255 h 1073573"/>
                <a:gd name="connsiteX137" fmla="*/ 1850852 w 2915920"/>
                <a:gd name="connsiteY137" fmla="*/ 340925 h 1073573"/>
                <a:gd name="connsiteX138" fmla="*/ 1807114 w 2915920"/>
                <a:gd name="connsiteY138" fmla="*/ 331721 h 1073573"/>
                <a:gd name="connsiteX139" fmla="*/ 1727733 w 2915920"/>
                <a:gd name="connsiteY139" fmla="*/ 287087 h 1073573"/>
                <a:gd name="connsiteX140" fmla="*/ 1648641 w 2915920"/>
                <a:gd name="connsiteY140" fmla="*/ 267721 h 1073573"/>
                <a:gd name="connsiteX141" fmla="*/ 1639968 w 2915920"/>
                <a:gd name="connsiteY141" fmla="*/ 240715 h 1073573"/>
                <a:gd name="connsiteX142" fmla="*/ 1632617 w 2915920"/>
                <a:gd name="connsiteY142" fmla="*/ 182707 h 1073573"/>
                <a:gd name="connsiteX143" fmla="*/ 1647075 w 2915920"/>
                <a:gd name="connsiteY143" fmla="*/ 132341 h 1073573"/>
                <a:gd name="connsiteX144" fmla="*/ 1702628 w 2915920"/>
                <a:gd name="connsiteY144" fmla="*/ 103164 h 1073573"/>
                <a:gd name="connsiteX145" fmla="*/ 1699696 w 2915920"/>
                <a:gd name="connsiteY145" fmla="*/ 63045 h 1073573"/>
                <a:gd name="connsiteX146" fmla="*/ 1710601 w 2915920"/>
                <a:gd name="connsiteY146" fmla="*/ 6165 h 1073573"/>
                <a:gd name="connsiteX147" fmla="*/ 1618827 w 2915920"/>
                <a:gd name="connsiteY147" fmla="*/ 0 h 1073573"/>
                <a:gd name="connsiteX148" fmla="*/ 1625600 w 2915920"/>
                <a:gd name="connsiteY148" fmla="*/ 16933 h 1073573"/>
                <a:gd name="connsiteX149" fmla="*/ 1615440 w 2915920"/>
                <a:gd name="connsiteY149" fmla="*/ 37253 h 1073573"/>
                <a:gd name="connsiteX150" fmla="*/ 1584960 w 2915920"/>
                <a:gd name="connsiteY150" fmla="*/ 54187 h 1073573"/>
                <a:gd name="connsiteX151" fmla="*/ 1540934 w 2915920"/>
                <a:gd name="connsiteY151" fmla="*/ 118533 h 1073573"/>
                <a:gd name="connsiteX152" fmla="*/ 1507067 w 2915920"/>
                <a:gd name="connsiteY152" fmla="*/ 128693 h 1073573"/>
                <a:gd name="connsiteX153" fmla="*/ 1513840 w 2915920"/>
                <a:gd name="connsiteY153" fmla="*/ 186267 h 1073573"/>
                <a:gd name="connsiteX154" fmla="*/ 1486747 w 2915920"/>
                <a:gd name="connsiteY154" fmla="*/ 216747 h 1073573"/>
                <a:gd name="connsiteX155" fmla="*/ 1486747 w 2915920"/>
                <a:gd name="connsiteY155" fmla="*/ 216747 h 1073573"/>
                <a:gd name="connsiteX156" fmla="*/ 1422400 w 2915920"/>
                <a:gd name="connsiteY156" fmla="*/ 250613 h 1073573"/>
                <a:gd name="connsiteX157" fmla="*/ 1405467 w 2915920"/>
                <a:gd name="connsiteY157" fmla="*/ 277707 h 1073573"/>
                <a:gd name="connsiteX158" fmla="*/ 1405467 w 2915920"/>
                <a:gd name="connsiteY158" fmla="*/ 277707 h 1073573"/>
                <a:gd name="connsiteX159" fmla="*/ 1398694 w 2915920"/>
                <a:gd name="connsiteY159" fmla="*/ 314960 h 1073573"/>
                <a:gd name="connsiteX160" fmla="*/ 1395307 w 2915920"/>
                <a:gd name="connsiteY160" fmla="*/ 338667 h 1073573"/>
                <a:gd name="connsiteX161" fmla="*/ 1371600 w 2915920"/>
                <a:gd name="connsiteY161" fmla="*/ 358987 h 1073573"/>
                <a:gd name="connsiteX162" fmla="*/ 1347894 w 2915920"/>
                <a:gd name="connsiteY162" fmla="*/ 382693 h 1073573"/>
                <a:gd name="connsiteX163" fmla="*/ 1337734 w 2915920"/>
                <a:gd name="connsiteY163" fmla="*/ 403013 h 1073573"/>
                <a:gd name="connsiteX164" fmla="*/ 1334347 w 2915920"/>
                <a:gd name="connsiteY164" fmla="*/ 440267 h 1073573"/>
                <a:gd name="connsiteX165" fmla="*/ 1344507 w 2915920"/>
                <a:gd name="connsiteY165" fmla="*/ 474133 h 1073573"/>
                <a:gd name="connsiteX166" fmla="*/ 1368214 w 2915920"/>
                <a:gd name="connsiteY166" fmla="*/ 504613 h 1073573"/>
                <a:gd name="connsiteX167" fmla="*/ 1378374 w 2915920"/>
                <a:gd name="connsiteY167" fmla="*/ 524933 h 1073573"/>
                <a:gd name="connsiteX168" fmla="*/ 1374987 w 2915920"/>
                <a:gd name="connsiteY168" fmla="*/ 545253 h 1073573"/>
                <a:gd name="connsiteX169" fmla="*/ 1361440 w 2915920"/>
                <a:gd name="connsiteY169" fmla="*/ 562187 h 1073573"/>
                <a:gd name="connsiteX170" fmla="*/ 1341120 w 2915920"/>
                <a:gd name="connsiteY170" fmla="*/ 565573 h 1073573"/>
                <a:gd name="connsiteX171" fmla="*/ 1320800 w 2915920"/>
                <a:gd name="connsiteY171" fmla="*/ 572347 h 1073573"/>
                <a:gd name="connsiteX172" fmla="*/ 1290320 w 2915920"/>
                <a:gd name="connsiteY172" fmla="*/ 568960 h 1073573"/>
                <a:gd name="connsiteX173" fmla="*/ 1259840 w 2915920"/>
                <a:gd name="connsiteY173" fmla="*/ 548640 h 1073573"/>
                <a:gd name="connsiteX174" fmla="*/ 1239520 w 2915920"/>
                <a:gd name="connsiteY174" fmla="*/ 538480 h 1073573"/>
                <a:gd name="connsiteX175" fmla="*/ 1205654 w 2915920"/>
                <a:gd name="connsiteY175" fmla="*/ 535093 h 1073573"/>
                <a:gd name="connsiteX176" fmla="*/ 1185334 w 2915920"/>
                <a:gd name="connsiteY176" fmla="*/ 531707 h 1073573"/>
                <a:gd name="connsiteX177" fmla="*/ 1158240 w 2915920"/>
                <a:gd name="connsiteY177" fmla="*/ 524933 h 1073573"/>
                <a:gd name="connsiteX178" fmla="*/ 1124374 w 2915920"/>
                <a:gd name="connsiteY178" fmla="*/ 528320 h 1073573"/>
                <a:gd name="connsiteX179" fmla="*/ 1107440 w 2915920"/>
                <a:gd name="connsiteY179" fmla="*/ 565573 h 1073573"/>
                <a:gd name="connsiteX180" fmla="*/ 1090507 w 2915920"/>
                <a:gd name="connsiteY180" fmla="*/ 575733 h 1073573"/>
                <a:gd name="connsiteX181" fmla="*/ 1060027 w 2915920"/>
                <a:gd name="connsiteY181" fmla="*/ 579120 h 1073573"/>
                <a:gd name="connsiteX182" fmla="*/ 1019387 w 2915920"/>
                <a:gd name="connsiteY182" fmla="*/ 579120 h 1073573"/>
                <a:gd name="connsiteX183" fmla="*/ 982134 w 2915920"/>
                <a:gd name="connsiteY183" fmla="*/ 579120 h 1073573"/>
                <a:gd name="connsiteX184" fmla="*/ 951654 w 2915920"/>
                <a:gd name="connsiteY184" fmla="*/ 582507 h 1073573"/>
                <a:gd name="connsiteX185" fmla="*/ 924560 w 2915920"/>
                <a:gd name="connsiteY185" fmla="*/ 609600 h 1073573"/>
                <a:gd name="connsiteX186" fmla="*/ 900854 w 2915920"/>
                <a:gd name="connsiteY186" fmla="*/ 640080 h 1073573"/>
                <a:gd name="connsiteX187" fmla="*/ 890694 w 2915920"/>
                <a:gd name="connsiteY187" fmla="*/ 667173 h 1073573"/>
                <a:gd name="connsiteX188" fmla="*/ 850054 w 2915920"/>
                <a:gd name="connsiteY188" fmla="*/ 697653 h 1073573"/>
                <a:gd name="connsiteX189" fmla="*/ 802640 w 2915920"/>
                <a:gd name="connsiteY189" fmla="*/ 728133 h 1073573"/>
                <a:gd name="connsiteX190" fmla="*/ 785707 w 2915920"/>
                <a:gd name="connsiteY190" fmla="*/ 748453 h 1073573"/>
                <a:gd name="connsiteX191" fmla="*/ 778934 w 2915920"/>
                <a:gd name="connsiteY191" fmla="*/ 799253 h 1073573"/>
                <a:gd name="connsiteX192" fmla="*/ 775547 w 2915920"/>
                <a:gd name="connsiteY192" fmla="*/ 812800 h 1073573"/>
                <a:gd name="connsiteX193" fmla="*/ 755227 w 2915920"/>
                <a:gd name="connsiteY193" fmla="*/ 812800 h 1073573"/>
                <a:gd name="connsiteX194" fmla="*/ 738294 w 2915920"/>
                <a:gd name="connsiteY194" fmla="*/ 792480 h 1073573"/>
                <a:gd name="connsiteX195" fmla="*/ 738294 w 2915920"/>
                <a:gd name="connsiteY195" fmla="*/ 792480 h 1073573"/>
                <a:gd name="connsiteX196" fmla="*/ 714587 w 2915920"/>
                <a:gd name="connsiteY196" fmla="*/ 775547 h 1073573"/>
                <a:gd name="connsiteX197" fmla="*/ 721360 w 2915920"/>
                <a:gd name="connsiteY197" fmla="*/ 738293 h 1073573"/>
                <a:gd name="connsiteX198" fmla="*/ 721360 w 2915920"/>
                <a:gd name="connsiteY198" fmla="*/ 714587 h 1073573"/>
                <a:gd name="connsiteX199" fmla="*/ 721360 w 2915920"/>
                <a:gd name="connsiteY199" fmla="*/ 694267 h 1073573"/>
                <a:gd name="connsiteX200" fmla="*/ 717974 w 2915920"/>
                <a:gd name="connsiteY200" fmla="*/ 663787 h 1073573"/>
                <a:gd name="connsiteX201" fmla="*/ 707814 w 2915920"/>
                <a:gd name="connsiteY201" fmla="*/ 640080 h 1073573"/>
                <a:gd name="connsiteX202" fmla="*/ 711200 w 2915920"/>
                <a:gd name="connsiteY202" fmla="*/ 609600 h 1073573"/>
                <a:gd name="connsiteX203" fmla="*/ 707814 w 2915920"/>
                <a:gd name="connsiteY203" fmla="*/ 589280 h 1073573"/>
                <a:gd name="connsiteX204" fmla="*/ 697654 w 2915920"/>
                <a:gd name="connsiteY204" fmla="*/ 562187 h 1073573"/>
                <a:gd name="connsiteX205" fmla="*/ 687494 w 2915920"/>
                <a:gd name="connsiteY205" fmla="*/ 555413 h 1073573"/>
                <a:gd name="connsiteX206" fmla="*/ 657014 w 2915920"/>
                <a:gd name="connsiteY206" fmla="*/ 545253 h 1073573"/>
                <a:gd name="connsiteX207" fmla="*/ 602827 w 2915920"/>
                <a:gd name="connsiteY207" fmla="*/ 545253 h 1073573"/>
                <a:gd name="connsiteX208" fmla="*/ 565574 w 2915920"/>
                <a:gd name="connsiteY208" fmla="*/ 541867 h 1073573"/>
                <a:gd name="connsiteX209" fmla="*/ 538480 w 2915920"/>
                <a:gd name="connsiteY209" fmla="*/ 538480 h 1073573"/>
                <a:gd name="connsiteX210" fmla="*/ 538480 w 2915920"/>
                <a:gd name="connsiteY210" fmla="*/ 538480 h 1073573"/>
                <a:gd name="connsiteX211" fmla="*/ 494454 w 2915920"/>
                <a:gd name="connsiteY211" fmla="*/ 518160 h 1073573"/>
                <a:gd name="connsiteX212" fmla="*/ 474134 w 2915920"/>
                <a:gd name="connsiteY212" fmla="*/ 501227 h 1073573"/>
                <a:gd name="connsiteX213" fmla="*/ 467360 w 2915920"/>
                <a:gd name="connsiteY213" fmla="*/ 491067 h 1073573"/>
                <a:gd name="connsiteX214" fmla="*/ 423334 w 2915920"/>
                <a:gd name="connsiteY214" fmla="*/ 484293 h 1073573"/>
                <a:gd name="connsiteX215" fmla="*/ 389467 w 2915920"/>
                <a:gd name="connsiteY215" fmla="*/ 494453 h 1073573"/>
                <a:gd name="connsiteX216" fmla="*/ 362374 w 2915920"/>
                <a:gd name="connsiteY216" fmla="*/ 491067 h 1073573"/>
                <a:gd name="connsiteX217" fmla="*/ 335280 w 2915920"/>
                <a:gd name="connsiteY217" fmla="*/ 467360 h 1073573"/>
                <a:gd name="connsiteX218" fmla="*/ 308187 w 2915920"/>
                <a:gd name="connsiteY218" fmla="*/ 457200 h 1073573"/>
                <a:gd name="connsiteX219" fmla="*/ 274320 w 2915920"/>
                <a:gd name="connsiteY219" fmla="*/ 433493 h 1073573"/>
                <a:gd name="connsiteX220" fmla="*/ 264160 w 2915920"/>
                <a:gd name="connsiteY220" fmla="*/ 403013 h 1073573"/>
                <a:gd name="connsiteX221" fmla="*/ 243840 w 2915920"/>
                <a:gd name="connsiteY221" fmla="*/ 392853 h 1073573"/>
                <a:gd name="connsiteX222" fmla="*/ 223520 w 2915920"/>
                <a:gd name="connsiteY222" fmla="*/ 375920 h 1073573"/>
                <a:gd name="connsiteX223" fmla="*/ 203200 w 2915920"/>
                <a:gd name="connsiteY223" fmla="*/ 345440 h 1073573"/>
                <a:gd name="connsiteX224" fmla="*/ 203200 w 2915920"/>
                <a:gd name="connsiteY224" fmla="*/ 345440 h 1073573"/>
                <a:gd name="connsiteX225" fmla="*/ 172720 w 2915920"/>
                <a:gd name="connsiteY225" fmla="*/ 294640 h 1073573"/>
                <a:gd name="connsiteX226" fmla="*/ 152400 w 2915920"/>
                <a:gd name="connsiteY226" fmla="*/ 284480 h 1073573"/>
                <a:gd name="connsiteX227" fmla="*/ 135467 w 2915920"/>
                <a:gd name="connsiteY227" fmla="*/ 247227 h 1073573"/>
                <a:gd name="connsiteX228" fmla="*/ 125307 w 2915920"/>
                <a:gd name="connsiteY228" fmla="*/ 223520 h 1073573"/>
                <a:gd name="connsiteX229" fmla="*/ 111760 w 2915920"/>
                <a:gd name="connsiteY229" fmla="*/ 209973 h 1073573"/>
                <a:gd name="connsiteX230" fmla="*/ 84667 w 2915920"/>
                <a:gd name="connsiteY230" fmla="*/ 193040 h 1073573"/>
                <a:gd name="connsiteX231" fmla="*/ 64347 w 2915920"/>
                <a:gd name="connsiteY231" fmla="*/ 182880 h 1073573"/>
                <a:gd name="connsiteX232" fmla="*/ 47414 w 2915920"/>
                <a:gd name="connsiteY232" fmla="*/ 182880 h 1073573"/>
                <a:gd name="connsiteX233" fmla="*/ 37254 w 2915920"/>
                <a:gd name="connsiteY233" fmla="*/ 189653 h 1073573"/>
                <a:gd name="connsiteX234" fmla="*/ 30480 w 2915920"/>
                <a:gd name="connsiteY234" fmla="*/ 203200 h 1073573"/>
                <a:gd name="connsiteX235" fmla="*/ 27094 w 2915920"/>
                <a:gd name="connsiteY235" fmla="*/ 230293 h 1073573"/>
                <a:gd name="connsiteX236" fmla="*/ 16934 w 2915920"/>
                <a:gd name="connsiteY236" fmla="*/ 247227 h 1073573"/>
                <a:gd name="connsiteX237" fmla="*/ 6774 w 2915920"/>
                <a:gd name="connsiteY237" fmla="*/ 257387 h 1073573"/>
                <a:gd name="connsiteX238" fmla="*/ 3387 w 2915920"/>
                <a:gd name="connsiteY238" fmla="*/ 270933 h 1073573"/>
                <a:gd name="connsiteX239" fmla="*/ 0 w 2915920"/>
                <a:gd name="connsiteY239" fmla="*/ 284480 h 1073573"/>
                <a:gd name="connsiteX240" fmla="*/ 0 w 2915920"/>
                <a:gd name="connsiteY240" fmla="*/ 304800 h 1073573"/>
                <a:gd name="connsiteX241" fmla="*/ 0 w 2915920"/>
                <a:gd name="connsiteY241" fmla="*/ 328507 h 1073573"/>
                <a:gd name="connsiteX242" fmla="*/ 0 w 2915920"/>
                <a:gd name="connsiteY242" fmla="*/ 335280 h 1073573"/>
                <a:gd name="connsiteX243" fmla="*/ 13547 w 2915920"/>
                <a:gd name="connsiteY243" fmla="*/ 348827 h 1073573"/>
                <a:gd name="connsiteX244" fmla="*/ 13547 w 2915920"/>
                <a:gd name="connsiteY244" fmla="*/ 352213 h 1073573"/>
                <a:gd name="connsiteX245" fmla="*/ 20320 w 2915920"/>
                <a:gd name="connsiteY245" fmla="*/ 362373 h 1073573"/>
                <a:gd name="connsiteX246" fmla="*/ 13547 w 2915920"/>
                <a:gd name="connsiteY246" fmla="*/ 369147 h 1073573"/>
                <a:gd name="connsiteX247" fmla="*/ 16934 w 2915920"/>
                <a:gd name="connsiteY247" fmla="*/ 392853 h 1073573"/>
                <a:gd name="connsiteX248" fmla="*/ 13547 w 2915920"/>
                <a:gd name="connsiteY248" fmla="*/ 406400 h 1073573"/>
                <a:gd name="connsiteX249" fmla="*/ 10160 w 2915920"/>
                <a:gd name="connsiteY249" fmla="*/ 416560 h 1073573"/>
                <a:gd name="connsiteX250" fmla="*/ 6774 w 2915920"/>
                <a:gd name="connsiteY250" fmla="*/ 430107 h 1073573"/>
                <a:gd name="connsiteX251" fmla="*/ 3387 w 2915920"/>
                <a:gd name="connsiteY251" fmla="*/ 440267 h 1073573"/>
                <a:gd name="connsiteX252" fmla="*/ 16934 w 2915920"/>
                <a:gd name="connsiteY252" fmla="*/ 443653 h 1073573"/>
                <a:gd name="connsiteX253" fmla="*/ 20320 w 2915920"/>
                <a:gd name="connsiteY253" fmla="*/ 450427 h 1073573"/>
                <a:gd name="connsiteX254" fmla="*/ 23707 w 2915920"/>
                <a:gd name="connsiteY254" fmla="*/ 457200 h 1073573"/>
                <a:gd name="connsiteX255" fmla="*/ 30480 w 2915920"/>
                <a:gd name="connsiteY255" fmla="*/ 460587 h 1073573"/>
                <a:gd name="connsiteX256" fmla="*/ 40640 w 2915920"/>
                <a:gd name="connsiteY256" fmla="*/ 474133 h 1073573"/>
                <a:gd name="connsiteX257" fmla="*/ 47414 w 2915920"/>
                <a:gd name="connsiteY257" fmla="*/ 474133 h 1073573"/>
                <a:gd name="connsiteX258" fmla="*/ 54187 w 2915920"/>
                <a:gd name="connsiteY258" fmla="*/ 463973 h 1073573"/>
                <a:gd name="connsiteX259" fmla="*/ 71120 w 2915920"/>
                <a:gd name="connsiteY259" fmla="*/ 460587 h 1073573"/>
                <a:gd name="connsiteX260" fmla="*/ 88054 w 2915920"/>
                <a:gd name="connsiteY260" fmla="*/ 460587 h 1073573"/>
                <a:gd name="connsiteX261" fmla="*/ 98214 w 2915920"/>
                <a:gd name="connsiteY261" fmla="*/ 460587 h 1073573"/>
                <a:gd name="connsiteX262" fmla="*/ 115147 w 2915920"/>
                <a:gd name="connsiteY262" fmla="*/ 463973 h 1073573"/>
                <a:gd name="connsiteX263" fmla="*/ 128694 w 2915920"/>
                <a:gd name="connsiteY263" fmla="*/ 470747 h 1073573"/>
                <a:gd name="connsiteX264" fmla="*/ 138854 w 2915920"/>
                <a:gd name="connsiteY264" fmla="*/ 480907 h 1073573"/>
                <a:gd name="connsiteX265" fmla="*/ 135467 w 2915920"/>
                <a:gd name="connsiteY265" fmla="*/ 491067 h 1073573"/>
                <a:gd name="connsiteX266" fmla="*/ 132080 w 2915920"/>
                <a:gd name="connsiteY266" fmla="*/ 504613 h 1073573"/>
                <a:gd name="connsiteX267" fmla="*/ 132080 w 2915920"/>
                <a:gd name="connsiteY267" fmla="*/ 504613 h 1073573"/>
                <a:gd name="connsiteX268" fmla="*/ 125307 w 2915920"/>
                <a:gd name="connsiteY268" fmla="*/ 524933 h 1073573"/>
                <a:gd name="connsiteX269" fmla="*/ 135467 w 2915920"/>
                <a:gd name="connsiteY269" fmla="*/ 552027 h 1073573"/>
                <a:gd name="connsiteX270" fmla="*/ 142240 w 2915920"/>
                <a:gd name="connsiteY270" fmla="*/ 555413 h 1073573"/>
                <a:gd name="connsiteX271" fmla="*/ 155787 w 2915920"/>
                <a:gd name="connsiteY271" fmla="*/ 555413 h 1073573"/>
                <a:gd name="connsiteX272" fmla="*/ 172720 w 2915920"/>
                <a:gd name="connsiteY272" fmla="*/ 555413 h 1073573"/>
                <a:gd name="connsiteX273" fmla="*/ 186267 w 2915920"/>
                <a:gd name="connsiteY273" fmla="*/ 541867 h 1073573"/>
                <a:gd name="connsiteX274" fmla="*/ 193040 w 2915920"/>
                <a:gd name="connsiteY274" fmla="*/ 535093 h 1073573"/>
                <a:gd name="connsiteX275" fmla="*/ 193040 w 2915920"/>
                <a:gd name="connsiteY275" fmla="*/ 531707 h 1073573"/>
                <a:gd name="connsiteX276" fmla="*/ 203200 w 2915920"/>
                <a:gd name="connsiteY276" fmla="*/ 531707 h 1073573"/>
                <a:gd name="connsiteX277" fmla="*/ 216747 w 2915920"/>
                <a:gd name="connsiteY277" fmla="*/ 531707 h 1073573"/>
                <a:gd name="connsiteX278" fmla="*/ 220134 w 2915920"/>
                <a:gd name="connsiteY278" fmla="*/ 538480 h 1073573"/>
                <a:gd name="connsiteX279" fmla="*/ 240454 w 2915920"/>
                <a:gd name="connsiteY279" fmla="*/ 545253 h 1073573"/>
                <a:gd name="connsiteX280" fmla="*/ 240454 w 2915920"/>
                <a:gd name="connsiteY280" fmla="*/ 555413 h 1073573"/>
                <a:gd name="connsiteX281" fmla="*/ 240454 w 2915920"/>
                <a:gd name="connsiteY281" fmla="*/ 565573 h 1073573"/>
                <a:gd name="connsiteX282" fmla="*/ 243840 w 2915920"/>
                <a:gd name="connsiteY282" fmla="*/ 575733 h 1073573"/>
                <a:gd name="connsiteX283" fmla="*/ 254000 w 2915920"/>
                <a:gd name="connsiteY283" fmla="*/ 592667 h 1073573"/>
                <a:gd name="connsiteX284" fmla="*/ 267547 w 2915920"/>
                <a:gd name="connsiteY284" fmla="*/ 602827 h 1073573"/>
                <a:gd name="connsiteX285" fmla="*/ 284480 w 2915920"/>
                <a:gd name="connsiteY285" fmla="*/ 612987 h 1073573"/>
                <a:gd name="connsiteX286" fmla="*/ 287867 w 2915920"/>
                <a:gd name="connsiteY286" fmla="*/ 623147 h 1073573"/>
                <a:gd name="connsiteX287" fmla="*/ 291254 w 2915920"/>
                <a:gd name="connsiteY287" fmla="*/ 629920 h 1073573"/>
                <a:gd name="connsiteX288" fmla="*/ 301414 w 2915920"/>
                <a:gd name="connsiteY288" fmla="*/ 633307 h 1073573"/>
                <a:gd name="connsiteX289" fmla="*/ 318347 w 2915920"/>
                <a:gd name="connsiteY289" fmla="*/ 633307 h 1073573"/>
                <a:gd name="connsiteX290" fmla="*/ 338667 w 2915920"/>
                <a:gd name="connsiteY290" fmla="*/ 646853 h 1073573"/>
                <a:gd name="connsiteX291" fmla="*/ 338667 w 2915920"/>
                <a:gd name="connsiteY291" fmla="*/ 663787 h 1073573"/>
                <a:gd name="connsiteX292" fmla="*/ 338667 w 2915920"/>
                <a:gd name="connsiteY292" fmla="*/ 663787 h 1073573"/>
                <a:gd name="connsiteX293" fmla="*/ 335280 w 2915920"/>
                <a:gd name="connsiteY293" fmla="*/ 697653 h 1073573"/>
                <a:gd name="connsiteX294" fmla="*/ 335280 w 2915920"/>
                <a:gd name="connsiteY294" fmla="*/ 717973 h 1073573"/>
                <a:gd name="connsiteX295" fmla="*/ 338667 w 2915920"/>
                <a:gd name="connsiteY295" fmla="*/ 728133 h 1073573"/>
                <a:gd name="connsiteX296" fmla="*/ 348827 w 2915920"/>
                <a:gd name="connsiteY296" fmla="*/ 731520 h 1073573"/>
                <a:gd name="connsiteX297" fmla="*/ 372534 w 2915920"/>
                <a:gd name="connsiteY297" fmla="*/ 731520 h 1073573"/>
                <a:gd name="connsiteX298" fmla="*/ 396240 w 2915920"/>
                <a:gd name="connsiteY298" fmla="*/ 734907 h 1073573"/>
                <a:gd name="connsiteX299" fmla="*/ 433494 w 2915920"/>
                <a:gd name="connsiteY299" fmla="*/ 745067 h 1073573"/>
                <a:gd name="connsiteX300" fmla="*/ 440267 w 2915920"/>
                <a:gd name="connsiteY300" fmla="*/ 758613 h 1073573"/>
                <a:gd name="connsiteX301" fmla="*/ 447040 w 2915920"/>
                <a:gd name="connsiteY301" fmla="*/ 778933 h 1073573"/>
                <a:gd name="connsiteX302" fmla="*/ 467360 w 2915920"/>
                <a:gd name="connsiteY302" fmla="*/ 806027 h 1073573"/>
                <a:gd name="connsiteX303" fmla="*/ 480907 w 2915920"/>
                <a:gd name="connsiteY303" fmla="*/ 833120 h 1073573"/>
                <a:gd name="connsiteX304" fmla="*/ 491067 w 2915920"/>
                <a:gd name="connsiteY304" fmla="*/ 846667 h 1073573"/>
                <a:gd name="connsiteX305" fmla="*/ 491067 w 2915920"/>
                <a:gd name="connsiteY305" fmla="*/ 863600 h 1073573"/>
                <a:gd name="connsiteX306" fmla="*/ 511387 w 2915920"/>
                <a:gd name="connsiteY306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2367280 w 2915920"/>
                <a:gd name="connsiteY129" fmla="*/ 47413 h 1073573"/>
                <a:gd name="connsiteX130" fmla="*/ 2350347 w 2915920"/>
                <a:gd name="connsiteY130" fmla="*/ 23707 h 1073573"/>
                <a:gd name="connsiteX131" fmla="*/ 2350015 w 2915920"/>
                <a:gd name="connsiteY131" fmla="*/ 29634 h 1073573"/>
                <a:gd name="connsiteX132" fmla="*/ 1960213 w 2915920"/>
                <a:gd name="connsiteY132" fmla="*/ 571567 h 1073573"/>
                <a:gd name="connsiteX133" fmla="*/ 1968475 w 2915920"/>
                <a:gd name="connsiteY133" fmla="*/ 564620 h 1073573"/>
                <a:gd name="connsiteX134" fmla="*/ 1927380 w 2915920"/>
                <a:gd name="connsiteY134" fmla="*/ 537613 h 1073573"/>
                <a:gd name="connsiteX135" fmla="*/ 1883642 w 2915920"/>
                <a:gd name="connsiteY135" fmla="*/ 500534 h 1073573"/>
                <a:gd name="connsiteX136" fmla="*/ 1880710 w 2915920"/>
                <a:gd name="connsiteY136" fmla="*/ 445131 h 1073573"/>
                <a:gd name="connsiteX137" fmla="*/ 1845977 w 2915920"/>
                <a:gd name="connsiteY137" fmla="*/ 386255 h 1073573"/>
                <a:gd name="connsiteX138" fmla="*/ 1850852 w 2915920"/>
                <a:gd name="connsiteY138" fmla="*/ 340925 h 1073573"/>
                <a:gd name="connsiteX139" fmla="*/ 1807114 w 2915920"/>
                <a:gd name="connsiteY139" fmla="*/ 331721 h 1073573"/>
                <a:gd name="connsiteX140" fmla="*/ 1727733 w 2915920"/>
                <a:gd name="connsiteY140" fmla="*/ 287087 h 1073573"/>
                <a:gd name="connsiteX141" fmla="*/ 1648641 w 2915920"/>
                <a:gd name="connsiteY141" fmla="*/ 267721 h 1073573"/>
                <a:gd name="connsiteX142" fmla="*/ 1639968 w 2915920"/>
                <a:gd name="connsiteY142" fmla="*/ 240715 h 1073573"/>
                <a:gd name="connsiteX143" fmla="*/ 1632617 w 2915920"/>
                <a:gd name="connsiteY143" fmla="*/ 182707 h 1073573"/>
                <a:gd name="connsiteX144" fmla="*/ 1647075 w 2915920"/>
                <a:gd name="connsiteY144" fmla="*/ 132341 h 1073573"/>
                <a:gd name="connsiteX145" fmla="*/ 1702628 w 2915920"/>
                <a:gd name="connsiteY145" fmla="*/ 103164 h 1073573"/>
                <a:gd name="connsiteX146" fmla="*/ 1699696 w 2915920"/>
                <a:gd name="connsiteY146" fmla="*/ 63045 h 1073573"/>
                <a:gd name="connsiteX147" fmla="*/ 1710601 w 2915920"/>
                <a:gd name="connsiteY147" fmla="*/ 6165 h 1073573"/>
                <a:gd name="connsiteX148" fmla="*/ 1618827 w 2915920"/>
                <a:gd name="connsiteY148" fmla="*/ 0 h 1073573"/>
                <a:gd name="connsiteX149" fmla="*/ 1625600 w 2915920"/>
                <a:gd name="connsiteY149" fmla="*/ 16933 h 1073573"/>
                <a:gd name="connsiteX150" fmla="*/ 1615440 w 2915920"/>
                <a:gd name="connsiteY150" fmla="*/ 37253 h 1073573"/>
                <a:gd name="connsiteX151" fmla="*/ 1584960 w 2915920"/>
                <a:gd name="connsiteY151" fmla="*/ 54187 h 1073573"/>
                <a:gd name="connsiteX152" fmla="*/ 1540934 w 2915920"/>
                <a:gd name="connsiteY152" fmla="*/ 118533 h 1073573"/>
                <a:gd name="connsiteX153" fmla="*/ 1507067 w 2915920"/>
                <a:gd name="connsiteY153" fmla="*/ 128693 h 1073573"/>
                <a:gd name="connsiteX154" fmla="*/ 1513840 w 2915920"/>
                <a:gd name="connsiteY154" fmla="*/ 186267 h 1073573"/>
                <a:gd name="connsiteX155" fmla="*/ 1486747 w 2915920"/>
                <a:gd name="connsiteY155" fmla="*/ 216747 h 1073573"/>
                <a:gd name="connsiteX156" fmla="*/ 1486747 w 2915920"/>
                <a:gd name="connsiteY156" fmla="*/ 216747 h 1073573"/>
                <a:gd name="connsiteX157" fmla="*/ 1422400 w 2915920"/>
                <a:gd name="connsiteY157" fmla="*/ 250613 h 1073573"/>
                <a:gd name="connsiteX158" fmla="*/ 1405467 w 2915920"/>
                <a:gd name="connsiteY158" fmla="*/ 277707 h 1073573"/>
                <a:gd name="connsiteX159" fmla="*/ 1405467 w 2915920"/>
                <a:gd name="connsiteY159" fmla="*/ 277707 h 1073573"/>
                <a:gd name="connsiteX160" fmla="*/ 1398694 w 2915920"/>
                <a:gd name="connsiteY160" fmla="*/ 314960 h 1073573"/>
                <a:gd name="connsiteX161" fmla="*/ 1395307 w 2915920"/>
                <a:gd name="connsiteY161" fmla="*/ 338667 h 1073573"/>
                <a:gd name="connsiteX162" fmla="*/ 1371600 w 2915920"/>
                <a:gd name="connsiteY162" fmla="*/ 358987 h 1073573"/>
                <a:gd name="connsiteX163" fmla="*/ 1347894 w 2915920"/>
                <a:gd name="connsiteY163" fmla="*/ 382693 h 1073573"/>
                <a:gd name="connsiteX164" fmla="*/ 1337734 w 2915920"/>
                <a:gd name="connsiteY164" fmla="*/ 403013 h 1073573"/>
                <a:gd name="connsiteX165" fmla="*/ 1334347 w 2915920"/>
                <a:gd name="connsiteY165" fmla="*/ 440267 h 1073573"/>
                <a:gd name="connsiteX166" fmla="*/ 1344507 w 2915920"/>
                <a:gd name="connsiteY166" fmla="*/ 474133 h 1073573"/>
                <a:gd name="connsiteX167" fmla="*/ 1368214 w 2915920"/>
                <a:gd name="connsiteY167" fmla="*/ 504613 h 1073573"/>
                <a:gd name="connsiteX168" fmla="*/ 1378374 w 2915920"/>
                <a:gd name="connsiteY168" fmla="*/ 524933 h 1073573"/>
                <a:gd name="connsiteX169" fmla="*/ 1374987 w 2915920"/>
                <a:gd name="connsiteY169" fmla="*/ 545253 h 1073573"/>
                <a:gd name="connsiteX170" fmla="*/ 1361440 w 2915920"/>
                <a:gd name="connsiteY170" fmla="*/ 562187 h 1073573"/>
                <a:gd name="connsiteX171" fmla="*/ 1341120 w 2915920"/>
                <a:gd name="connsiteY171" fmla="*/ 565573 h 1073573"/>
                <a:gd name="connsiteX172" fmla="*/ 1320800 w 2915920"/>
                <a:gd name="connsiteY172" fmla="*/ 572347 h 1073573"/>
                <a:gd name="connsiteX173" fmla="*/ 1290320 w 2915920"/>
                <a:gd name="connsiteY173" fmla="*/ 568960 h 1073573"/>
                <a:gd name="connsiteX174" fmla="*/ 1259840 w 2915920"/>
                <a:gd name="connsiteY174" fmla="*/ 548640 h 1073573"/>
                <a:gd name="connsiteX175" fmla="*/ 1239520 w 2915920"/>
                <a:gd name="connsiteY175" fmla="*/ 538480 h 1073573"/>
                <a:gd name="connsiteX176" fmla="*/ 1205654 w 2915920"/>
                <a:gd name="connsiteY176" fmla="*/ 535093 h 1073573"/>
                <a:gd name="connsiteX177" fmla="*/ 1185334 w 2915920"/>
                <a:gd name="connsiteY177" fmla="*/ 531707 h 1073573"/>
                <a:gd name="connsiteX178" fmla="*/ 1158240 w 2915920"/>
                <a:gd name="connsiteY178" fmla="*/ 524933 h 1073573"/>
                <a:gd name="connsiteX179" fmla="*/ 1124374 w 2915920"/>
                <a:gd name="connsiteY179" fmla="*/ 528320 h 1073573"/>
                <a:gd name="connsiteX180" fmla="*/ 1107440 w 2915920"/>
                <a:gd name="connsiteY180" fmla="*/ 565573 h 1073573"/>
                <a:gd name="connsiteX181" fmla="*/ 1090507 w 2915920"/>
                <a:gd name="connsiteY181" fmla="*/ 575733 h 1073573"/>
                <a:gd name="connsiteX182" fmla="*/ 1060027 w 2915920"/>
                <a:gd name="connsiteY182" fmla="*/ 579120 h 1073573"/>
                <a:gd name="connsiteX183" fmla="*/ 1019387 w 2915920"/>
                <a:gd name="connsiteY183" fmla="*/ 579120 h 1073573"/>
                <a:gd name="connsiteX184" fmla="*/ 982134 w 2915920"/>
                <a:gd name="connsiteY184" fmla="*/ 579120 h 1073573"/>
                <a:gd name="connsiteX185" fmla="*/ 951654 w 2915920"/>
                <a:gd name="connsiteY185" fmla="*/ 582507 h 1073573"/>
                <a:gd name="connsiteX186" fmla="*/ 924560 w 2915920"/>
                <a:gd name="connsiteY186" fmla="*/ 609600 h 1073573"/>
                <a:gd name="connsiteX187" fmla="*/ 900854 w 2915920"/>
                <a:gd name="connsiteY187" fmla="*/ 640080 h 1073573"/>
                <a:gd name="connsiteX188" fmla="*/ 890694 w 2915920"/>
                <a:gd name="connsiteY188" fmla="*/ 667173 h 1073573"/>
                <a:gd name="connsiteX189" fmla="*/ 850054 w 2915920"/>
                <a:gd name="connsiteY189" fmla="*/ 697653 h 1073573"/>
                <a:gd name="connsiteX190" fmla="*/ 802640 w 2915920"/>
                <a:gd name="connsiteY190" fmla="*/ 728133 h 1073573"/>
                <a:gd name="connsiteX191" fmla="*/ 785707 w 2915920"/>
                <a:gd name="connsiteY191" fmla="*/ 748453 h 1073573"/>
                <a:gd name="connsiteX192" fmla="*/ 778934 w 2915920"/>
                <a:gd name="connsiteY192" fmla="*/ 799253 h 1073573"/>
                <a:gd name="connsiteX193" fmla="*/ 775547 w 2915920"/>
                <a:gd name="connsiteY193" fmla="*/ 812800 h 1073573"/>
                <a:gd name="connsiteX194" fmla="*/ 755227 w 2915920"/>
                <a:gd name="connsiteY194" fmla="*/ 812800 h 1073573"/>
                <a:gd name="connsiteX195" fmla="*/ 738294 w 2915920"/>
                <a:gd name="connsiteY195" fmla="*/ 792480 h 1073573"/>
                <a:gd name="connsiteX196" fmla="*/ 738294 w 2915920"/>
                <a:gd name="connsiteY196" fmla="*/ 792480 h 1073573"/>
                <a:gd name="connsiteX197" fmla="*/ 714587 w 2915920"/>
                <a:gd name="connsiteY197" fmla="*/ 775547 h 1073573"/>
                <a:gd name="connsiteX198" fmla="*/ 721360 w 2915920"/>
                <a:gd name="connsiteY198" fmla="*/ 738293 h 1073573"/>
                <a:gd name="connsiteX199" fmla="*/ 721360 w 2915920"/>
                <a:gd name="connsiteY199" fmla="*/ 714587 h 1073573"/>
                <a:gd name="connsiteX200" fmla="*/ 721360 w 2915920"/>
                <a:gd name="connsiteY200" fmla="*/ 694267 h 1073573"/>
                <a:gd name="connsiteX201" fmla="*/ 717974 w 2915920"/>
                <a:gd name="connsiteY201" fmla="*/ 663787 h 1073573"/>
                <a:gd name="connsiteX202" fmla="*/ 707814 w 2915920"/>
                <a:gd name="connsiteY202" fmla="*/ 640080 h 1073573"/>
                <a:gd name="connsiteX203" fmla="*/ 711200 w 2915920"/>
                <a:gd name="connsiteY203" fmla="*/ 609600 h 1073573"/>
                <a:gd name="connsiteX204" fmla="*/ 707814 w 2915920"/>
                <a:gd name="connsiteY204" fmla="*/ 589280 h 1073573"/>
                <a:gd name="connsiteX205" fmla="*/ 697654 w 2915920"/>
                <a:gd name="connsiteY205" fmla="*/ 562187 h 1073573"/>
                <a:gd name="connsiteX206" fmla="*/ 687494 w 2915920"/>
                <a:gd name="connsiteY206" fmla="*/ 555413 h 1073573"/>
                <a:gd name="connsiteX207" fmla="*/ 657014 w 2915920"/>
                <a:gd name="connsiteY207" fmla="*/ 545253 h 1073573"/>
                <a:gd name="connsiteX208" fmla="*/ 602827 w 2915920"/>
                <a:gd name="connsiteY208" fmla="*/ 545253 h 1073573"/>
                <a:gd name="connsiteX209" fmla="*/ 565574 w 2915920"/>
                <a:gd name="connsiteY209" fmla="*/ 541867 h 1073573"/>
                <a:gd name="connsiteX210" fmla="*/ 538480 w 2915920"/>
                <a:gd name="connsiteY210" fmla="*/ 538480 h 1073573"/>
                <a:gd name="connsiteX211" fmla="*/ 538480 w 2915920"/>
                <a:gd name="connsiteY211" fmla="*/ 538480 h 1073573"/>
                <a:gd name="connsiteX212" fmla="*/ 494454 w 2915920"/>
                <a:gd name="connsiteY212" fmla="*/ 518160 h 1073573"/>
                <a:gd name="connsiteX213" fmla="*/ 474134 w 2915920"/>
                <a:gd name="connsiteY213" fmla="*/ 501227 h 1073573"/>
                <a:gd name="connsiteX214" fmla="*/ 467360 w 2915920"/>
                <a:gd name="connsiteY214" fmla="*/ 491067 h 1073573"/>
                <a:gd name="connsiteX215" fmla="*/ 423334 w 2915920"/>
                <a:gd name="connsiteY215" fmla="*/ 484293 h 1073573"/>
                <a:gd name="connsiteX216" fmla="*/ 389467 w 2915920"/>
                <a:gd name="connsiteY216" fmla="*/ 494453 h 1073573"/>
                <a:gd name="connsiteX217" fmla="*/ 362374 w 2915920"/>
                <a:gd name="connsiteY217" fmla="*/ 491067 h 1073573"/>
                <a:gd name="connsiteX218" fmla="*/ 335280 w 2915920"/>
                <a:gd name="connsiteY218" fmla="*/ 467360 h 1073573"/>
                <a:gd name="connsiteX219" fmla="*/ 308187 w 2915920"/>
                <a:gd name="connsiteY219" fmla="*/ 457200 h 1073573"/>
                <a:gd name="connsiteX220" fmla="*/ 274320 w 2915920"/>
                <a:gd name="connsiteY220" fmla="*/ 433493 h 1073573"/>
                <a:gd name="connsiteX221" fmla="*/ 264160 w 2915920"/>
                <a:gd name="connsiteY221" fmla="*/ 403013 h 1073573"/>
                <a:gd name="connsiteX222" fmla="*/ 243840 w 2915920"/>
                <a:gd name="connsiteY222" fmla="*/ 392853 h 1073573"/>
                <a:gd name="connsiteX223" fmla="*/ 223520 w 2915920"/>
                <a:gd name="connsiteY223" fmla="*/ 375920 h 1073573"/>
                <a:gd name="connsiteX224" fmla="*/ 203200 w 2915920"/>
                <a:gd name="connsiteY224" fmla="*/ 345440 h 1073573"/>
                <a:gd name="connsiteX225" fmla="*/ 203200 w 2915920"/>
                <a:gd name="connsiteY225" fmla="*/ 345440 h 1073573"/>
                <a:gd name="connsiteX226" fmla="*/ 172720 w 2915920"/>
                <a:gd name="connsiteY226" fmla="*/ 294640 h 1073573"/>
                <a:gd name="connsiteX227" fmla="*/ 152400 w 2915920"/>
                <a:gd name="connsiteY227" fmla="*/ 284480 h 1073573"/>
                <a:gd name="connsiteX228" fmla="*/ 135467 w 2915920"/>
                <a:gd name="connsiteY228" fmla="*/ 247227 h 1073573"/>
                <a:gd name="connsiteX229" fmla="*/ 125307 w 2915920"/>
                <a:gd name="connsiteY229" fmla="*/ 223520 h 1073573"/>
                <a:gd name="connsiteX230" fmla="*/ 111760 w 2915920"/>
                <a:gd name="connsiteY230" fmla="*/ 209973 h 1073573"/>
                <a:gd name="connsiteX231" fmla="*/ 84667 w 2915920"/>
                <a:gd name="connsiteY231" fmla="*/ 193040 h 1073573"/>
                <a:gd name="connsiteX232" fmla="*/ 64347 w 2915920"/>
                <a:gd name="connsiteY232" fmla="*/ 182880 h 1073573"/>
                <a:gd name="connsiteX233" fmla="*/ 47414 w 2915920"/>
                <a:gd name="connsiteY233" fmla="*/ 182880 h 1073573"/>
                <a:gd name="connsiteX234" fmla="*/ 37254 w 2915920"/>
                <a:gd name="connsiteY234" fmla="*/ 189653 h 1073573"/>
                <a:gd name="connsiteX235" fmla="*/ 30480 w 2915920"/>
                <a:gd name="connsiteY235" fmla="*/ 203200 h 1073573"/>
                <a:gd name="connsiteX236" fmla="*/ 27094 w 2915920"/>
                <a:gd name="connsiteY236" fmla="*/ 230293 h 1073573"/>
                <a:gd name="connsiteX237" fmla="*/ 16934 w 2915920"/>
                <a:gd name="connsiteY237" fmla="*/ 247227 h 1073573"/>
                <a:gd name="connsiteX238" fmla="*/ 6774 w 2915920"/>
                <a:gd name="connsiteY238" fmla="*/ 257387 h 1073573"/>
                <a:gd name="connsiteX239" fmla="*/ 3387 w 2915920"/>
                <a:gd name="connsiteY239" fmla="*/ 270933 h 1073573"/>
                <a:gd name="connsiteX240" fmla="*/ 0 w 2915920"/>
                <a:gd name="connsiteY240" fmla="*/ 284480 h 1073573"/>
                <a:gd name="connsiteX241" fmla="*/ 0 w 2915920"/>
                <a:gd name="connsiteY241" fmla="*/ 304800 h 1073573"/>
                <a:gd name="connsiteX242" fmla="*/ 0 w 2915920"/>
                <a:gd name="connsiteY242" fmla="*/ 328507 h 1073573"/>
                <a:gd name="connsiteX243" fmla="*/ 0 w 2915920"/>
                <a:gd name="connsiteY243" fmla="*/ 335280 h 1073573"/>
                <a:gd name="connsiteX244" fmla="*/ 13547 w 2915920"/>
                <a:gd name="connsiteY244" fmla="*/ 348827 h 1073573"/>
                <a:gd name="connsiteX245" fmla="*/ 13547 w 2915920"/>
                <a:gd name="connsiteY245" fmla="*/ 352213 h 1073573"/>
                <a:gd name="connsiteX246" fmla="*/ 20320 w 2915920"/>
                <a:gd name="connsiteY246" fmla="*/ 362373 h 1073573"/>
                <a:gd name="connsiteX247" fmla="*/ 13547 w 2915920"/>
                <a:gd name="connsiteY247" fmla="*/ 369147 h 1073573"/>
                <a:gd name="connsiteX248" fmla="*/ 16934 w 2915920"/>
                <a:gd name="connsiteY248" fmla="*/ 392853 h 1073573"/>
                <a:gd name="connsiteX249" fmla="*/ 13547 w 2915920"/>
                <a:gd name="connsiteY249" fmla="*/ 406400 h 1073573"/>
                <a:gd name="connsiteX250" fmla="*/ 10160 w 2915920"/>
                <a:gd name="connsiteY250" fmla="*/ 416560 h 1073573"/>
                <a:gd name="connsiteX251" fmla="*/ 6774 w 2915920"/>
                <a:gd name="connsiteY251" fmla="*/ 430107 h 1073573"/>
                <a:gd name="connsiteX252" fmla="*/ 3387 w 2915920"/>
                <a:gd name="connsiteY252" fmla="*/ 440267 h 1073573"/>
                <a:gd name="connsiteX253" fmla="*/ 16934 w 2915920"/>
                <a:gd name="connsiteY253" fmla="*/ 443653 h 1073573"/>
                <a:gd name="connsiteX254" fmla="*/ 20320 w 2915920"/>
                <a:gd name="connsiteY254" fmla="*/ 450427 h 1073573"/>
                <a:gd name="connsiteX255" fmla="*/ 23707 w 2915920"/>
                <a:gd name="connsiteY255" fmla="*/ 457200 h 1073573"/>
                <a:gd name="connsiteX256" fmla="*/ 30480 w 2915920"/>
                <a:gd name="connsiteY256" fmla="*/ 460587 h 1073573"/>
                <a:gd name="connsiteX257" fmla="*/ 40640 w 2915920"/>
                <a:gd name="connsiteY257" fmla="*/ 474133 h 1073573"/>
                <a:gd name="connsiteX258" fmla="*/ 47414 w 2915920"/>
                <a:gd name="connsiteY258" fmla="*/ 474133 h 1073573"/>
                <a:gd name="connsiteX259" fmla="*/ 54187 w 2915920"/>
                <a:gd name="connsiteY259" fmla="*/ 463973 h 1073573"/>
                <a:gd name="connsiteX260" fmla="*/ 71120 w 2915920"/>
                <a:gd name="connsiteY260" fmla="*/ 460587 h 1073573"/>
                <a:gd name="connsiteX261" fmla="*/ 88054 w 2915920"/>
                <a:gd name="connsiteY261" fmla="*/ 460587 h 1073573"/>
                <a:gd name="connsiteX262" fmla="*/ 98214 w 2915920"/>
                <a:gd name="connsiteY262" fmla="*/ 460587 h 1073573"/>
                <a:gd name="connsiteX263" fmla="*/ 115147 w 2915920"/>
                <a:gd name="connsiteY263" fmla="*/ 463973 h 1073573"/>
                <a:gd name="connsiteX264" fmla="*/ 128694 w 2915920"/>
                <a:gd name="connsiteY264" fmla="*/ 470747 h 1073573"/>
                <a:gd name="connsiteX265" fmla="*/ 138854 w 2915920"/>
                <a:gd name="connsiteY265" fmla="*/ 480907 h 1073573"/>
                <a:gd name="connsiteX266" fmla="*/ 135467 w 2915920"/>
                <a:gd name="connsiteY266" fmla="*/ 491067 h 1073573"/>
                <a:gd name="connsiteX267" fmla="*/ 132080 w 2915920"/>
                <a:gd name="connsiteY267" fmla="*/ 504613 h 1073573"/>
                <a:gd name="connsiteX268" fmla="*/ 132080 w 2915920"/>
                <a:gd name="connsiteY268" fmla="*/ 504613 h 1073573"/>
                <a:gd name="connsiteX269" fmla="*/ 125307 w 2915920"/>
                <a:gd name="connsiteY269" fmla="*/ 524933 h 1073573"/>
                <a:gd name="connsiteX270" fmla="*/ 135467 w 2915920"/>
                <a:gd name="connsiteY270" fmla="*/ 552027 h 1073573"/>
                <a:gd name="connsiteX271" fmla="*/ 142240 w 2915920"/>
                <a:gd name="connsiteY271" fmla="*/ 555413 h 1073573"/>
                <a:gd name="connsiteX272" fmla="*/ 155787 w 2915920"/>
                <a:gd name="connsiteY272" fmla="*/ 555413 h 1073573"/>
                <a:gd name="connsiteX273" fmla="*/ 172720 w 2915920"/>
                <a:gd name="connsiteY273" fmla="*/ 555413 h 1073573"/>
                <a:gd name="connsiteX274" fmla="*/ 186267 w 2915920"/>
                <a:gd name="connsiteY274" fmla="*/ 541867 h 1073573"/>
                <a:gd name="connsiteX275" fmla="*/ 193040 w 2915920"/>
                <a:gd name="connsiteY275" fmla="*/ 535093 h 1073573"/>
                <a:gd name="connsiteX276" fmla="*/ 193040 w 2915920"/>
                <a:gd name="connsiteY276" fmla="*/ 531707 h 1073573"/>
                <a:gd name="connsiteX277" fmla="*/ 203200 w 2915920"/>
                <a:gd name="connsiteY277" fmla="*/ 531707 h 1073573"/>
                <a:gd name="connsiteX278" fmla="*/ 216747 w 2915920"/>
                <a:gd name="connsiteY278" fmla="*/ 531707 h 1073573"/>
                <a:gd name="connsiteX279" fmla="*/ 220134 w 2915920"/>
                <a:gd name="connsiteY279" fmla="*/ 538480 h 1073573"/>
                <a:gd name="connsiteX280" fmla="*/ 240454 w 2915920"/>
                <a:gd name="connsiteY280" fmla="*/ 545253 h 1073573"/>
                <a:gd name="connsiteX281" fmla="*/ 240454 w 2915920"/>
                <a:gd name="connsiteY281" fmla="*/ 555413 h 1073573"/>
                <a:gd name="connsiteX282" fmla="*/ 240454 w 2915920"/>
                <a:gd name="connsiteY282" fmla="*/ 565573 h 1073573"/>
                <a:gd name="connsiteX283" fmla="*/ 243840 w 2915920"/>
                <a:gd name="connsiteY283" fmla="*/ 575733 h 1073573"/>
                <a:gd name="connsiteX284" fmla="*/ 254000 w 2915920"/>
                <a:gd name="connsiteY284" fmla="*/ 592667 h 1073573"/>
                <a:gd name="connsiteX285" fmla="*/ 267547 w 2915920"/>
                <a:gd name="connsiteY285" fmla="*/ 602827 h 1073573"/>
                <a:gd name="connsiteX286" fmla="*/ 284480 w 2915920"/>
                <a:gd name="connsiteY286" fmla="*/ 612987 h 1073573"/>
                <a:gd name="connsiteX287" fmla="*/ 287867 w 2915920"/>
                <a:gd name="connsiteY287" fmla="*/ 623147 h 1073573"/>
                <a:gd name="connsiteX288" fmla="*/ 291254 w 2915920"/>
                <a:gd name="connsiteY288" fmla="*/ 629920 h 1073573"/>
                <a:gd name="connsiteX289" fmla="*/ 301414 w 2915920"/>
                <a:gd name="connsiteY289" fmla="*/ 633307 h 1073573"/>
                <a:gd name="connsiteX290" fmla="*/ 318347 w 2915920"/>
                <a:gd name="connsiteY290" fmla="*/ 633307 h 1073573"/>
                <a:gd name="connsiteX291" fmla="*/ 338667 w 2915920"/>
                <a:gd name="connsiteY291" fmla="*/ 646853 h 1073573"/>
                <a:gd name="connsiteX292" fmla="*/ 338667 w 2915920"/>
                <a:gd name="connsiteY292" fmla="*/ 663787 h 1073573"/>
                <a:gd name="connsiteX293" fmla="*/ 338667 w 2915920"/>
                <a:gd name="connsiteY293" fmla="*/ 663787 h 1073573"/>
                <a:gd name="connsiteX294" fmla="*/ 335280 w 2915920"/>
                <a:gd name="connsiteY294" fmla="*/ 697653 h 1073573"/>
                <a:gd name="connsiteX295" fmla="*/ 335280 w 2915920"/>
                <a:gd name="connsiteY295" fmla="*/ 717973 h 1073573"/>
                <a:gd name="connsiteX296" fmla="*/ 338667 w 2915920"/>
                <a:gd name="connsiteY296" fmla="*/ 728133 h 1073573"/>
                <a:gd name="connsiteX297" fmla="*/ 348827 w 2915920"/>
                <a:gd name="connsiteY297" fmla="*/ 731520 h 1073573"/>
                <a:gd name="connsiteX298" fmla="*/ 372534 w 2915920"/>
                <a:gd name="connsiteY298" fmla="*/ 731520 h 1073573"/>
                <a:gd name="connsiteX299" fmla="*/ 396240 w 2915920"/>
                <a:gd name="connsiteY299" fmla="*/ 734907 h 1073573"/>
                <a:gd name="connsiteX300" fmla="*/ 433494 w 2915920"/>
                <a:gd name="connsiteY300" fmla="*/ 745067 h 1073573"/>
                <a:gd name="connsiteX301" fmla="*/ 440267 w 2915920"/>
                <a:gd name="connsiteY301" fmla="*/ 758613 h 1073573"/>
                <a:gd name="connsiteX302" fmla="*/ 447040 w 2915920"/>
                <a:gd name="connsiteY302" fmla="*/ 778933 h 1073573"/>
                <a:gd name="connsiteX303" fmla="*/ 467360 w 2915920"/>
                <a:gd name="connsiteY303" fmla="*/ 806027 h 1073573"/>
                <a:gd name="connsiteX304" fmla="*/ 480907 w 2915920"/>
                <a:gd name="connsiteY304" fmla="*/ 833120 h 1073573"/>
                <a:gd name="connsiteX305" fmla="*/ 491067 w 2915920"/>
                <a:gd name="connsiteY305" fmla="*/ 846667 h 1073573"/>
                <a:gd name="connsiteX306" fmla="*/ 491067 w 2915920"/>
                <a:gd name="connsiteY306" fmla="*/ 863600 h 1073573"/>
                <a:gd name="connsiteX307" fmla="*/ 511387 w 2915920"/>
                <a:gd name="connsiteY307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2367280 w 2915920"/>
                <a:gd name="connsiteY129" fmla="*/ 47413 h 1073573"/>
                <a:gd name="connsiteX130" fmla="*/ 2361064 w 2915920"/>
                <a:gd name="connsiteY130" fmla="*/ 39078 h 1073573"/>
                <a:gd name="connsiteX131" fmla="*/ 2350347 w 2915920"/>
                <a:gd name="connsiteY131" fmla="*/ 23707 h 1073573"/>
                <a:gd name="connsiteX132" fmla="*/ 2350015 w 2915920"/>
                <a:gd name="connsiteY132" fmla="*/ 29634 h 1073573"/>
                <a:gd name="connsiteX133" fmla="*/ 1960213 w 2915920"/>
                <a:gd name="connsiteY133" fmla="*/ 571567 h 1073573"/>
                <a:gd name="connsiteX134" fmla="*/ 1968475 w 2915920"/>
                <a:gd name="connsiteY134" fmla="*/ 564620 h 1073573"/>
                <a:gd name="connsiteX135" fmla="*/ 1927380 w 2915920"/>
                <a:gd name="connsiteY135" fmla="*/ 537613 h 1073573"/>
                <a:gd name="connsiteX136" fmla="*/ 1883642 w 2915920"/>
                <a:gd name="connsiteY136" fmla="*/ 500534 h 1073573"/>
                <a:gd name="connsiteX137" fmla="*/ 1880710 w 2915920"/>
                <a:gd name="connsiteY137" fmla="*/ 445131 h 1073573"/>
                <a:gd name="connsiteX138" fmla="*/ 1845977 w 2915920"/>
                <a:gd name="connsiteY138" fmla="*/ 386255 h 1073573"/>
                <a:gd name="connsiteX139" fmla="*/ 1850852 w 2915920"/>
                <a:gd name="connsiteY139" fmla="*/ 340925 h 1073573"/>
                <a:gd name="connsiteX140" fmla="*/ 1807114 w 2915920"/>
                <a:gd name="connsiteY140" fmla="*/ 331721 h 1073573"/>
                <a:gd name="connsiteX141" fmla="*/ 1727733 w 2915920"/>
                <a:gd name="connsiteY141" fmla="*/ 287087 h 1073573"/>
                <a:gd name="connsiteX142" fmla="*/ 1648641 w 2915920"/>
                <a:gd name="connsiteY142" fmla="*/ 267721 h 1073573"/>
                <a:gd name="connsiteX143" fmla="*/ 1639968 w 2915920"/>
                <a:gd name="connsiteY143" fmla="*/ 240715 h 1073573"/>
                <a:gd name="connsiteX144" fmla="*/ 1632617 w 2915920"/>
                <a:gd name="connsiteY144" fmla="*/ 182707 h 1073573"/>
                <a:gd name="connsiteX145" fmla="*/ 1647075 w 2915920"/>
                <a:gd name="connsiteY145" fmla="*/ 132341 h 1073573"/>
                <a:gd name="connsiteX146" fmla="*/ 1702628 w 2915920"/>
                <a:gd name="connsiteY146" fmla="*/ 103164 h 1073573"/>
                <a:gd name="connsiteX147" fmla="*/ 1699696 w 2915920"/>
                <a:gd name="connsiteY147" fmla="*/ 63045 h 1073573"/>
                <a:gd name="connsiteX148" fmla="*/ 1710601 w 2915920"/>
                <a:gd name="connsiteY148" fmla="*/ 6165 h 1073573"/>
                <a:gd name="connsiteX149" fmla="*/ 1618827 w 2915920"/>
                <a:gd name="connsiteY149" fmla="*/ 0 h 1073573"/>
                <a:gd name="connsiteX150" fmla="*/ 1625600 w 2915920"/>
                <a:gd name="connsiteY150" fmla="*/ 16933 h 1073573"/>
                <a:gd name="connsiteX151" fmla="*/ 1615440 w 2915920"/>
                <a:gd name="connsiteY151" fmla="*/ 37253 h 1073573"/>
                <a:gd name="connsiteX152" fmla="*/ 1584960 w 2915920"/>
                <a:gd name="connsiteY152" fmla="*/ 54187 h 1073573"/>
                <a:gd name="connsiteX153" fmla="*/ 1540934 w 2915920"/>
                <a:gd name="connsiteY153" fmla="*/ 118533 h 1073573"/>
                <a:gd name="connsiteX154" fmla="*/ 1507067 w 2915920"/>
                <a:gd name="connsiteY154" fmla="*/ 128693 h 1073573"/>
                <a:gd name="connsiteX155" fmla="*/ 1513840 w 2915920"/>
                <a:gd name="connsiteY155" fmla="*/ 186267 h 1073573"/>
                <a:gd name="connsiteX156" fmla="*/ 1486747 w 2915920"/>
                <a:gd name="connsiteY156" fmla="*/ 216747 h 1073573"/>
                <a:gd name="connsiteX157" fmla="*/ 1486747 w 2915920"/>
                <a:gd name="connsiteY157" fmla="*/ 216747 h 1073573"/>
                <a:gd name="connsiteX158" fmla="*/ 1422400 w 2915920"/>
                <a:gd name="connsiteY158" fmla="*/ 250613 h 1073573"/>
                <a:gd name="connsiteX159" fmla="*/ 1405467 w 2915920"/>
                <a:gd name="connsiteY159" fmla="*/ 277707 h 1073573"/>
                <a:gd name="connsiteX160" fmla="*/ 1405467 w 2915920"/>
                <a:gd name="connsiteY160" fmla="*/ 277707 h 1073573"/>
                <a:gd name="connsiteX161" fmla="*/ 1398694 w 2915920"/>
                <a:gd name="connsiteY161" fmla="*/ 314960 h 1073573"/>
                <a:gd name="connsiteX162" fmla="*/ 1395307 w 2915920"/>
                <a:gd name="connsiteY162" fmla="*/ 338667 h 1073573"/>
                <a:gd name="connsiteX163" fmla="*/ 1371600 w 2915920"/>
                <a:gd name="connsiteY163" fmla="*/ 358987 h 1073573"/>
                <a:gd name="connsiteX164" fmla="*/ 1347894 w 2915920"/>
                <a:gd name="connsiteY164" fmla="*/ 382693 h 1073573"/>
                <a:gd name="connsiteX165" fmla="*/ 1337734 w 2915920"/>
                <a:gd name="connsiteY165" fmla="*/ 403013 h 1073573"/>
                <a:gd name="connsiteX166" fmla="*/ 1334347 w 2915920"/>
                <a:gd name="connsiteY166" fmla="*/ 440267 h 1073573"/>
                <a:gd name="connsiteX167" fmla="*/ 1344507 w 2915920"/>
                <a:gd name="connsiteY167" fmla="*/ 474133 h 1073573"/>
                <a:gd name="connsiteX168" fmla="*/ 1368214 w 2915920"/>
                <a:gd name="connsiteY168" fmla="*/ 504613 h 1073573"/>
                <a:gd name="connsiteX169" fmla="*/ 1378374 w 2915920"/>
                <a:gd name="connsiteY169" fmla="*/ 524933 h 1073573"/>
                <a:gd name="connsiteX170" fmla="*/ 1374987 w 2915920"/>
                <a:gd name="connsiteY170" fmla="*/ 545253 h 1073573"/>
                <a:gd name="connsiteX171" fmla="*/ 1361440 w 2915920"/>
                <a:gd name="connsiteY171" fmla="*/ 562187 h 1073573"/>
                <a:gd name="connsiteX172" fmla="*/ 1341120 w 2915920"/>
                <a:gd name="connsiteY172" fmla="*/ 565573 h 1073573"/>
                <a:gd name="connsiteX173" fmla="*/ 1320800 w 2915920"/>
                <a:gd name="connsiteY173" fmla="*/ 572347 h 1073573"/>
                <a:gd name="connsiteX174" fmla="*/ 1290320 w 2915920"/>
                <a:gd name="connsiteY174" fmla="*/ 568960 h 1073573"/>
                <a:gd name="connsiteX175" fmla="*/ 1259840 w 2915920"/>
                <a:gd name="connsiteY175" fmla="*/ 548640 h 1073573"/>
                <a:gd name="connsiteX176" fmla="*/ 1239520 w 2915920"/>
                <a:gd name="connsiteY176" fmla="*/ 538480 h 1073573"/>
                <a:gd name="connsiteX177" fmla="*/ 1205654 w 2915920"/>
                <a:gd name="connsiteY177" fmla="*/ 535093 h 1073573"/>
                <a:gd name="connsiteX178" fmla="*/ 1185334 w 2915920"/>
                <a:gd name="connsiteY178" fmla="*/ 531707 h 1073573"/>
                <a:gd name="connsiteX179" fmla="*/ 1158240 w 2915920"/>
                <a:gd name="connsiteY179" fmla="*/ 524933 h 1073573"/>
                <a:gd name="connsiteX180" fmla="*/ 1124374 w 2915920"/>
                <a:gd name="connsiteY180" fmla="*/ 528320 h 1073573"/>
                <a:gd name="connsiteX181" fmla="*/ 1107440 w 2915920"/>
                <a:gd name="connsiteY181" fmla="*/ 565573 h 1073573"/>
                <a:gd name="connsiteX182" fmla="*/ 1090507 w 2915920"/>
                <a:gd name="connsiteY182" fmla="*/ 575733 h 1073573"/>
                <a:gd name="connsiteX183" fmla="*/ 1060027 w 2915920"/>
                <a:gd name="connsiteY183" fmla="*/ 579120 h 1073573"/>
                <a:gd name="connsiteX184" fmla="*/ 1019387 w 2915920"/>
                <a:gd name="connsiteY184" fmla="*/ 579120 h 1073573"/>
                <a:gd name="connsiteX185" fmla="*/ 982134 w 2915920"/>
                <a:gd name="connsiteY185" fmla="*/ 579120 h 1073573"/>
                <a:gd name="connsiteX186" fmla="*/ 951654 w 2915920"/>
                <a:gd name="connsiteY186" fmla="*/ 582507 h 1073573"/>
                <a:gd name="connsiteX187" fmla="*/ 924560 w 2915920"/>
                <a:gd name="connsiteY187" fmla="*/ 609600 h 1073573"/>
                <a:gd name="connsiteX188" fmla="*/ 900854 w 2915920"/>
                <a:gd name="connsiteY188" fmla="*/ 640080 h 1073573"/>
                <a:gd name="connsiteX189" fmla="*/ 890694 w 2915920"/>
                <a:gd name="connsiteY189" fmla="*/ 667173 h 1073573"/>
                <a:gd name="connsiteX190" fmla="*/ 850054 w 2915920"/>
                <a:gd name="connsiteY190" fmla="*/ 697653 h 1073573"/>
                <a:gd name="connsiteX191" fmla="*/ 802640 w 2915920"/>
                <a:gd name="connsiteY191" fmla="*/ 728133 h 1073573"/>
                <a:gd name="connsiteX192" fmla="*/ 785707 w 2915920"/>
                <a:gd name="connsiteY192" fmla="*/ 748453 h 1073573"/>
                <a:gd name="connsiteX193" fmla="*/ 778934 w 2915920"/>
                <a:gd name="connsiteY193" fmla="*/ 799253 h 1073573"/>
                <a:gd name="connsiteX194" fmla="*/ 775547 w 2915920"/>
                <a:gd name="connsiteY194" fmla="*/ 812800 h 1073573"/>
                <a:gd name="connsiteX195" fmla="*/ 755227 w 2915920"/>
                <a:gd name="connsiteY195" fmla="*/ 812800 h 1073573"/>
                <a:gd name="connsiteX196" fmla="*/ 738294 w 2915920"/>
                <a:gd name="connsiteY196" fmla="*/ 792480 h 1073573"/>
                <a:gd name="connsiteX197" fmla="*/ 738294 w 2915920"/>
                <a:gd name="connsiteY197" fmla="*/ 792480 h 1073573"/>
                <a:gd name="connsiteX198" fmla="*/ 714587 w 2915920"/>
                <a:gd name="connsiteY198" fmla="*/ 775547 h 1073573"/>
                <a:gd name="connsiteX199" fmla="*/ 721360 w 2915920"/>
                <a:gd name="connsiteY199" fmla="*/ 738293 h 1073573"/>
                <a:gd name="connsiteX200" fmla="*/ 721360 w 2915920"/>
                <a:gd name="connsiteY200" fmla="*/ 714587 h 1073573"/>
                <a:gd name="connsiteX201" fmla="*/ 721360 w 2915920"/>
                <a:gd name="connsiteY201" fmla="*/ 694267 h 1073573"/>
                <a:gd name="connsiteX202" fmla="*/ 717974 w 2915920"/>
                <a:gd name="connsiteY202" fmla="*/ 663787 h 1073573"/>
                <a:gd name="connsiteX203" fmla="*/ 707814 w 2915920"/>
                <a:gd name="connsiteY203" fmla="*/ 640080 h 1073573"/>
                <a:gd name="connsiteX204" fmla="*/ 711200 w 2915920"/>
                <a:gd name="connsiteY204" fmla="*/ 609600 h 1073573"/>
                <a:gd name="connsiteX205" fmla="*/ 707814 w 2915920"/>
                <a:gd name="connsiteY205" fmla="*/ 589280 h 1073573"/>
                <a:gd name="connsiteX206" fmla="*/ 697654 w 2915920"/>
                <a:gd name="connsiteY206" fmla="*/ 562187 h 1073573"/>
                <a:gd name="connsiteX207" fmla="*/ 687494 w 2915920"/>
                <a:gd name="connsiteY207" fmla="*/ 555413 h 1073573"/>
                <a:gd name="connsiteX208" fmla="*/ 657014 w 2915920"/>
                <a:gd name="connsiteY208" fmla="*/ 545253 h 1073573"/>
                <a:gd name="connsiteX209" fmla="*/ 602827 w 2915920"/>
                <a:gd name="connsiteY209" fmla="*/ 545253 h 1073573"/>
                <a:gd name="connsiteX210" fmla="*/ 565574 w 2915920"/>
                <a:gd name="connsiteY210" fmla="*/ 541867 h 1073573"/>
                <a:gd name="connsiteX211" fmla="*/ 538480 w 2915920"/>
                <a:gd name="connsiteY211" fmla="*/ 538480 h 1073573"/>
                <a:gd name="connsiteX212" fmla="*/ 538480 w 2915920"/>
                <a:gd name="connsiteY212" fmla="*/ 538480 h 1073573"/>
                <a:gd name="connsiteX213" fmla="*/ 494454 w 2915920"/>
                <a:gd name="connsiteY213" fmla="*/ 518160 h 1073573"/>
                <a:gd name="connsiteX214" fmla="*/ 474134 w 2915920"/>
                <a:gd name="connsiteY214" fmla="*/ 501227 h 1073573"/>
                <a:gd name="connsiteX215" fmla="*/ 467360 w 2915920"/>
                <a:gd name="connsiteY215" fmla="*/ 491067 h 1073573"/>
                <a:gd name="connsiteX216" fmla="*/ 423334 w 2915920"/>
                <a:gd name="connsiteY216" fmla="*/ 484293 h 1073573"/>
                <a:gd name="connsiteX217" fmla="*/ 389467 w 2915920"/>
                <a:gd name="connsiteY217" fmla="*/ 494453 h 1073573"/>
                <a:gd name="connsiteX218" fmla="*/ 362374 w 2915920"/>
                <a:gd name="connsiteY218" fmla="*/ 491067 h 1073573"/>
                <a:gd name="connsiteX219" fmla="*/ 335280 w 2915920"/>
                <a:gd name="connsiteY219" fmla="*/ 467360 h 1073573"/>
                <a:gd name="connsiteX220" fmla="*/ 308187 w 2915920"/>
                <a:gd name="connsiteY220" fmla="*/ 457200 h 1073573"/>
                <a:gd name="connsiteX221" fmla="*/ 274320 w 2915920"/>
                <a:gd name="connsiteY221" fmla="*/ 433493 h 1073573"/>
                <a:gd name="connsiteX222" fmla="*/ 264160 w 2915920"/>
                <a:gd name="connsiteY222" fmla="*/ 403013 h 1073573"/>
                <a:gd name="connsiteX223" fmla="*/ 243840 w 2915920"/>
                <a:gd name="connsiteY223" fmla="*/ 392853 h 1073573"/>
                <a:gd name="connsiteX224" fmla="*/ 223520 w 2915920"/>
                <a:gd name="connsiteY224" fmla="*/ 375920 h 1073573"/>
                <a:gd name="connsiteX225" fmla="*/ 203200 w 2915920"/>
                <a:gd name="connsiteY225" fmla="*/ 345440 h 1073573"/>
                <a:gd name="connsiteX226" fmla="*/ 203200 w 2915920"/>
                <a:gd name="connsiteY226" fmla="*/ 345440 h 1073573"/>
                <a:gd name="connsiteX227" fmla="*/ 172720 w 2915920"/>
                <a:gd name="connsiteY227" fmla="*/ 294640 h 1073573"/>
                <a:gd name="connsiteX228" fmla="*/ 152400 w 2915920"/>
                <a:gd name="connsiteY228" fmla="*/ 284480 h 1073573"/>
                <a:gd name="connsiteX229" fmla="*/ 135467 w 2915920"/>
                <a:gd name="connsiteY229" fmla="*/ 247227 h 1073573"/>
                <a:gd name="connsiteX230" fmla="*/ 125307 w 2915920"/>
                <a:gd name="connsiteY230" fmla="*/ 223520 h 1073573"/>
                <a:gd name="connsiteX231" fmla="*/ 111760 w 2915920"/>
                <a:gd name="connsiteY231" fmla="*/ 209973 h 1073573"/>
                <a:gd name="connsiteX232" fmla="*/ 84667 w 2915920"/>
                <a:gd name="connsiteY232" fmla="*/ 193040 h 1073573"/>
                <a:gd name="connsiteX233" fmla="*/ 64347 w 2915920"/>
                <a:gd name="connsiteY233" fmla="*/ 182880 h 1073573"/>
                <a:gd name="connsiteX234" fmla="*/ 47414 w 2915920"/>
                <a:gd name="connsiteY234" fmla="*/ 182880 h 1073573"/>
                <a:gd name="connsiteX235" fmla="*/ 37254 w 2915920"/>
                <a:gd name="connsiteY235" fmla="*/ 189653 h 1073573"/>
                <a:gd name="connsiteX236" fmla="*/ 30480 w 2915920"/>
                <a:gd name="connsiteY236" fmla="*/ 203200 h 1073573"/>
                <a:gd name="connsiteX237" fmla="*/ 27094 w 2915920"/>
                <a:gd name="connsiteY237" fmla="*/ 230293 h 1073573"/>
                <a:gd name="connsiteX238" fmla="*/ 16934 w 2915920"/>
                <a:gd name="connsiteY238" fmla="*/ 247227 h 1073573"/>
                <a:gd name="connsiteX239" fmla="*/ 6774 w 2915920"/>
                <a:gd name="connsiteY239" fmla="*/ 257387 h 1073573"/>
                <a:gd name="connsiteX240" fmla="*/ 3387 w 2915920"/>
                <a:gd name="connsiteY240" fmla="*/ 270933 h 1073573"/>
                <a:gd name="connsiteX241" fmla="*/ 0 w 2915920"/>
                <a:gd name="connsiteY241" fmla="*/ 284480 h 1073573"/>
                <a:gd name="connsiteX242" fmla="*/ 0 w 2915920"/>
                <a:gd name="connsiteY242" fmla="*/ 304800 h 1073573"/>
                <a:gd name="connsiteX243" fmla="*/ 0 w 2915920"/>
                <a:gd name="connsiteY243" fmla="*/ 328507 h 1073573"/>
                <a:gd name="connsiteX244" fmla="*/ 0 w 2915920"/>
                <a:gd name="connsiteY244" fmla="*/ 335280 h 1073573"/>
                <a:gd name="connsiteX245" fmla="*/ 13547 w 2915920"/>
                <a:gd name="connsiteY245" fmla="*/ 348827 h 1073573"/>
                <a:gd name="connsiteX246" fmla="*/ 13547 w 2915920"/>
                <a:gd name="connsiteY246" fmla="*/ 352213 h 1073573"/>
                <a:gd name="connsiteX247" fmla="*/ 20320 w 2915920"/>
                <a:gd name="connsiteY247" fmla="*/ 362373 h 1073573"/>
                <a:gd name="connsiteX248" fmla="*/ 13547 w 2915920"/>
                <a:gd name="connsiteY248" fmla="*/ 369147 h 1073573"/>
                <a:gd name="connsiteX249" fmla="*/ 16934 w 2915920"/>
                <a:gd name="connsiteY249" fmla="*/ 392853 h 1073573"/>
                <a:gd name="connsiteX250" fmla="*/ 13547 w 2915920"/>
                <a:gd name="connsiteY250" fmla="*/ 406400 h 1073573"/>
                <a:gd name="connsiteX251" fmla="*/ 10160 w 2915920"/>
                <a:gd name="connsiteY251" fmla="*/ 416560 h 1073573"/>
                <a:gd name="connsiteX252" fmla="*/ 6774 w 2915920"/>
                <a:gd name="connsiteY252" fmla="*/ 430107 h 1073573"/>
                <a:gd name="connsiteX253" fmla="*/ 3387 w 2915920"/>
                <a:gd name="connsiteY253" fmla="*/ 440267 h 1073573"/>
                <a:gd name="connsiteX254" fmla="*/ 16934 w 2915920"/>
                <a:gd name="connsiteY254" fmla="*/ 443653 h 1073573"/>
                <a:gd name="connsiteX255" fmla="*/ 20320 w 2915920"/>
                <a:gd name="connsiteY255" fmla="*/ 450427 h 1073573"/>
                <a:gd name="connsiteX256" fmla="*/ 23707 w 2915920"/>
                <a:gd name="connsiteY256" fmla="*/ 457200 h 1073573"/>
                <a:gd name="connsiteX257" fmla="*/ 30480 w 2915920"/>
                <a:gd name="connsiteY257" fmla="*/ 460587 h 1073573"/>
                <a:gd name="connsiteX258" fmla="*/ 40640 w 2915920"/>
                <a:gd name="connsiteY258" fmla="*/ 474133 h 1073573"/>
                <a:gd name="connsiteX259" fmla="*/ 47414 w 2915920"/>
                <a:gd name="connsiteY259" fmla="*/ 474133 h 1073573"/>
                <a:gd name="connsiteX260" fmla="*/ 54187 w 2915920"/>
                <a:gd name="connsiteY260" fmla="*/ 463973 h 1073573"/>
                <a:gd name="connsiteX261" fmla="*/ 71120 w 2915920"/>
                <a:gd name="connsiteY261" fmla="*/ 460587 h 1073573"/>
                <a:gd name="connsiteX262" fmla="*/ 88054 w 2915920"/>
                <a:gd name="connsiteY262" fmla="*/ 460587 h 1073573"/>
                <a:gd name="connsiteX263" fmla="*/ 98214 w 2915920"/>
                <a:gd name="connsiteY263" fmla="*/ 460587 h 1073573"/>
                <a:gd name="connsiteX264" fmla="*/ 115147 w 2915920"/>
                <a:gd name="connsiteY264" fmla="*/ 463973 h 1073573"/>
                <a:gd name="connsiteX265" fmla="*/ 128694 w 2915920"/>
                <a:gd name="connsiteY265" fmla="*/ 470747 h 1073573"/>
                <a:gd name="connsiteX266" fmla="*/ 138854 w 2915920"/>
                <a:gd name="connsiteY266" fmla="*/ 480907 h 1073573"/>
                <a:gd name="connsiteX267" fmla="*/ 135467 w 2915920"/>
                <a:gd name="connsiteY267" fmla="*/ 491067 h 1073573"/>
                <a:gd name="connsiteX268" fmla="*/ 132080 w 2915920"/>
                <a:gd name="connsiteY268" fmla="*/ 504613 h 1073573"/>
                <a:gd name="connsiteX269" fmla="*/ 132080 w 2915920"/>
                <a:gd name="connsiteY269" fmla="*/ 504613 h 1073573"/>
                <a:gd name="connsiteX270" fmla="*/ 125307 w 2915920"/>
                <a:gd name="connsiteY270" fmla="*/ 524933 h 1073573"/>
                <a:gd name="connsiteX271" fmla="*/ 135467 w 2915920"/>
                <a:gd name="connsiteY271" fmla="*/ 552027 h 1073573"/>
                <a:gd name="connsiteX272" fmla="*/ 142240 w 2915920"/>
                <a:gd name="connsiteY272" fmla="*/ 555413 h 1073573"/>
                <a:gd name="connsiteX273" fmla="*/ 155787 w 2915920"/>
                <a:gd name="connsiteY273" fmla="*/ 555413 h 1073573"/>
                <a:gd name="connsiteX274" fmla="*/ 172720 w 2915920"/>
                <a:gd name="connsiteY274" fmla="*/ 555413 h 1073573"/>
                <a:gd name="connsiteX275" fmla="*/ 186267 w 2915920"/>
                <a:gd name="connsiteY275" fmla="*/ 541867 h 1073573"/>
                <a:gd name="connsiteX276" fmla="*/ 193040 w 2915920"/>
                <a:gd name="connsiteY276" fmla="*/ 535093 h 1073573"/>
                <a:gd name="connsiteX277" fmla="*/ 193040 w 2915920"/>
                <a:gd name="connsiteY277" fmla="*/ 531707 h 1073573"/>
                <a:gd name="connsiteX278" fmla="*/ 203200 w 2915920"/>
                <a:gd name="connsiteY278" fmla="*/ 531707 h 1073573"/>
                <a:gd name="connsiteX279" fmla="*/ 216747 w 2915920"/>
                <a:gd name="connsiteY279" fmla="*/ 531707 h 1073573"/>
                <a:gd name="connsiteX280" fmla="*/ 220134 w 2915920"/>
                <a:gd name="connsiteY280" fmla="*/ 538480 h 1073573"/>
                <a:gd name="connsiteX281" fmla="*/ 240454 w 2915920"/>
                <a:gd name="connsiteY281" fmla="*/ 545253 h 1073573"/>
                <a:gd name="connsiteX282" fmla="*/ 240454 w 2915920"/>
                <a:gd name="connsiteY282" fmla="*/ 555413 h 1073573"/>
                <a:gd name="connsiteX283" fmla="*/ 240454 w 2915920"/>
                <a:gd name="connsiteY283" fmla="*/ 565573 h 1073573"/>
                <a:gd name="connsiteX284" fmla="*/ 243840 w 2915920"/>
                <a:gd name="connsiteY284" fmla="*/ 575733 h 1073573"/>
                <a:gd name="connsiteX285" fmla="*/ 254000 w 2915920"/>
                <a:gd name="connsiteY285" fmla="*/ 592667 h 1073573"/>
                <a:gd name="connsiteX286" fmla="*/ 267547 w 2915920"/>
                <a:gd name="connsiteY286" fmla="*/ 602827 h 1073573"/>
                <a:gd name="connsiteX287" fmla="*/ 284480 w 2915920"/>
                <a:gd name="connsiteY287" fmla="*/ 612987 h 1073573"/>
                <a:gd name="connsiteX288" fmla="*/ 287867 w 2915920"/>
                <a:gd name="connsiteY288" fmla="*/ 623147 h 1073573"/>
                <a:gd name="connsiteX289" fmla="*/ 291254 w 2915920"/>
                <a:gd name="connsiteY289" fmla="*/ 629920 h 1073573"/>
                <a:gd name="connsiteX290" fmla="*/ 301414 w 2915920"/>
                <a:gd name="connsiteY290" fmla="*/ 633307 h 1073573"/>
                <a:gd name="connsiteX291" fmla="*/ 318347 w 2915920"/>
                <a:gd name="connsiteY291" fmla="*/ 633307 h 1073573"/>
                <a:gd name="connsiteX292" fmla="*/ 338667 w 2915920"/>
                <a:gd name="connsiteY292" fmla="*/ 646853 h 1073573"/>
                <a:gd name="connsiteX293" fmla="*/ 338667 w 2915920"/>
                <a:gd name="connsiteY293" fmla="*/ 663787 h 1073573"/>
                <a:gd name="connsiteX294" fmla="*/ 338667 w 2915920"/>
                <a:gd name="connsiteY294" fmla="*/ 663787 h 1073573"/>
                <a:gd name="connsiteX295" fmla="*/ 335280 w 2915920"/>
                <a:gd name="connsiteY295" fmla="*/ 697653 h 1073573"/>
                <a:gd name="connsiteX296" fmla="*/ 335280 w 2915920"/>
                <a:gd name="connsiteY296" fmla="*/ 717973 h 1073573"/>
                <a:gd name="connsiteX297" fmla="*/ 338667 w 2915920"/>
                <a:gd name="connsiteY297" fmla="*/ 728133 h 1073573"/>
                <a:gd name="connsiteX298" fmla="*/ 348827 w 2915920"/>
                <a:gd name="connsiteY298" fmla="*/ 731520 h 1073573"/>
                <a:gd name="connsiteX299" fmla="*/ 372534 w 2915920"/>
                <a:gd name="connsiteY299" fmla="*/ 731520 h 1073573"/>
                <a:gd name="connsiteX300" fmla="*/ 396240 w 2915920"/>
                <a:gd name="connsiteY300" fmla="*/ 734907 h 1073573"/>
                <a:gd name="connsiteX301" fmla="*/ 433494 w 2915920"/>
                <a:gd name="connsiteY301" fmla="*/ 745067 h 1073573"/>
                <a:gd name="connsiteX302" fmla="*/ 440267 w 2915920"/>
                <a:gd name="connsiteY302" fmla="*/ 758613 h 1073573"/>
                <a:gd name="connsiteX303" fmla="*/ 447040 w 2915920"/>
                <a:gd name="connsiteY303" fmla="*/ 778933 h 1073573"/>
                <a:gd name="connsiteX304" fmla="*/ 467360 w 2915920"/>
                <a:gd name="connsiteY304" fmla="*/ 806027 h 1073573"/>
                <a:gd name="connsiteX305" fmla="*/ 480907 w 2915920"/>
                <a:gd name="connsiteY305" fmla="*/ 833120 h 1073573"/>
                <a:gd name="connsiteX306" fmla="*/ 491067 w 2915920"/>
                <a:gd name="connsiteY306" fmla="*/ 846667 h 1073573"/>
                <a:gd name="connsiteX307" fmla="*/ 491067 w 2915920"/>
                <a:gd name="connsiteY307" fmla="*/ 863600 h 1073573"/>
                <a:gd name="connsiteX308" fmla="*/ 511387 w 2915920"/>
                <a:gd name="connsiteY308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2361064 w 2915920"/>
                <a:gd name="connsiteY129" fmla="*/ 39078 h 1073573"/>
                <a:gd name="connsiteX130" fmla="*/ 2350347 w 2915920"/>
                <a:gd name="connsiteY130" fmla="*/ 23707 h 1073573"/>
                <a:gd name="connsiteX131" fmla="*/ 2350015 w 2915920"/>
                <a:gd name="connsiteY131" fmla="*/ 29634 h 1073573"/>
                <a:gd name="connsiteX132" fmla="*/ 1960213 w 2915920"/>
                <a:gd name="connsiteY132" fmla="*/ 571567 h 1073573"/>
                <a:gd name="connsiteX133" fmla="*/ 1968475 w 2915920"/>
                <a:gd name="connsiteY133" fmla="*/ 564620 h 1073573"/>
                <a:gd name="connsiteX134" fmla="*/ 1927380 w 2915920"/>
                <a:gd name="connsiteY134" fmla="*/ 537613 h 1073573"/>
                <a:gd name="connsiteX135" fmla="*/ 1883642 w 2915920"/>
                <a:gd name="connsiteY135" fmla="*/ 500534 h 1073573"/>
                <a:gd name="connsiteX136" fmla="*/ 1880710 w 2915920"/>
                <a:gd name="connsiteY136" fmla="*/ 445131 h 1073573"/>
                <a:gd name="connsiteX137" fmla="*/ 1845977 w 2915920"/>
                <a:gd name="connsiteY137" fmla="*/ 386255 h 1073573"/>
                <a:gd name="connsiteX138" fmla="*/ 1850852 w 2915920"/>
                <a:gd name="connsiteY138" fmla="*/ 340925 h 1073573"/>
                <a:gd name="connsiteX139" fmla="*/ 1807114 w 2915920"/>
                <a:gd name="connsiteY139" fmla="*/ 331721 h 1073573"/>
                <a:gd name="connsiteX140" fmla="*/ 1727733 w 2915920"/>
                <a:gd name="connsiteY140" fmla="*/ 287087 h 1073573"/>
                <a:gd name="connsiteX141" fmla="*/ 1648641 w 2915920"/>
                <a:gd name="connsiteY141" fmla="*/ 267721 h 1073573"/>
                <a:gd name="connsiteX142" fmla="*/ 1639968 w 2915920"/>
                <a:gd name="connsiteY142" fmla="*/ 240715 h 1073573"/>
                <a:gd name="connsiteX143" fmla="*/ 1632617 w 2915920"/>
                <a:gd name="connsiteY143" fmla="*/ 182707 h 1073573"/>
                <a:gd name="connsiteX144" fmla="*/ 1647075 w 2915920"/>
                <a:gd name="connsiteY144" fmla="*/ 132341 h 1073573"/>
                <a:gd name="connsiteX145" fmla="*/ 1702628 w 2915920"/>
                <a:gd name="connsiteY145" fmla="*/ 103164 h 1073573"/>
                <a:gd name="connsiteX146" fmla="*/ 1699696 w 2915920"/>
                <a:gd name="connsiteY146" fmla="*/ 63045 h 1073573"/>
                <a:gd name="connsiteX147" fmla="*/ 1710601 w 2915920"/>
                <a:gd name="connsiteY147" fmla="*/ 6165 h 1073573"/>
                <a:gd name="connsiteX148" fmla="*/ 1618827 w 2915920"/>
                <a:gd name="connsiteY148" fmla="*/ 0 h 1073573"/>
                <a:gd name="connsiteX149" fmla="*/ 1625600 w 2915920"/>
                <a:gd name="connsiteY149" fmla="*/ 16933 h 1073573"/>
                <a:gd name="connsiteX150" fmla="*/ 1615440 w 2915920"/>
                <a:gd name="connsiteY150" fmla="*/ 37253 h 1073573"/>
                <a:gd name="connsiteX151" fmla="*/ 1584960 w 2915920"/>
                <a:gd name="connsiteY151" fmla="*/ 54187 h 1073573"/>
                <a:gd name="connsiteX152" fmla="*/ 1540934 w 2915920"/>
                <a:gd name="connsiteY152" fmla="*/ 118533 h 1073573"/>
                <a:gd name="connsiteX153" fmla="*/ 1507067 w 2915920"/>
                <a:gd name="connsiteY153" fmla="*/ 128693 h 1073573"/>
                <a:gd name="connsiteX154" fmla="*/ 1513840 w 2915920"/>
                <a:gd name="connsiteY154" fmla="*/ 186267 h 1073573"/>
                <a:gd name="connsiteX155" fmla="*/ 1486747 w 2915920"/>
                <a:gd name="connsiteY155" fmla="*/ 216747 h 1073573"/>
                <a:gd name="connsiteX156" fmla="*/ 1486747 w 2915920"/>
                <a:gd name="connsiteY156" fmla="*/ 216747 h 1073573"/>
                <a:gd name="connsiteX157" fmla="*/ 1422400 w 2915920"/>
                <a:gd name="connsiteY157" fmla="*/ 250613 h 1073573"/>
                <a:gd name="connsiteX158" fmla="*/ 1405467 w 2915920"/>
                <a:gd name="connsiteY158" fmla="*/ 277707 h 1073573"/>
                <a:gd name="connsiteX159" fmla="*/ 1405467 w 2915920"/>
                <a:gd name="connsiteY159" fmla="*/ 277707 h 1073573"/>
                <a:gd name="connsiteX160" fmla="*/ 1398694 w 2915920"/>
                <a:gd name="connsiteY160" fmla="*/ 314960 h 1073573"/>
                <a:gd name="connsiteX161" fmla="*/ 1395307 w 2915920"/>
                <a:gd name="connsiteY161" fmla="*/ 338667 h 1073573"/>
                <a:gd name="connsiteX162" fmla="*/ 1371600 w 2915920"/>
                <a:gd name="connsiteY162" fmla="*/ 358987 h 1073573"/>
                <a:gd name="connsiteX163" fmla="*/ 1347894 w 2915920"/>
                <a:gd name="connsiteY163" fmla="*/ 382693 h 1073573"/>
                <a:gd name="connsiteX164" fmla="*/ 1337734 w 2915920"/>
                <a:gd name="connsiteY164" fmla="*/ 403013 h 1073573"/>
                <a:gd name="connsiteX165" fmla="*/ 1334347 w 2915920"/>
                <a:gd name="connsiteY165" fmla="*/ 440267 h 1073573"/>
                <a:gd name="connsiteX166" fmla="*/ 1344507 w 2915920"/>
                <a:gd name="connsiteY166" fmla="*/ 474133 h 1073573"/>
                <a:gd name="connsiteX167" fmla="*/ 1368214 w 2915920"/>
                <a:gd name="connsiteY167" fmla="*/ 504613 h 1073573"/>
                <a:gd name="connsiteX168" fmla="*/ 1378374 w 2915920"/>
                <a:gd name="connsiteY168" fmla="*/ 524933 h 1073573"/>
                <a:gd name="connsiteX169" fmla="*/ 1374987 w 2915920"/>
                <a:gd name="connsiteY169" fmla="*/ 545253 h 1073573"/>
                <a:gd name="connsiteX170" fmla="*/ 1361440 w 2915920"/>
                <a:gd name="connsiteY170" fmla="*/ 562187 h 1073573"/>
                <a:gd name="connsiteX171" fmla="*/ 1341120 w 2915920"/>
                <a:gd name="connsiteY171" fmla="*/ 565573 h 1073573"/>
                <a:gd name="connsiteX172" fmla="*/ 1320800 w 2915920"/>
                <a:gd name="connsiteY172" fmla="*/ 572347 h 1073573"/>
                <a:gd name="connsiteX173" fmla="*/ 1290320 w 2915920"/>
                <a:gd name="connsiteY173" fmla="*/ 568960 h 1073573"/>
                <a:gd name="connsiteX174" fmla="*/ 1259840 w 2915920"/>
                <a:gd name="connsiteY174" fmla="*/ 548640 h 1073573"/>
                <a:gd name="connsiteX175" fmla="*/ 1239520 w 2915920"/>
                <a:gd name="connsiteY175" fmla="*/ 538480 h 1073573"/>
                <a:gd name="connsiteX176" fmla="*/ 1205654 w 2915920"/>
                <a:gd name="connsiteY176" fmla="*/ 535093 h 1073573"/>
                <a:gd name="connsiteX177" fmla="*/ 1185334 w 2915920"/>
                <a:gd name="connsiteY177" fmla="*/ 531707 h 1073573"/>
                <a:gd name="connsiteX178" fmla="*/ 1158240 w 2915920"/>
                <a:gd name="connsiteY178" fmla="*/ 524933 h 1073573"/>
                <a:gd name="connsiteX179" fmla="*/ 1124374 w 2915920"/>
                <a:gd name="connsiteY179" fmla="*/ 528320 h 1073573"/>
                <a:gd name="connsiteX180" fmla="*/ 1107440 w 2915920"/>
                <a:gd name="connsiteY180" fmla="*/ 565573 h 1073573"/>
                <a:gd name="connsiteX181" fmla="*/ 1090507 w 2915920"/>
                <a:gd name="connsiteY181" fmla="*/ 575733 h 1073573"/>
                <a:gd name="connsiteX182" fmla="*/ 1060027 w 2915920"/>
                <a:gd name="connsiteY182" fmla="*/ 579120 h 1073573"/>
                <a:gd name="connsiteX183" fmla="*/ 1019387 w 2915920"/>
                <a:gd name="connsiteY183" fmla="*/ 579120 h 1073573"/>
                <a:gd name="connsiteX184" fmla="*/ 982134 w 2915920"/>
                <a:gd name="connsiteY184" fmla="*/ 579120 h 1073573"/>
                <a:gd name="connsiteX185" fmla="*/ 951654 w 2915920"/>
                <a:gd name="connsiteY185" fmla="*/ 582507 h 1073573"/>
                <a:gd name="connsiteX186" fmla="*/ 924560 w 2915920"/>
                <a:gd name="connsiteY186" fmla="*/ 609600 h 1073573"/>
                <a:gd name="connsiteX187" fmla="*/ 900854 w 2915920"/>
                <a:gd name="connsiteY187" fmla="*/ 640080 h 1073573"/>
                <a:gd name="connsiteX188" fmla="*/ 890694 w 2915920"/>
                <a:gd name="connsiteY188" fmla="*/ 667173 h 1073573"/>
                <a:gd name="connsiteX189" fmla="*/ 850054 w 2915920"/>
                <a:gd name="connsiteY189" fmla="*/ 697653 h 1073573"/>
                <a:gd name="connsiteX190" fmla="*/ 802640 w 2915920"/>
                <a:gd name="connsiteY190" fmla="*/ 728133 h 1073573"/>
                <a:gd name="connsiteX191" fmla="*/ 785707 w 2915920"/>
                <a:gd name="connsiteY191" fmla="*/ 748453 h 1073573"/>
                <a:gd name="connsiteX192" fmla="*/ 778934 w 2915920"/>
                <a:gd name="connsiteY192" fmla="*/ 799253 h 1073573"/>
                <a:gd name="connsiteX193" fmla="*/ 775547 w 2915920"/>
                <a:gd name="connsiteY193" fmla="*/ 812800 h 1073573"/>
                <a:gd name="connsiteX194" fmla="*/ 755227 w 2915920"/>
                <a:gd name="connsiteY194" fmla="*/ 812800 h 1073573"/>
                <a:gd name="connsiteX195" fmla="*/ 738294 w 2915920"/>
                <a:gd name="connsiteY195" fmla="*/ 792480 h 1073573"/>
                <a:gd name="connsiteX196" fmla="*/ 738294 w 2915920"/>
                <a:gd name="connsiteY196" fmla="*/ 792480 h 1073573"/>
                <a:gd name="connsiteX197" fmla="*/ 714587 w 2915920"/>
                <a:gd name="connsiteY197" fmla="*/ 775547 h 1073573"/>
                <a:gd name="connsiteX198" fmla="*/ 721360 w 2915920"/>
                <a:gd name="connsiteY198" fmla="*/ 738293 h 1073573"/>
                <a:gd name="connsiteX199" fmla="*/ 721360 w 2915920"/>
                <a:gd name="connsiteY199" fmla="*/ 714587 h 1073573"/>
                <a:gd name="connsiteX200" fmla="*/ 721360 w 2915920"/>
                <a:gd name="connsiteY200" fmla="*/ 694267 h 1073573"/>
                <a:gd name="connsiteX201" fmla="*/ 717974 w 2915920"/>
                <a:gd name="connsiteY201" fmla="*/ 663787 h 1073573"/>
                <a:gd name="connsiteX202" fmla="*/ 707814 w 2915920"/>
                <a:gd name="connsiteY202" fmla="*/ 640080 h 1073573"/>
                <a:gd name="connsiteX203" fmla="*/ 711200 w 2915920"/>
                <a:gd name="connsiteY203" fmla="*/ 609600 h 1073573"/>
                <a:gd name="connsiteX204" fmla="*/ 707814 w 2915920"/>
                <a:gd name="connsiteY204" fmla="*/ 589280 h 1073573"/>
                <a:gd name="connsiteX205" fmla="*/ 697654 w 2915920"/>
                <a:gd name="connsiteY205" fmla="*/ 562187 h 1073573"/>
                <a:gd name="connsiteX206" fmla="*/ 687494 w 2915920"/>
                <a:gd name="connsiteY206" fmla="*/ 555413 h 1073573"/>
                <a:gd name="connsiteX207" fmla="*/ 657014 w 2915920"/>
                <a:gd name="connsiteY207" fmla="*/ 545253 h 1073573"/>
                <a:gd name="connsiteX208" fmla="*/ 602827 w 2915920"/>
                <a:gd name="connsiteY208" fmla="*/ 545253 h 1073573"/>
                <a:gd name="connsiteX209" fmla="*/ 565574 w 2915920"/>
                <a:gd name="connsiteY209" fmla="*/ 541867 h 1073573"/>
                <a:gd name="connsiteX210" fmla="*/ 538480 w 2915920"/>
                <a:gd name="connsiteY210" fmla="*/ 538480 h 1073573"/>
                <a:gd name="connsiteX211" fmla="*/ 538480 w 2915920"/>
                <a:gd name="connsiteY211" fmla="*/ 538480 h 1073573"/>
                <a:gd name="connsiteX212" fmla="*/ 494454 w 2915920"/>
                <a:gd name="connsiteY212" fmla="*/ 518160 h 1073573"/>
                <a:gd name="connsiteX213" fmla="*/ 474134 w 2915920"/>
                <a:gd name="connsiteY213" fmla="*/ 501227 h 1073573"/>
                <a:gd name="connsiteX214" fmla="*/ 467360 w 2915920"/>
                <a:gd name="connsiteY214" fmla="*/ 491067 h 1073573"/>
                <a:gd name="connsiteX215" fmla="*/ 423334 w 2915920"/>
                <a:gd name="connsiteY215" fmla="*/ 484293 h 1073573"/>
                <a:gd name="connsiteX216" fmla="*/ 389467 w 2915920"/>
                <a:gd name="connsiteY216" fmla="*/ 494453 h 1073573"/>
                <a:gd name="connsiteX217" fmla="*/ 362374 w 2915920"/>
                <a:gd name="connsiteY217" fmla="*/ 491067 h 1073573"/>
                <a:gd name="connsiteX218" fmla="*/ 335280 w 2915920"/>
                <a:gd name="connsiteY218" fmla="*/ 467360 h 1073573"/>
                <a:gd name="connsiteX219" fmla="*/ 308187 w 2915920"/>
                <a:gd name="connsiteY219" fmla="*/ 457200 h 1073573"/>
                <a:gd name="connsiteX220" fmla="*/ 274320 w 2915920"/>
                <a:gd name="connsiteY220" fmla="*/ 433493 h 1073573"/>
                <a:gd name="connsiteX221" fmla="*/ 264160 w 2915920"/>
                <a:gd name="connsiteY221" fmla="*/ 403013 h 1073573"/>
                <a:gd name="connsiteX222" fmla="*/ 243840 w 2915920"/>
                <a:gd name="connsiteY222" fmla="*/ 392853 h 1073573"/>
                <a:gd name="connsiteX223" fmla="*/ 223520 w 2915920"/>
                <a:gd name="connsiteY223" fmla="*/ 375920 h 1073573"/>
                <a:gd name="connsiteX224" fmla="*/ 203200 w 2915920"/>
                <a:gd name="connsiteY224" fmla="*/ 345440 h 1073573"/>
                <a:gd name="connsiteX225" fmla="*/ 203200 w 2915920"/>
                <a:gd name="connsiteY225" fmla="*/ 345440 h 1073573"/>
                <a:gd name="connsiteX226" fmla="*/ 172720 w 2915920"/>
                <a:gd name="connsiteY226" fmla="*/ 294640 h 1073573"/>
                <a:gd name="connsiteX227" fmla="*/ 152400 w 2915920"/>
                <a:gd name="connsiteY227" fmla="*/ 284480 h 1073573"/>
                <a:gd name="connsiteX228" fmla="*/ 135467 w 2915920"/>
                <a:gd name="connsiteY228" fmla="*/ 247227 h 1073573"/>
                <a:gd name="connsiteX229" fmla="*/ 125307 w 2915920"/>
                <a:gd name="connsiteY229" fmla="*/ 223520 h 1073573"/>
                <a:gd name="connsiteX230" fmla="*/ 111760 w 2915920"/>
                <a:gd name="connsiteY230" fmla="*/ 209973 h 1073573"/>
                <a:gd name="connsiteX231" fmla="*/ 84667 w 2915920"/>
                <a:gd name="connsiteY231" fmla="*/ 193040 h 1073573"/>
                <a:gd name="connsiteX232" fmla="*/ 64347 w 2915920"/>
                <a:gd name="connsiteY232" fmla="*/ 182880 h 1073573"/>
                <a:gd name="connsiteX233" fmla="*/ 47414 w 2915920"/>
                <a:gd name="connsiteY233" fmla="*/ 182880 h 1073573"/>
                <a:gd name="connsiteX234" fmla="*/ 37254 w 2915920"/>
                <a:gd name="connsiteY234" fmla="*/ 189653 h 1073573"/>
                <a:gd name="connsiteX235" fmla="*/ 30480 w 2915920"/>
                <a:gd name="connsiteY235" fmla="*/ 203200 h 1073573"/>
                <a:gd name="connsiteX236" fmla="*/ 27094 w 2915920"/>
                <a:gd name="connsiteY236" fmla="*/ 230293 h 1073573"/>
                <a:gd name="connsiteX237" fmla="*/ 16934 w 2915920"/>
                <a:gd name="connsiteY237" fmla="*/ 247227 h 1073573"/>
                <a:gd name="connsiteX238" fmla="*/ 6774 w 2915920"/>
                <a:gd name="connsiteY238" fmla="*/ 257387 h 1073573"/>
                <a:gd name="connsiteX239" fmla="*/ 3387 w 2915920"/>
                <a:gd name="connsiteY239" fmla="*/ 270933 h 1073573"/>
                <a:gd name="connsiteX240" fmla="*/ 0 w 2915920"/>
                <a:gd name="connsiteY240" fmla="*/ 284480 h 1073573"/>
                <a:gd name="connsiteX241" fmla="*/ 0 w 2915920"/>
                <a:gd name="connsiteY241" fmla="*/ 304800 h 1073573"/>
                <a:gd name="connsiteX242" fmla="*/ 0 w 2915920"/>
                <a:gd name="connsiteY242" fmla="*/ 328507 h 1073573"/>
                <a:gd name="connsiteX243" fmla="*/ 0 w 2915920"/>
                <a:gd name="connsiteY243" fmla="*/ 335280 h 1073573"/>
                <a:gd name="connsiteX244" fmla="*/ 13547 w 2915920"/>
                <a:gd name="connsiteY244" fmla="*/ 348827 h 1073573"/>
                <a:gd name="connsiteX245" fmla="*/ 13547 w 2915920"/>
                <a:gd name="connsiteY245" fmla="*/ 352213 h 1073573"/>
                <a:gd name="connsiteX246" fmla="*/ 20320 w 2915920"/>
                <a:gd name="connsiteY246" fmla="*/ 362373 h 1073573"/>
                <a:gd name="connsiteX247" fmla="*/ 13547 w 2915920"/>
                <a:gd name="connsiteY247" fmla="*/ 369147 h 1073573"/>
                <a:gd name="connsiteX248" fmla="*/ 16934 w 2915920"/>
                <a:gd name="connsiteY248" fmla="*/ 392853 h 1073573"/>
                <a:gd name="connsiteX249" fmla="*/ 13547 w 2915920"/>
                <a:gd name="connsiteY249" fmla="*/ 406400 h 1073573"/>
                <a:gd name="connsiteX250" fmla="*/ 10160 w 2915920"/>
                <a:gd name="connsiteY250" fmla="*/ 416560 h 1073573"/>
                <a:gd name="connsiteX251" fmla="*/ 6774 w 2915920"/>
                <a:gd name="connsiteY251" fmla="*/ 430107 h 1073573"/>
                <a:gd name="connsiteX252" fmla="*/ 3387 w 2915920"/>
                <a:gd name="connsiteY252" fmla="*/ 440267 h 1073573"/>
                <a:gd name="connsiteX253" fmla="*/ 16934 w 2915920"/>
                <a:gd name="connsiteY253" fmla="*/ 443653 h 1073573"/>
                <a:gd name="connsiteX254" fmla="*/ 20320 w 2915920"/>
                <a:gd name="connsiteY254" fmla="*/ 450427 h 1073573"/>
                <a:gd name="connsiteX255" fmla="*/ 23707 w 2915920"/>
                <a:gd name="connsiteY255" fmla="*/ 457200 h 1073573"/>
                <a:gd name="connsiteX256" fmla="*/ 30480 w 2915920"/>
                <a:gd name="connsiteY256" fmla="*/ 460587 h 1073573"/>
                <a:gd name="connsiteX257" fmla="*/ 40640 w 2915920"/>
                <a:gd name="connsiteY257" fmla="*/ 474133 h 1073573"/>
                <a:gd name="connsiteX258" fmla="*/ 47414 w 2915920"/>
                <a:gd name="connsiteY258" fmla="*/ 474133 h 1073573"/>
                <a:gd name="connsiteX259" fmla="*/ 54187 w 2915920"/>
                <a:gd name="connsiteY259" fmla="*/ 463973 h 1073573"/>
                <a:gd name="connsiteX260" fmla="*/ 71120 w 2915920"/>
                <a:gd name="connsiteY260" fmla="*/ 460587 h 1073573"/>
                <a:gd name="connsiteX261" fmla="*/ 88054 w 2915920"/>
                <a:gd name="connsiteY261" fmla="*/ 460587 h 1073573"/>
                <a:gd name="connsiteX262" fmla="*/ 98214 w 2915920"/>
                <a:gd name="connsiteY262" fmla="*/ 460587 h 1073573"/>
                <a:gd name="connsiteX263" fmla="*/ 115147 w 2915920"/>
                <a:gd name="connsiteY263" fmla="*/ 463973 h 1073573"/>
                <a:gd name="connsiteX264" fmla="*/ 128694 w 2915920"/>
                <a:gd name="connsiteY264" fmla="*/ 470747 h 1073573"/>
                <a:gd name="connsiteX265" fmla="*/ 138854 w 2915920"/>
                <a:gd name="connsiteY265" fmla="*/ 480907 h 1073573"/>
                <a:gd name="connsiteX266" fmla="*/ 135467 w 2915920"/>
                <a:gd name="connsiteY266" fmla="*/ 491067 h 1073573"/>
                <a:gd name="connsiteX267" fmla="*/ 132080 w 2915920"/>
                <a:gd name="connsiteY267" fmla="*/ 504613 h 1073573"/>
                <a:gd name="connsiteX268" fmla="*/ 132080 w 2915920"/>
                <a:gd name="connsiteY268" fmla="*/ 504613 h 1073573"/>
                <a:gd name="connsiteX269" fmla="*/ 125307 w 2915920"/>
                <a:gd name="connsiteY269" fmla="*/ 524933 h 1073573"/>
                <a:gd name="connsiteX270" fmla="*/ 135467 w 2915920"/>
                <a:gd name="connsiteY270" fmla="*/ 552027 h 1073573"/>
                <a:gd name="connsiteX271" fmla="*/ 142240 w 2915920"/>
                <a:gd name="connsiteY271" fmla="*/ 555413 h 1073573"/>
                <a:gd name="connsiteX272" fmla="*/ 155787 w 2915920"/>
                <a:gd name="connsiteY272" fmla="*/ 555413 h 1073573"/>
                <a:gd name="connsiteX273" fmla="*/ 172720 w 2915920"/>
                <a:gd name="connsiteY273" fmla="*/ 555413 h 1073573"/>
                <a:gd name="connsiteX274" fmla="*/ 186267 w 2915920"/>
                <a:gd name="connsiteY274" fmla="*/ 541867 h 1073573"/>
                <a:gd name="connsiteX275" fmla="*/ 193040 w 2915920"/>
                <a:gd name="connsiteY275" fmla="*/ 535093 h 1073573"/>
                <a:gd name="connsiteX276" fmla="*/ 193040 w 2915920"/>
                <a:gd name="connsiteY276" fmla="*/ 531707 h 1073573"/>
                <a:gd name="connsiteX277" fmla="*/ 203200 w 2915920"/>
                <a:gd name="connsiteY277" fmla="*/ 531707 h 1073573"/>
                <a:gd name="connsiteX278" fmla="*/ 216747 w 2915920"/>
                <a:gd name="connsiteY278" fmla="*/ 531707 h 1073573"/>
                <a:gd name="connsiteX279" fmla="*/ 220134 w 2915920"/>
                <a:gd name="connsiteY279" fmla="*/ 538480 h 1073573"/>
                <a:gd name="connsiteX280" fmla="*/ 240454 w 2915920"/>
                <a:gd name="connsiteY280" fmla="*/ 545253 h 1073573"/>
                <a:gd name="connsiteX281" fmla="*/ 240454 w 2915920"/>
                <a:gd name="connsiteY281" fmla="*/ 555413 h 1073573"/>
                <a:gd name="connsiteX282" fmla="*/ 240454 w 2915920"/>
                <a:gd name="connsiteY282" fmla="*/ 565573 h 1073573"/>
                <a:gd name="connsiteX283" fmla="*/ 243840 w 2915920"/>
                <a:gd name="connsiteY283" fmla="*/ 575733 h 1073573"/>
                <a:gd name="connsiteX284" fmla="*/ 254000 w 2915920"/>
                <a:gd name="connsiteY284" fmla="*/ 592667 h 1073573"/>
                <a:gd name="connsiteX285" fmla="*/ 267547 w 2915920"/>
                <a:gd name="connsiteY285" fmla="*/ 602827 h 1073573"/>
                <a:gd name="connsiteX286" fmla="*/ 284480 w 2915920"/>
                <a:gd name="connsiteY286" fmla="*/ 612987 h 1073573"/>
                <a:gd name="connsiteX287" fmla="*/ 287867 w 2915920"/>
                <a:gd name="connsiteY287" fmla="*/ 623147 h 1073573"/>
                <a:gd name="connsiteX288" fmla="*/ 291254 w 2915920"/>
                <a:gd name="connsiteY288" fmla="*/ 629920 h 1073573"/>
                <a:gd name="connsiteX289" fmla="*/ 301414 w 2915920"/>
                <a:gd name="connsiteY289" fmla="*/ 633307 h 1073573"/>
                <a:gd name="connsiteX290" fmla="*/ 318347 w 2915920"/>
                <a:gd name="connsiteY290" fmla="*/ 633307 h 1073573"/>
                <a:gd name="connsiteX291" fmla="*/ 338667 w 2915920"/>
                <a:gd name="connsiteY291" fmla="*/ 646853 h 1073573"/>
                <a:gd name="connsiteX292" fmla="*/ 338667 w 2915920"/>
                <a:gd name="connsiteY292" fmla="*/ 663787 h 1073573"/>
                <a:gd name="connsiteX293" fmla="*/ 338667 w 2915920"/>
                <a:gd name="connsiteY293" fmla="*/ 663787 h 1073573"/>
                <a:gd name="connsiteX294" fmla="*/ 335280 w 2915920"/>
                <a:gd name="connsiteY294" fmla="*/ 697653 h 1073573"/>
                <a:gd name="connsiteX295" fmla="*/ 335280 w 2915920"/>
                <a:gd name="connsiteY295" fmla="*/ 717973 h 1073573"/>
                <a:gd name="connsiteX296" fmla="*/ 338667 w 2915920"/>
                <a:gd name="connsiteY296" fmla="*/ 728133 h 1073573"/>
                <a:gd name="connsiteX297" fmla="*/ 348827 w 2915920"/>
                <a:gd name="connsiteY297" fmla="*/ 731520 h 1073573"/>
                <a:gd name="connsiteX298" fmla="*/ 372534 w 2915920"/>
                <a:gd name="connsiteY298" fmla="*/ 731520 h 1073573"/>
                <a:gd name="connsiteX299" fmla="*/ 396240 w 2915920"/>
                <a:gd name="connsiteY299" fmla="*/ 734907 h 1073573"/>
                <a:gd name="connsiteX300" fmla="*/ 433494 w 2915920"/>
                <a:gd name="connsiteY300" fmla="*/ 745067 h 1073573"/>
                <a:gd name="connsiteX301" fmla="*/ 440267 w 2915920"/>
                <a:gd name="connsiteY301" fmla="*/ 758613 h 1073573"/>
                <a:gd name="connsiteX302" fmla="*/ 447040 w 2915920"/>
                <a:gd name="connsiteY302" fmla="*/ 778933 h 1073573"/>
                <a:gd name="connsiteX303" fmla="*/ 467360 w 2915920"/>
                <a:gd name="connsiteY303" fmla="*/ 806027 h 1073573"/>
                <a:gd name="connsiteX304" fmla="*/ 480907 w 2915920"/>
                <a:gd name="connsiteY304" fmla="*/ 833120 h 1073573"/>
                <a:gd name="connsiteX305" fmla="*/ 491067 w 2915920"/>
                <a:gd name="connsiteY305" fmla="*/ 846667 h 1073573"/>
                <a:gd name="connsiteX306" fmla="*/ 491067 w 2915920"/>
                <a:gd name="connsiteY306" fmla="*/ 863600 h 1073573"/>
                <a:gd name="connsiteX307" fmla="*/ 511387 w 2915920"/>
                <a:gd name="connsiteY307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2361064 w 2915920"/>
                <a:gd name="connsiteY129" fmla="*/ 39078 h 1073573"/>
                <a:gd name="connsiteX130" fmla="*/ 2350347 w 2915920"/>
                <a:gd name="connsiteY130" fmla="*/ 23707 h 1073573"/>
                <a:gd name="connsiteX131" fmla="*/ 1960213 w 2915920"/>
                <a:gd name="connsiteY131" fmla="*/ 571567 h 1073573"/>
                <a:gd name="connsiteX132" fmla="*/ 1968475 w 2915920"/>
                <a:gd name="connsiteY132" fmla="*/ 564620 h 1073573"/>
                <a:gd name="connsiteX133" fmla="*/ 1927380 w 2915920"/>
                <a:gd name="connsiteY133" fmla="*/ 537613 h 1073573"/>
                <a:gd name="connsiteX134" fmla="*/ 1883642 w 2915920"/>
                <a:gd name="connsiteY134" fmla="*/ 500534 h 1073573"/>
                <a:gd name="connsiteX135" fmla="*/ 1880710 w 2915920"/>
                <a:gd name="connsiteY135" fmla="*/ 445131 h 1073573"/>
                <a:gd name="connsiteX136" fmla="*/ 1845977 w 2915920"/>
                <a:gd name="connsiteY136" fmla="*/ 386255 h 1073573"/>
                <a:gd name="connsiteX137" fmla="*/ 1850852 w 2915920"/>
                <a:gd name="connsiteY137" fmla="*/ 340925 h 1073573"/>
                <a:gd name="connsiteX138" fmla="*/ 1807114 w 2915920"/>
                <a:gd name="connsiteY138" fmla="*/ 331721 h 1073573"/>
                <a:gd name="connsiteX139" fmla="*/ 1727733 w 2915920"/>
                <a:gd name="connsiteY139" fmla="*/ 287087 h 1073573"/>
                <a:gd name="connsiteX140" fmla="*/ 1648641 w 2915920"/>
                <a:gd name="connsiteY140" fmla="*/ 267721 h 1073573"/>
                <a:gd name="connsiteX141" fmla="*/ 1639968 w 2915920"/>
                <a:gd name="connsiteY141" fmla="*/ 240715 h 1073573"/>
                <a:gd name="connsiteX142" fmla="*/ 1632617 w 2915920"/>
                <a:gd name="connsiteY142" fmla="*/ 182707 h 1073573"/>
                <a:gd name="connsiteX143" fmla="*/ 1647075 w 2915920"/>
                <a:gd name="connsiteY143" fmla="*/ 132341 h 1073573"/>
                <a:gd name="connsiteX144" fmla="*/ 1702628 w 2915920"/>
                <a:gd name="connsiteY144" fmla="*/ 103164 h 1073573"/>
                <a:gd name="connsiteX145" fmla="*/ 1699696 w 2915920"/>
                <a:gd name="connsiteY145" fmla="*/ 63045 h 1073573"/>
                <a:gd name="connsiteX146" fmla="*/ 1710601 w 2915920"/>
                <a:gd name="connsiteY146" fmla="*/ 6165 h 1073573"/>
                <a:gd name="connsiteX147" fmla="*/ 1618827 w 2915920"/>
                <a:gd name="connsiteY147" fmla="*/ 0 h 1073573"/>
                <a:gd name="connsiteX148" fmla="*/ 1625600 w 2915920"/>
                <a:gd name="connsiteY148" fmla="*/ 16933 h 1073573"/>
                <a:gd name="connsiteX149" fmla="*/ 1615440 w 2915920"/>
                <a:gd name="connsiteY149" fmla="*/ 37253 h 1073573"/>
                <a:gd name="connsiteX150" fmla="*/ 1584960 w 2915920"/>
                <a:gd name="connsiteY150" fmla="*/ 54187 h 1073573"/>
                <a:gd name="connsiteX151" fmla="*/ 1540934 w 2915920"/>
                <a:gd name="connsiteY151" fmla="*/ 118533 h 1073573"/>
                <a:gd name="connsiteX152" fmla="*/ 1507067 w 2915920"/>
                <a:gd name="connsiteY152" fmla="*/ 128693 h 1073573"/>
                <a:gd name="connsiteX153" fmla="*/ 1513840 w 2915920"/>
                <a:gd name="connsiteY153" fmla="*/ 186267 h 1073573"/>
                <a:gd name="connsiteX154" fmla="*/ 1486747 w 2915920"/>
                <a:gd name="connsiteY154" fmla="*/ 216747 h 1073573"/>
                <a:gd name="connsiteX155" fmla="*/ 1486747 w 2915920"/>
                <a:gd name="connsiteY155" fmla="*/ 216747 h 1073573"/>
                <a:gd name="connsiteX156" fmla="*/ 1422400 w 2915920"/>
                <a:gd name="connsiteY156" fmla="*/ 250613 h 1073573"/>
                <a:gd name="connsiteX157" fmla="*/ 1405467 w 2915920"/>
                <a:gd name="connsiteY157" fmla="*/ 277707 h 1073573"/>
                <a:gd name="connsiteX158" fmla="*/ 1405467 w 2915920"/>
                <a:gd name="connsiteY158" fmla="*/ 277707 h 1073573"/>
                <a:gd name="connsiteX159" fmla="*/ 1398694 w 2915920"/>
                <a:gd name="connsiteY159" fmla="*/ 314960 h 1073573"/>
                <a:gd name="connsiteX160" fmla="*/ 1395307 w 2915920"/>
                <a:gd name="connsiteY160" fmla="*/ 338667 h 1073573"/>
                <a:gd name="connsiteX161" fmla="*/ 1371600 w 2915920"/>
                <a:gd name="connsiteY161" fmla="*/ 358987 h 1073573"/>
                <a:gd name="connsiteX162" fmla="*/ 1347894 w 2915920"/>
                <a:gd name="connsiteY162" fmla="*/ 382693 h 1073573"/>
                <a:gd name="connsiteX163" fmla="*/ 1337734 w 2915920"/>
                <a:gd name="connsiteY163" fmla="*/ 403013 h 1073573"/>
                <a:gd name="connsiteX164" fmla="*/ 1334347 w 2915920"/>
                <a:gd name="connsiteY164" fmla="*/ 440267 h 1073573"/>
                <a:gd name="connsiteX165" fmla="*/ 1344507 w 2915920"/>
                <a:gd name="connsiteY165" fmla="*/ 474133 h 1073573"/>
                <a:gd name="connsiteX166" fmla="*/ 1368214 w 2915920"/>
                <a:gd name="connsiteY166" fmla="*/ 504613 h 1073573"/>
                <a:gd name="connsiteX167" fmla="*/ 1378374 w 2915920"/>
                <a:gd name="connsiteY167" fmla="*/ 524933 h 1073573"/>
                <a:gd name="connsiteX168" fmla="*/ 1374987 w 2915920"/>
                <a:gd name="connsiteY168" fmla="*/ 545253 h 1073573"/>
                <a:gd name="connsiteX169" fmla="*/ 1361440 w 2915920"/>
                <a:gd name="connsiteY169" fmla="*/ 562187 h 1073573"/>
                <a:gd name="connsiteX170" fmla="*/ 1341120 w 2915920"/>
                <a:gd name="connsiteY170" fmla="*/ 565573 h 1073573"/>
                <a:gd name="connsiteX171" fmla="*/ 1320800 w 2915920"/>
                <a:gd name="connsiteY171" fmla="*/ 572347 h 1073573"/>
                <a:gd name="connsiteX172" fmla="*/ 1290320 w 2915920"/>
                <a:gd name="connsiteY172" fmla="*/ 568960 h 1073573"/>
                <a:gd name="connsiteX173" fmla="*/ 1259840 w 2915920"/>
                <a:gd name="connsiteY173" fmla="*/ 548640 h 1073573"/>
                <a:gd name="connsiteX174" fmla="*/ 1239520 w 2915920"/>
                <a:gd name="connsiteY174" fmla="*/ 538480 h 1073573"/>
                <a:gd name="connsiteX175" fmla="*/ 1205654 w 2915920"/>
                <a:gd name="connsiteY175" fmla="*/ 535093 h 1073573"/>
                <a:gd name="connsiteX176" fmla="*/ 1185334 w 2915920"/>
                <a:gd name="connsiteY176" fmla="*/ 531707 h 1073573"/>
                <a:gd name="connsiteX177" fmla="*/ 1158240 w 2915920"/>
                <a:gd name="connsiteY177" fmla="*/ 524933 h 1073573"/>
                <a:gd name="connsiteX178" fmla="*/ 1124374 w 2915920"/>
                <a:gd name="connsiteY178" fmla="*/ 528320 h 1073573"/>
                <a:gd name="connsiteX179" fmla="*/ 1107440 w 2915920"/>
                <a:gd name="connsiteY179" fmla="*/ 565573 h 1073573"/>
                <a:gd name="connsiteX180" fmla="*/ 1090507 w 2915920"/>
                <a:gd name="connsiteY180" fmla="*/ 575733 h 1073573"/>
                <a:gd name="connsiteX181" fmla="*/ 1060027 w 2915920"/>
                <a:gd name="connsiteY181" fmla="*/ 579120 h 1073573"/>
                <a:gd name="connsiteX182" fmla="*/ 1019387 w 2915920"/>
                <a:gd name="connsiteY182" fmla="*/ 579120 h 1073573"/>
                <a:gd name="connsiteX183" fmla="*/ 982134 w 2915920"/>
                <a:gd name="connsiteY183" fmla="*/ 579120 h 1073573"/>
                <a:gd name="connsiteX184" fmla="*/ 951654 w 2915920"/>
                <a:gd name="connsiteY184" fmla="*/ 582507 h 1073573"/>
                <a:gd name="connsiteX185" fmla="*/ 924560 w 2915920"/>
                <a:gd name="connsiteY185" fmla="*/ 609600 h 1073573"/>
                <a:gd name="connsiteX186" fmla="*/ 900854 w 2915920"/>
                <a:gd name="connsiteY186" fmla="*/ 640080 h 1073573"/>
                <a:gd name="connsiteX187" fmla="*/ 890694 w 2915920"/>
                <a:gd name="connsiteY187" fmla="*/ 667173 h 1073573"/>
                <a:gd name="connsiteX188" fmla="*/ 850054 w 2915920"/>
                <a:gd name="connsiteY188" fmla="*/ 697653 h 1073573"/>
                <a:gd name="connsiteX189" fmla="*/ 802640 w 2915920"/>
                <a:gd name="connsiteY189" fmla="*/ 728133 h 1073573"/>
                <a:gd name="connsiteX190" fmla="*/ 785707 w 2915920"/>
                <a:gd name="connsiteY190" fmla="*/ 748453 h 1073573"/>
                <a:gd name="connsiteX191" fmla="*/ 778934 w 2915920"/>
                <a:gd name="connsiteY191" fmla="*/ 799253 h 1073573"/>
                <a:gd name="connsiteX192" fmla="*/ 775547 w 2915920"/>
                <a:gd name="connsiteY192" fmla="*/ 812800 h 1073573"/>
                <a:gd name="connsiteX193" fmla="*/ 755227 w 2915920"/>
                <a:gd name="connsiteY193" fmla="*/ 812800 h 1073573"/>
                <a:gd name="connsiteX194" fmla="*/ 738294 w 2915920"/>
                <a:gd name="connsiteY194" fmla="*/ 792480 h 1073573"/>
                <a:gd name="connsiteX195" fmla="*/ 738294 w 2915920"/>
                <a:gd name="connsiteY195" fmla="*/ 792480 h 1073573"/>
                <a:gd name="connsiteX196" fmla="*/ 714587 w 2915920"/>
                <a:gd name="connsiteY196" fmla="*/ 775547 h 1073573"/>
                <a:gd name="connsiteX197" fmla="*/ 721360 w 2915920"/>
                <a:gd name="connsiteY197" fmla="*/ 738293 h 1073573"/>
                <a:gd name="connsiteX198" fmla="*/ 721360 w 2915920"/>
                <a:gd name="connsiteY198" fmla="*/ 714587 h 1073573"/>
                <a:gd name="connsiteX199" fmla="*/ 721360 w 2915920"/>
                <a:gd name="connsiteY199" fmla="*/ 694267 h 1073573"/>
                <a:gd name="connsiteX200" fmla="*/ 717974 w 2915920"/>
                <a:gd name="connsiteY200" fmla="*/ 663787 h 1073573"/>
                <a:gd name="connsiteX201" fmla="*/ 707814 w 2915920"/>
                <a:gd name="connsiteY201" fmla="*/ 640080 h 1073573"/>
                <a:gd name="connsiteX202" fmla="*/ 711200 w 2915920"/>
                <a:gd name="connsiteY202" fmla="*/ 609600 h 1073573"/>
                <a:gd name="connsiteX203" fmla="*/ 707814 w 2915920"/>
                <a:gd name="connsiteY203" fmla="*/ 589280 h 1073573"/>
                <a:gd name="connsiteX204" fmla="*/ 697654 w 2915920"/>
                <a:gd name="connsiteY204" fmla="*/ 562187 h 1073573"/>
                <a:gd name="connsiteX205" fmla="*/ 687494 w 2915920"/>
                <a:gd name="connsiteY205" fmla="*/ 555413 h 1073573"/>
                <a:gd name="connsiteX206" fmla="*/ 657014 w 2915920"/>
                <a:gd name="connsiteY206" fmla="*/ 545253 h 1073573"/>
                <a:gd name="connsiteX207" fmla="*/ 602827 w 2915920"/>
                <a:gd name="connsiteY207" fmla="*/ 545253 h 1073573"/>
                <a:gd name="connsiteX208" fmla="*/ 565574 w 2915920"/>
                <a:gd name="connsiteY208" fmla="*/ 541867 h 1073573"/>
                <a:gd name="connsiteX209" fmla="*/ 538480 w 2915920"/>
                <a:gd name="connsiteY209" fmla="*/ 538480 h 1073573"/>
                <a:gd name="connsiteX210" fmla="*/ 538480 w 2915920"/>
                <a:gd name="connsiteY210" fmla="*/ 538480 h 1073573"/>
                <a:gd name="connsiteX211" fmla="*/ 494454 w 2915920"/>
                <a:gd name="connsiteY211" fmla="*/ 518160 h 1073573"/>
                <a:gd name="connsiteX212" fmla="*/ 474134 w 2915920"/>
                <a:gd name="connsiteY212" fmla="*/ 501227 h 1073573"/>
                <a:gd name="connsiteX213" fmla="*/ 467360 w 2915920"/>
                <a:gd name="connsiteY213" fmla="*/ 491067 h 1073573"/>
                <a:gd name="connsiteX214" fmla="*/ 423334 w 2915920"/>
                <a:gd name="connsiteY214" fmla="*/ 484293 h 1073573"/>
                <a:gd name="connsiteX215" fmla="*/ 389467 w 2915920"/>
                <a:gd name="connsiteY215" fmla="*/ 494453 h 1073573"/>
                <a:gd name="connsiteX216" fmla="*/ 362374 w 2915920"/>
                <a:gd name="connsiteY216" fmla="*/ 491067 h 1073573"/>
                <a:gd name="connsiteX217" fmla="*/ 335280 w 2915920"/>
                <a:gd name="connsiteY217" fmla="*/ 467360 h 1073573"/>
                <a:gd name="connsiteX218" fmla="*/ 308187 w 2915920"/>
                <a:gd name="connsiteY218" fmla="*/ 457200 h 1073573"/>
                <a:gd name="connsiteX219" fmla="*/ 274320 w 2915920"/>
                <a:gd name="connsiteY219" fmla="*/ 433493 h 1073573"/>
                <a:gd name="connsiteX220" fmla="*/ 264160 w 2915920"/>
                <a:gd name="connsiteY220" fmla="*/ 403013 h 1073573"/>
                <a:gd name="connsiteX221" fmla="*/ 243840 w 2915920"/>
                <a:gd name="connsiteY221" fmla="*/ 392853 h 1073573"/>
                <a:gd name="connsiteX222" fmla="*/ 223520 w 2915920"/>
                <a:gd name="connsiteY222" fmla="*/ 375920 h 1073573"/>
                <a:gd name="connsiteX223" fmla="*/ 203200 w 2915920"/>
                <a:gd name="connsiteY223" fmla="*/ 345440 h 1073573"/>
                <a:gd name="connsiteX224" fmla="*/ 203200 w 2915920"/>
                <a:gd name="connsiteY224" fmla="*/ 345440 h 1073573"/>
                <a:gd name="connsiteX225" fmla="*/ 172720 w 2915920"/>
                <a:gd name="connsiteY225" fmla="*/ 294640 h 1073573"/>
                <a:gd name="connsiteX226" fmla="*/ 152400 w 2915920"/>
                <a:gd name="connsiteY226" fmla="*/ 284480 h 1073573"/>
                <a:gd name="connsiteX227" fmla="*/ 135467 w 2915920"/>
                <a:gd name="connsiteY227" fmla="*/ 247227 h 1073573"/>
                <a:gd name="connsiteX228" fmla="*/ 125307 w 2915920"/>
                <a:gd name="connsiteY228" fmla="*/ 223520 h 1073573"/>
                <a:gd name="connsiteX229" fmla="*/ 111760 w 2915920"/>
                <a:gd name="connsiteY229" fmla="*/ 209973 h 1073573"/>
                <a:gd name="connsiteX230" fmla="*/ 84667 w 2915920"/>
                <a:gd name="connsiteY230" fmla="*/ 193040 h 1073573"/>
                <a:gd name="connsiteX231" fmla="*/ 64347 w 2915920"/>
                <a:gd name="connsiteY231" fmla="*/ 182880 h 1073573"/>
                <a:gd name="connsiteX232" fmla="*/ 47414 w 2915920"/>
                <a:gd name="connsiteY232" fmla="*/ 182880 h 1073573"/>
                <a:gd name="connsiteX233" fmla="*/ 37254 w 2915920"/>
                <a:gd name="connsiteY233" fmla="*/ 189653 h 1073573"/>
                <a:gd name="connsiteX234" fmla="*/ 30480 w 2915920"/>
                <a:gd name="connsiteY234" fmla="*/ 203200 h 1073573"/>
                <a:gd name="connsiteX235" fmla="*/ 27094 w 2915920"/>
                <a:gd name="connsiteY235" fmla="*/ 230293 h 1073573"/>
                <a:gd name="connsiteX236" fmla="*/ 16934 w 2915920"/>
                <a:gd name="connsiteY236" fmla="*/ 247227 h 1073573"/>
                <a:gd name="connsiteX237" fmla="*/ 6774 w 2915920"/>
                <a:gd name="connsiteY237" fmla="*/ 257387 h 1073573"/>
                <a:gd name="connsiteX238" fmla="*/ 3387 w 2915920"/>
                <a:gd name="connsiteY238" fmla="*/ 270933 h 1073573"/>
                <a:gd name="connsiteX239" fmla="*/ 0 w 2915920"/>
                <a:gd name="connsiteY239" fmla="*/ 284480 h 1073573"/>
                <a:gd name="connsiteX240" fmla="*/ 0 w 2915920"/>
                <a:gd name="connsiteY240" fmla="*/ 304800 h 1073573"/>
                <a:gd name="connsiteX241" fmla="*/ 0 w 2915920"/>
                <a:gd name="connsiteY241" fmla="*/ 328507 h 1073573"/>
                <a:gd name="connsiteX242" fmla="*/ 0 w 2915920"/>
                <a:gd name="connsiteY242" fmla="*/ 335280 h 1073573"/>
                <a:gd name="connsiteX243" fmla="*/ 13547 w 2915920"/>
                <a:gd name="connsiteY243" fmla="*/ 348827 h 1073573"/>
                <a:gd name="connsiteX244" fmla="*/ 13547 w 2915920"/>
                <a:gd name="connsiteY244" fmla="*/ 352213 h 1073573"/>
                <a:gd name="connsiteX245" fmla="*/ 20320 w 2915920"/>
                <a:gd name="connsiteY245" fmla="*/ 362373 h 1073573"/>
                <a:gd name="connsiteX246" fmla="*/ 13547 w 2915920"/>
                <a:gd name="connsiteY246" fmla="*/ 369147 h 1073573"/>
                <a:gd name="connsiteX247" fmla="*/ 16934 w 2915920"/>
                <a:gd name="connsiteY247" fmla="*/ 392853 h 1073573"/>
                <a:gd name="connsiteX248" fmla="*/ 13547 w 2915920"/>
                <a:gd name="connsiteY248" fmla="*/ 406400 h 1073573"/>
                <a:gd name="connsiteX249" fmla="*/ 10160 w 2915920"/>
                <a:gd name="connsiteY249" fmla="*/ 416560 h 1073573"/>
                <a:gd name="connsiteX250" fmla="*/ 6774 w 2915920"/>
                <a:gd name="connsiteY250" fmla="*/ 430107 h 1073573"/>
                <a:gd name="connsiteX251" fmla="*/ 3387 w 2915920"/>
                <a:gd name="connsiteY251" fmla="*/ 440267 h 1073573"/>
                <a:gd name="connsiteX252" fmla="*/ 16934 w 2915920"/>
                <a:gd name="connsiteY252" fmla="*/ 443653 h 1073573"/>
                <a:gd name="connsiteX253" fmla="*/ 20320 w 2915920"/>
                <a:gd name="connsiteY253" fmla="*/ 450427 h 1073573"/>
                <a:gd name="connsiteX254" fmla="*/ 23707 w 2915920"/>
                <a:gd name="connsiteY254" fmla="*/ 457200 h 1073573"/>
                <a:gd name="connsiteX255" fmla="*/ 30480 w 2915920"/>
                <a:gd name="connsiteY255" fmla="*/ 460587 h 1073573"/>
                <a:gd name="connsiteX256" fmla="*/ 40640 w 2915920"/>
                <a:gd name="connsiteY256" fmla="*/ 474133 h 1073573"/>
                <a:gd name="connsiteX257" fmla="*/ 47414 w 2915920"/>
                <a:gd name="connsiteY257" fmla="*/ 474133 h 1073573"/>
                <a:gd name="connsiteX258" fmla="*/ 54187 w 2915920"/>
                <a:gd name="connsiteY258" fmla="*/ 463973 h 1073573"/>
                <a:gd name="connsiteX259" fmla="*/ 71120 w 2915920"/>
                <a:gd name="connsiteY259" fmla="*/ 460587 h 1073573"/>
                <a:gd name="connsiteX260" fmla="*/ 88054 w 2915920"/>
                <a:gd name="connsiteY260" fmla="*/ 460587 h 1073573"/>
                <a:gd name="connsiteX261" fmla="*/ 98214 w 2915920"/>
                <a:gd name="connsiteY261" fmla="*/ 460587 h 1073573"/>
                <a:gd name="connsiteX262" fmla="*/ 115147 w 2915920"/>
                <a:gd name="connsiteY262" fmla="*/ 463973 h 1073573"/>
                <a:gd name="connsiteX263" fmla="*/ 128694 w 2915920"/>
                <a:gd name="connsiteY263" fmla="*/ 470747 h 1073573"/>
                <a:gd name="connsiteX264" fmla="*/ 138854 w 2915920"/>
                <a:gd name="connsiteY264" fmla="*/ 480907 h 1073573"/>
                <a:gd name="connsiteX265" fmla="*/ 135467 w 2915920"/>
                <a:gd name="connsiteY265" fmla="*/ 491067 h 1073573"/>
                <a:gd name="connsiteX266" fmla="*/ 132080 w 2915920"/>
                <a:gd name="connsiteY266" fmla="*/ 504613 h 1073573"/>
                <a:gd name="connsiteX267" fmla="*/ 132080 w 2915920"/>
                <a:gd name="connsiteY267" fmla="*/ 504613 h 1073573"/>
                <a:gd name="connsiteX268" fmla="*/ 125307 w 2915920"/>
                <a:gd name="connsiteY268" fmla="*/ 524933 h 1073573"/>
                <a:gd name="connsiteX269" fmla="*/ 135467 w 2915920"/>
                <a:gd name="connsiteY269" fmla="*/ 552027 h 1073573"/>
                <a:gd name="connsiteX270" fmla="*/ 142240 w 2915920"/>
                <a:gd name="connsiteY270" fmla="*/ 555413 h 1073573"/>
                <a:gd name="connsiteX271" fmla="*/ 155787 w 2915920"/>
                <a:gd name="connsiteY271" fmla="*/ 555413 h 1073573"/>
                <a:gd name="connsiteX272" fmla="*/ 172720 w 2915920"/>
                <a:gd name="connsiteY272" fmla="*/ 555413 h 1073573"/>
                <a:gd name="connsiteX273" fmla="*/ 186267 w 2915920"/>
                <a:gd name="connsiteY273" fmla="*/ 541867 h 1073573"/>
                <a:gd name="connsiteX274" fmla="*/ 193040 w 2915920"/>
                <a:gd name="connsiteY274" fmla="*/ 535093 h 1073573"/>
                <a:gd name="connsiteX275" fmla="*/ 193040 w 2915920"/>
                <a:gd name="connsiteY275" fmla="*/ 531707 h 1073573"/>
                <a:gd name="connsiteX276" fmla="*/ 203200 w 2915920"/>
                <a:gd name="connsiteY276" fmla="*/ 531707 h 1073573"/>
                <a:gd name="connsiteX277" fmla="*/ 216747 w 2915920"/>
                <a:gd name="connsiteY277" fmla="*/ 531707 h 1073573"/>
                <a:gd name="connsiteX278" fmla="*/ 220134 w 2915920"/>
                <a:gd name="connsiteY278" fmla="*/ 538480 h 1073573"/>
                <a:gd name="connsiteX279" fmla="*/ 240454 w 2915920"/>
                <a:gd name="connsiteY279" fmla="*/ 545253 h 1073573"/>
                <a:gd name="connsiteX280" fmla="*/ 240454 w 2915920"/>
                <a:gd name="connsiteY280" fmla="*/ 555413 h 1073573"/>
                <a:gd name="connsiteX281" fmla="*/ 240454 w 2915920"/>
                <a:gd name="connsiteY281" fmla="*/ 565573 h 1073573"/>
                <a:gd name="connsiteX282" fmla="*/ 243840 w 2915920"/>
                <a:gd name="connsiteY282" fmla="*/ 575733 h 1073573"/>
                <a:gd name="connsiteX283" fmla="*/ 254000 w 2915920"/>
                <a:gd name="connsiteY283" fmla="*/ 592667 h 1073573"/>
                <a:gd name="connsiteX284" fmla="*/ 267547 w 2915920"/>
                <a:gd name="connsiteY284" fmla="*/ 602827 h 1073573"/>
                <a:gd name="connsiteX285" fmla="*/ 284480 w 2915920"/>
                <a:gd name="connsiteY285" fmla="*/ 612987 h 1073573"/>
                <a:gd name="connsiteX286" fmla="*/ 287867 w 2915920"/>
                <a:gd name="connsiteY286" fmla="*/ 623147 h 1073573"/>
                <a:gd name="connsiteX287" fmla="*/ 291254 w 2915920"/>
                <a:gd name="connsiteY287" fmla="*/ 629920 h 1073573"/>
                <a:gd name="connsiteX288" fmla="*/ 301414 w 2915920"/>
                <a:gd name="connsiteY288" fmla="*/ 633307 h 1073573"/>
                <a:gd name="connsiteX289" fmla="*/ 318347 w 2915920"/>
                <a:gd name="connsiteY289" fmla="*/ 633307 h 1073573"/>
                <a:gd name="connsiteX290" fmla="*/ 338667 w 2915920"/>
                <a:gd name="connsiteY290" fmla="*/ 646853 h 1073573"/>
                <a:gd name="connsiteX291" fmla="*/ 338667 w 2915920"/>
                <a:gd name="connsiteY291" fmla="*/ 663787 h 1073573"/>
                <a:gd name="connsiteX292" fmla="*/ 338667 w 2915920"/>
                <a:gd name="connsiteY292" fmla="*/ 663787 h 1073573"/>
                <a:gd name="connsiteX293" fmla="*/ 335280 w 2915920"/>
                <a:gd name="connsiteY293" fmla="*/ 697653 h 1073573"/>
                <a:gd name="connsiteX294" fmla="*/ 335280 w 2915920"/>
                <a:gd name="connsiteY294" fmla="*/ 717973 h 1073573"/>
                <a:gd name="connsiteX295" fmla="*/ 338667 w 2915920"/>
                <a:gd name="connsiteY295" fmla="*/ 728133 h 1073573"/>
                <a:gd name="connsiteX296" fmla="*/ 348827 w 2915920"/>
                <a:gd name="connsiteY296" fmla="*/ 731520 h 1073573"/>
                <a:gd name="connsiteX297" fmla="*/ 372534 w 2915920"/>
                <a:gd name="connsiteY297" fmla="*/ 731520 h 1073573"/>
                <a:gd name="connsiteX298" fmla="*/ 396240 w 2915920"/>
                <a:gd name="connsiteY298" fmla="*/ 734907 h 1073573"/>
                <a:gd name="connsiteX299" fmla="*/ 433494 w 2915920"/>
                <a:gd name="connsiteY299" fmla="*/ 745067 h 1073573"/>
                <a:gd name="connsiteX300" fmla="*/ 440267 w 2915920"/>
                <a:gd name="connsiteY300" fmla="*/ 758613 h 1073573"/>
                <a:gd name="connsiteX301" fmla="*/ 447040 w 2915920"/>
                <a:gd name="connsiteY301" fmla="*/ 778933 h 1073573"/>
                <a:gd name="connsiteX302" fmla="*/ 467360 w 2915920"/>
                <a:gd name="connsiteY302" fmla="*/ 806027 h 1073573"/>
                <a:gd name="connsiteX303" fmla="*/ 480907 w 2915920"/>
                <a:gd name="connsiteY303" fmla="*/ 833120 h 1073573"/>
                <a:gd name="connsiteX304" fmla="*/ 491067 w 2915920"/>
                <a:gd name="connsiteY304" fmla="*/ 846667 h 1073573"/>
                <a:gd name="connsiteX305" fmla="*/ 491067 w 2915920"/>
                <a:gd name="connsiteY305" fmla="*/ 863600 h 1073573"/>
                <a:gd name="connsiteX306" fmla="*/ 511387 w 2915920"/>
                <a:gd name="connsiteY306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2350347 w 2915920"/>
                <a:gd name="connsiteY129" fmla="*/ 23707 h 1073573"/>
                <a:gd name="connsiteX130" fmla="*/ 1960213 w 2915920"/>
                <a:gd name="connsiteY130" fmla="*/ 571567 h 1073573"/>
                <a:gd name="connsiteX131" fmla="*/ 1968475 w 2915920"/>
                <a:gd name="connsiteY131" fmla="*/ 564620 h 1073573"/>
                <a:gd name="connsiteX132" fmla="*/ 1927380 w 2915920"/>
                <a:gd name="connsiteY132" fmla="*/ 537613 h 1073573"/>
                <a:gd name="connsiteX133" fmla="*/ 1883642 w 2915920"/>
                <a:gd name="connsiteY133" fmla="*/ 500534 h 1073573"/>
                <a:gd name="connsiteX134" fmla="*/ 1880710 w 2915920"/>
                <a:gd name="connsiteY134" fmla="*/ 445131 h 1073573"/>
                <a:gd name="connsiteX135" fmla="*/ 1845977 w 2915920"/>
                <a:gd name="connsiteY135" fmla="*/ 386255 h 1073573"/>
                <a:gd name="connsiteX136" fmla="*/ 1850852 w 2915920"/>
                <a:gd name="connsiteY136" fmla="*/ 340925 h 1073573"/>
                <a:gd name="connsiteX137" fmla="*/ 1807114 w 2915920"/>
                <a:gd name="connsiteY137" fmla="*/ 331721 h 1073573"/>
                <a:gd name="connsiteX138" fmla="*/ 1727733 w 2915920"/>
                <a:gd name="connsiteY138" fmla="*/ 287087 h 1073573"/>
                <a:gd name="connsiteX139" fmla="*/ 1648641 w 2915920"/>
                <a:gd name="connsiteY139" fmla="*/ 267721 h 1073573"/>
                <a:gd name="connsiteX140" fmla="*/ 1639968 w 2915920"/>
                <a:gd name="connsiteY140" fmla="*/ 240715 h 1073573"/>
                <a:gd name="connsiteX141" fmla="*/ 1632617 w 2915920"/>
                <a:gd name="connsiteY141" fmla="*/ 182707 h 1073573"/>
                <a:gd name="connsiteX142" fmla="*/ 1647075 w 2915920"/>
                <a:gd name="connsiteY142" fmla="*/ 132341 h 1073573"/>
                <a:gd name="connsiteX143" fmla="*/ 1702628 w 2915920"/>
                <a:gd name="connsiteY143" fmla="*/ 103164 h 1073573"/>
                <a:gd name="connsiteX144" fmla="*/ 1699696 w 2915920"/>
                <a:gd name="connsiteY144" fmla="*/ 63045 h 1073573"/>
                <a:gd name="connsiteX145" fmla="*/ 1710601 w 2915920"/>
                <a:gd name="connsiteY145" fmla="*/ 6165 h 1073573"/>
                <a:gd name="connsiteX146" fmla="*/ 1618827 w 2915920"/>
                <a:gd name="connsiteY146" fmla="*/ 0 h 1073573"/>
                <a:gd name="connsiteX147" fmla="*/ 1625600 w 2915920"/>
                <a:gd name="connsiteY147" fmla="*/ 16933 h 1073573"/>
                <a:gd name="connsiteX148" fmla="*/ 1615440 w 2915920"/>
                <a:gd name="connsiteY148" fmla="*/ 37253 h 1073573"/>
                <a:gd name="connsiteX149" fmla="*/ 1584960 w 2915920"/>
                <a:gd name="connsiteY149" fmla="*/ 54187 h 1073573"/>
                <a:gd name="connsiteX150" fmla="*/ 1540934 w 2915920"/>
                <a:gd name="connsiteY150" fmla="*/ 118533 h 1073573"/>
                <a:gd name="connsiteX151" fmla="*/ 1507067 w 2915920"/>
                <a:gd name="connsiteY151" fmla="*/ 128693 h 1073573"/>
                <a:gd name="connsiteX152" fmla="*/ 1513840 w 2915920"/>
                <a:gd name="connsiteY152" fmla="*/ 186267 h 1073573"/>
                <a:gd name="connsiteX153" fmla="*/ 1486747 w 2915920"/>
                <a:gd name="connsiteY153" fmla="*/ 216747 h 1073573"/>
                <a:gd name="connsiteX154" fmla="*/ 1486747 w 2915920"/>
                <a:gd name="connsiteY154" fmla="*/ 216747 h 1073573"/>
                <a:gd name="connsiteX155" fmla="*/ 1422400 w 2915920"/>
                <a:gd name="connsiteY155" fmla="*/ 250613 h 1073573"/>
                <a:gd name="connsiteX156" fmla="*/ 1405467 w 2915920"/>
                <a:gd name="connsiteY156" fmla="*/ 277707 h 1073573"/>
                <a:gd name="connsiteX157" fmla="*/ 1405467 w 2915920"/>
                <a:gd name="connsiteY157" fmla="*/ 277707 h 1073573"/>
                <a:gd name="connsiteX158" fmla="*/ 1398694 w 2915920"/>
                <a:gd name="connsiteY158" fmla="*/ 314960 h 1073573"/>
                <a:gd name="connsiteX159" fmla="*/ 1395307 w 2915920"/>
                <a:gd name="connsiteY159" fmla="*/ 338667 h 1073573"/>
                <a:gd name="connsiteX160" fmla="*/ 1371600 w 2915920"/>
                <a:gd name="connsiteY160" fmla="*/ 358987 h 1073573"/>
                <a:gd name="connsiteX161" fmla="*/ 1347894 w 2915920"/>
                <a:gd name="connsiteY161" fmla="*/ 382693 h 1073573"/>
                <a:gd name="connsiteX162" fmla="*/ 1337734 w 2915920"/>
                <a:gd name="connsiteY162" fmla="*/ 403013 h 1073573"/>
                <a:gd name="connsiteX163" fmla="*/ 1334347 w 2915920"/>
                <a:gd name="connsiteY163" fmla="*/ 440267 h 1073573"/>
                <a:gd name="connsiteX164" fmla="*/ 1344507 w 2915920"/>
                <a:gd name="connsiteY164" fmla="*/ 474133 h 1073573"/>
                <a:gd name="connsiteX165" fmla="*/ 1368214 w 2915920"/>
                <a:gd name="connsiteY165" fmla="*/ 504613 h 1073573"/>
                <a:gd name="connsiteX166" fmla="*/ 1378374 w 2915920"/>
                <a:gd name="connsiteY166" fmla="*/ 524933 h 1073573"/>
                <a:gd name="connsiteX167" fmla="*/ 1374987 w 2915920"/>
                <a:gd name="connsiteY167" fmla="*/ 545253 h 1073573"/>
                <a:gd name="connsiteX168" fmla="*/ 1361440 w 2915920"/>
                <a:gd name="connsiteY168" fmla="*/ 562187 h 1073573"/>
                <a:gd name="connsiteX169" fmla="*/ 1341120 w 2915920"/>
                <a:gd name="connsiteY169" fmla="*/ 565573 h 1073573"/>
                <a:gd name="connsiteX170" fmla="*/ 1320800 w 2915920"/>
                <a:gd name="connsiteY170" fmla="*/ 572347 h 1073573"/>
                <a:gd name="connsiteX171" fmla="*/ 1290320 w 2915920"/>
                <a:gd name="connsiteY171" fmla="*/ 568960 h 1073573"/>
                <a:gd name="connsiteX172" fmla="*/ 1259840 w 2915920"/>
                <a:gd name="connsiteY172" fmla="*/ 548640 h 1073573"/>
                <a:gd name="connsiteX173" fmla="*/ 1239520 w 2915920"/>
                <a:gd name="connsiteY173" fmla="*/ 538480 h 1073573"/>
                <a:gd name="connsiteX174" fmla="*/ 1205654 w 2915920"/>
                <a:gd name="connsiteY174" fmla="*/ 535093 h 1073573"/>
                <a:gd name="connsiteX175" fmla="*/ 1185334 w 2915920"/>
                <a:gd name="connsiteY175" fmla="*/ 531707 h 1073573"/>
                <a:gd name="connsiteX176" fmla="*/ 1158240 w 2915920"/>
                <a:gd name="connsiteY176" fmla="*/ 524933 h 1073573"/>
                <a:gd name="connsiteX177" fmla="*/ 1124374 w 2915920"/>
                <a:gd name="connsiteY177" fmla="*/ 528320 h 1073573"/>
                <a:gd name="connsiteX178" fmla="*/ 1107440 w 2915920"/>
                <a:gd name="connsiteY178" fmla="*/ 565573 h 1073573"/>
                <a:gd name="connsiteX179" fmla="*/ 1090507 w 2915920"/>
                <a:gd name="connsiteY179" fmla="*/ 575733 h 1073573"/>
                <a:gd name="connsiteX180" fmla="*/ 1060027 w 2915920"/>
                <a:gd name="connsiteY180" fmla="*/ 579120 h 1073573"/>
                <a:gd name="connsiteX181" fmla="*/ 1019387 w 2915920"/>
                <a:gd name="connsiteY181" fmla="*/ 579120 h 1073573"/>
                <a:gd name="connsiteX182" fmla="*/ 982134 w 2915920"/>
                <a:gd name="connsiteY182" fmla="*/ 579120 h 1073573"/>
                <a:gd name="connsiteX183" fmla="*/ 951654 w 2915920"/>
                <a:gd name="connsiteY183" fmla="*/ 582507 h 1073573"/>
                <a:gd name="connsiteX184" fmla="*/ 924560 w 2915920"/>
                <a:gd name="connsiteY184" fmla="*/ 609600 h 1073573"/>
                <a:gd name="connsiteX185" fmla="*/ 900854 w 2915920"/>
                <a:gd name="connsiteY185" fmla="*/ 640080 h 1073573"/>
                <a:gd name="connsiteX186" fmla="*/ 890694 w 2915920"/>
                <a:gd name="connsiteY186" fmla="*/ 667173 h 1073573"/>
                <a:gd name="connsiteX187" fmla="*/ 850054 w 2915920"/>
                <a:gd name="connsiteY187" fmla="*/ 697653 h 1073573"/>
                <a:gd name="connsiteX188" fmla="*/ 802640 w 2915920"/>
                <a:gd name="connsiteY188" fmla="*/ 728133 h 1073573"/>
                <a:gd name="connsiteX189" fmla="*/ 785707 w 2915920"/>
                <a:gd name="connsiteY189" fmla="*/ 748453 h 1073573"/>
                <a:gd name="connsiteX190" fmla="*/ 778934 w 2915920"/>
                <a:gd name="connsiteY190" fmla="*/ 799253 h 1073573"/>
                <a:gd name="connsiteX191" fmla="*/ 775547 w 2915920"/>
                <a:gd name="connsiteY191" fmla="*/ 812800 h 1073573"/>
                <a:gd name="connsiteX192" fmla="*/ 755227 w 2915920"/>
                <a:gd name="connsiteY192" fmla="*/ 812800 h 1073573"/>
                <a:gd name="connsiteX193" fmla="*/ 738294 w 2915920"/>
                <a:gd name="connsiteY193" fmla="*/ 792480 h 1073573"/>
                <a:gd name="connsiteX194" fmla="*/ 738294 w 2915920"/>
                <a:gd name="connsiteY194" fmla="*/ 792480 h 1073573"/>
                <a:gd name="connsiteX195" fmla="*/ 714587 w 2915920"/>
                <a:gd name="connsiteY195" fmla="*/ 775547 h 1073573"/>
                <a:gd name="connsiteX196" fmla="*/ 721360 w 2915920"/>
                <a:gd name="connsiteY196" fmla="*/ 738293 h 1073573"/>
                <a:gd name="connsiteX197" fmla="*/ 721360 w 2915920"/>
                <a:gd name="connsiteY197" fmla="*/ 714587 h 1073573"/>
                <a:gd name="connsiteX198" fmla="*/ 721360 w 2915920"/>
                <a:gd name="connsiteY198" fmla="*/ 694267 h 1073573"/>
                <a:gd name="connsiteX199" fmla="*/ 717974 w 2915920"/>
                <a:gd name="connsiteY199" fmla="*/ 663787 h 1073573"/>
                <a:gd name="connsiteX200" fmla="*/ 707814 w 2915920"/>
                <a:gd name="connsiteY200" fmla="*/ 640080 h 1073573"/>
                <a:gd name="connsiteX201" fmla="*/ 711200 w 2915920"/>
                <a:gd name="connsiteY201" fmla="*/ 609600 h 1073573"/>
                <a:gd name="connsiteX202" fmla="*/ 707814 w 2915920"/>
                <a:gd name="connsiteY202" fmla="*/ 589280 h 1073573"/>
                <a:gd name="connsiteX203" fmla="*/ 697654 w 2915920"/>
                <a:gd name="connsiteY203" fmla="*/ 562187 h 1073573"/>
                <a:gd name="connsiteX204" fmla="*/ 687494 w 2915920"/>
                <a:gd name="connsiteY204" fmla="*/ 555413 h 1073573"/>
                <a:gd name="connsiteX205" fmla="*/ 657014 w 2915920"/>
                <a:gd name="connsiteY205" fmla="*/ 545253 h 1073573"/>
                <a:gd name="connsiteX206" fmla="*/ 602827 w 2915920"/>
                <a:gd name="connsiteY206" fmla="*/ 545253 h 1073573"/>
                <a:gd name="connsiteX207" fmla="*/ 565574 w 2915920"/>
                <a:gd name="connsiteY207" fmla="*/ 541867 h 1073573"/>
                <a:gd name="connsiteX208" fmla="*/ 538480 w 2915920"/>
                <a:gd name="connsiteY208" fmla="*/ 538480 h 1073573"/>
                <a:gd name="connsiteX209" fmla="*/ 538480 w 2915920"/>
                <a:gd name="connsiteY209" fmla="*/ 538480 h 1073573"/>
                <a:gd name="connsiteX210" fmla="*/ 494454 w 2915920"/>
                <a:gd name="connsiteY210" fmla="*/ 518160 h 1073573"/>
                <a:gd name="connsiteX211" fmla="*/ 474134 w 2915920"/>
                <a:gd name="connsiteY211" fmla="*/ 501227 h 1073573"/>
                <a:gd name="connsiteX212" fmla="*/ 467360 w 2915920"/>
                <a:gd name="connsiteY212" fmla="*/ 491067 h 1073573"/>
                <a:gd name="connsiteX213" fmla="*/ 423334 w 2915920"/>
                <a:gd name="connsiteY213" fmla="*/ 484293 h 1073573"/>
                <a:gd name="connsiteX214" fmla="*/ 389467 w 2915920"/>
                <a:gd name="connsiteY214" fmla="*/ 494453 h 1073573"/>
                <a:gd name="connsiteX215" fmla="*/ 362374 w 2915920"/>
                <a:gd name="connsiteY215" fmla="*/ 491067 h 1073573"/>
                <a:gd name="connsiteX216" fmla="*/ 335280 w 2915920"/>
                <a:gd name="connsiteY216" fmla="*/ 467360 h 1073573"/>
                <a:gd name="connsiteX217" fmla="*/ 308187 w 2915920"/>
                <a:gd name="connsiteY217" fmla="*/ 457200 h 1073573"/>
                <a:gd name="connsiteX218" fmla="*/ 274320 w 2915920"/>
                <a:gd name="connsiteY218" fmla="*/ 433493 h 1073573"/>
                <a:gd name="connsiteX219" fmla="*/ 264160 w 2915920"/>
                <a:gd name="connsiteY219" fmla="*/ 403013 h 1073573"/>
                <a:gd name="connsiteX220" fmla="*/ 243840 w 2915920"/>
                <a:gd name="connsiteY220" fmla="*/ 392853 h 1073573"/>
                <a:gd name="connsiteX221" fmla="*/ 223520 w 2915920"/>
                <a:gd name="connsiteY221" fmla="*/ 375920 h 1073573"/>
                <a:gd name="connsiteX222" fmla="*/ 203200 w 2915920"/>
                <a:gd name="connsiteY222" fmla="*/ 345440 h 1073573"/>
                <a:gd name="connsiteX223" fmla="*/ 203200 w 2915920"/>
                <a:gd name="connsiteY223" fmla="*/ 345440 h 1073573"/>
                <a:gd name="connsiteX224" fmla="*/ 172720 w 2915920"/>
                <a:gd name="connsiteY224" fmla="*/ 294640 h 1073573"/>
                <a:gd name="connsiteX225" fmla="*/ 152400 w 2915920"/>
                <a:gd name="connsiteY225" fmla="*/ 284480 h 1073573"/>
                <a:gd name="connsiteX226" fmla="*/ 135467 w 2915920"/>
                <a:gd name="connsiteY226" fmla="*/ 247227 h 1073573"/>
                <a:gd name="connsiteX227" fmla="*/ 125307 w 2915920"/>
                <a:gd name="connsiteY227" fmla="*/ 223520 h 1073573"/>
                <a:gd name="connsiteX228" fmla="*/ 111760 w 2915920"/>
                <a:gd name="connsiteY228" fmla="*/ 209973 h 1073573"/>
                <a:gd name="connsiteX229" fmla="*/ 84667 w 2915920"/>
                <a:gd name="connsiteY229" fmla="*/ 193040 h 1073573"/>
                <a:gd name="connsiteX230" fmla="*/ 64347 w 2915920"/>
                <a:gd name="connsiteY230" fmla="*/ 182880 h 1073573"/>
                <a:gd name="connsiteX231" fmla="*/ 47414 w 2915920"/>
                <a:gd name="connsiteY231" fmla="*/ 182880 h 1073573"/>
                <a:gd name="connsiteX232" fmla="*/ 37254 w 2915920"/>
                <a:gd name="connsiteY232" fmla="*/ 189653 h 1073573"/>
                <a:gd name="connsiteX233" fmla="*/ 30480 w 2915920"/>
                <a:gd name="connsiteY233" fmla="*/ 203200 h 1073573"/>
                <a:gd name="connsiteX234" fmla="*/ 27094 w 2915920"/>
                <a:gd name="connsiteY234" fmla="*/ 230293 h 1073573"/>
                <a:gd name="connsiteX235" fmla="*/ 16934 w 2915920"/>
                <a:gd name="connsiteY235" fmla="*/ 247227 h 1073573"/>
                <a:gd name="connsiteX236" fmla="*/ 6774 w 2915920"/>
                <a:gd name="connsiteY236" fmla="*/ 257387 h 1073573"/>
                <a:gd name="connsiteX237" fmla="*/ 3387 w 2915920"/>
                <a:gd name="connsiteY237" fmla="*/ 270933 h 1073573"/>
                <a:gd name="connsiteX238" fmla="*/ 0 w 2915920"/>
                <a:gd name="connsiteY238" fmla="*/ 284480 h 1073573"/>
                <a:gd name="connsiteX239" fmla="*/ 0 w 2915920"/>
                <a:gd name="connsiteY239" fmla="*/ 304800 h 1073573"/>
                <a:gd name="connsiteX240" fmla="*/ 0 w 2915920"/>
                <a:gd name="connsiteY240" fmla="*/ 328507 h 1073573"/>
                <a:gd name="connsiteX241" fmla="*/ 0 w 2915920"/>
                <a:gd name="connsiteY241" fmla="*/ 335280 h 1073573"/>
                <a:gd name="connsiteX242" fmla="*/ 13547 w 2915920"/>
                <a:gd name="connsiteY242" fmla="*/ 348827 h 1073573"/>
                <a:gd name="connsiteX243" fmla="*/ 13547 w 2915920"/>
                <a:gd name="connsiteY243" fmla="*/ 352213 h 1073573"/>
                <a:gd name="connsiteX244" fmla="*/ 20320 w 2915920"/>
                <a:gd name="connsiteY244" fmla="*/ 362373 h 1073573"/>
                <a:gd name="connsiteX245" fmla="*/ 13547 w 2915920"/>
                <a:gd name="connsiteY245" fmla="*/ 369147 h 1073573"/>
                <a:gd name="connsiteX246" fmla="*/ 16934 w 2915920"/>
                <a:gd name="connsiteY246" fmla="*/ 392853 h 1073573"/>
                <a:gd name="connsiteX247" fmla="*/ 13547 w 2915920"/>
                <a:gd name="connsiteY247" fmla="*/ 406400 h 1073573"/>
                <a:gd name="connsiteX248" fmla="*/ 10160 w 2915920"/>
                <a:gd name="connsiteY248" fmla="*/ 416560 h 1073573"/>
                <a:gd name="connsiteX249" fmla="*/ 6774 w 2915920"/>
                <a:gd name="connsiteY249" fmla="*/ 430107 h 1073573"/>
                <a:gd name="connsiteX250" fmla="*/ 3387 w 2915920"/>
                <a:gd name="connsiteY250" fmla="*/ 440267 h 1073573"/>
                <a:gd name="connsiteX251" fmla="*/ 16934 w 2915920"/>
                <a:gd name="connsiteY251" fmla="*/ 443653 h 1073573"/>
                <a:gd name="connsiteX252" fmla="*/ 20320 w 2915920"/>
                <a:gd name="connsiteY252" fmla="*/ 450427 h 1073573"/>
                <a:gd name="connsiteX253" fmla="*/ 23707 w 2915920"/>
                <a:gd name="connsiteY253" fmla="*/ 457200 h 1073573"/>
                <a:gd name="connsiteX254" fmla="*/ 30480 w 2915920"/>
                <a:gd name="connsiteY254" fmla="*/ 460587 h 1073573"/>
                <a:gd name="connsiteX255" fmla="*/ 40640 w 2915920"/>
                <a:gd name="connsiteY255" fmla="*/ 474133 h 1073573"/>
                <a:gd name="connsiteX256" fmla="*/ 47414 w 2915920"/>
                <a:gd name="connsiteY256" fmla="*/ 474133 h 1073573"/>
                <a:gd name="connsiteX257" fmla="*/ 54187 w 2915920"/>
                <a:gd name="connsiteY257" fmla="*/ 463973 h 1073573"/>
                <a:gd name="connsiteX258" fmla="*/ 71120 w 2915920"/>
                <a:gd name="connsiteY258" fmla="*/ 460587 h 1073573"/>
                <a:gd name="connsiteX259" fmla="*/ 88054 w 2915920"/>
                <a:gd name="connsiteY259" fmla="*/ 460587 h 1073573"/>
                <a:gd name="connsiteX260" fmla="*/ 98214 w 2915920"/>
                <a:gd name="connsiteY260" fmla="*/ 460587 h 1073573"/>
                <a:gd name="connsiteX261" fmla="*/ 115147 w 2915920"/>
                <a:gd name="connsiteY261" fmla="*/ 463973 h 1073573"/>
                <a:gd name="connsiteX262" fmla="*/ 128694 w 2915920"/>
                <a:gd name="connsiteY262" fmla="*/ 470747 h 1073573"/>
                <a:gd name="connsiteX263" fmla="*/ 138854 w 2915920"/>
                <a:gd name="connsiteY263" fmla="*/ 480907 h 1073573"/>
                <a:gd name="connsiteX264" fmla="*/ 135467 w 2915920"/>
                <a:gd name="connsiteY264" fmla="*/ 491067 h 1073573"/>
                <a:gd name="connsiteX265" fmla="*/ 132080 w 2915920"/>
                <a:gd name="connsiteY265" fmla="*/ 504613 h 1073573"/>
                <a:gd name="connsiteX266" fmla="*/ 132080 w 2915920"/>
                <a:gd name="connsiteY266" fmla="*/ 504613 h 1073573"/>
                <a:gd name="connsiteX267" fmla="*/ 125307 w 2915920"/>
                <a:gd name="connsiteY267" fmla="*/ 524933 h 1073573"/>
                <a:gd name="connsiteX268" fmla="*/ 135467 w 2915920"/>
                <a:gd name="connsiteY268" fmla="*/ 552027 h 1073573"/>
                <a:gd name="connsiteX269" fmla="*/ 142240 w 2915920"/>
                <a:gd name="connsiteY269" fmla="*/ 555413 h 1073573"/>
                <a:gd name="connsiteX270" fmla="*/ 155787 w 2915920"/>
                <a:gd name="connsiteY270" fmla="*/ 555413 h 1073573"/>
                <a:gd name="connsiteX271" fmla="*/ 172720 w 2915920"/>
                <a:gd name="connsiteY271" fmla="*/ 555413 h 1073573"/>
                <a:gd name="connsiteX272" fmla="*/ 186267 w 2915920"/>
                <a:gd name="connsiteY272" fmla="*/ 541867 h 1073573"/>
                <a:gd name="connsiteX273" fmla="*/ 193040 w 2915920"/>
                <a:gd name="connsiteY273" fmla="*/ 535093 h 1073573"/>
                <a:gd name="connsiteX274" fmla="*/ 193040 w 2915920"/>
                <a:gd name="connsiteY274" fmla="*/ 531707 h 1073573"/>
                <a:gd name="connsiteX275" fmla="*/ 203200 w 2915920"/>
                <a:gd name="connsiteY275" fmla="*/ 531707 h 1073573"/>
                <a:gd name="connsiteX276" fmla="*/ 216747 w 2915920"/>
                <a:gd name="connsiteY276" fmla="*/ 531707 h 1073573"/>
                <a:gd name="connsiteX277" fmla="*/ 220134 w 2915920"/>
                <a:gd name="connsiteY277" fmla="*/ 538480 h 1073573"/>
                <a:gd name="connsiteX278" fmla="*/ 240454 w 2915920"/>
                <a:gd name="connsiteY278" fmla="*/ 545253 h 1073573"/>
                <a:gd name="connsiteX279" fmla="*/ 240454 w 2915920"/>
                <a:gd name="connsiteY279" fmla="*/ 555413 h 1073573"/>
                <a:gd name="connsiteX280" fmla="*/ 240454 w 2915920"/>
                <a:gd name="connsiteY280" fmla="*/ 565573 h 1073573"/>
                <a:gd name="connsiteX281" fmla="*/ 243840 w 2915920"/>
                <a:gd name="connsiteY281" fmla="*/ 575733 h 1073573"/>
                <a:gd name="connsiteX282" fmla="*/ 254000 w 2915920"/>
                <a:gd name="connsiteY282" fmla="*/ 592667 h 1073573"/>
                <a:gd name="connsiteX283" fmla="*/ 267547 w 2915920"/>
                <a:gd name="connsiteY283" fmla="*/ 602827 h 1073573"/>
                <a:gd name="connsiteX284" fmla="*/ 284480 w 2915920"/>
                <a:gd name="connsiteY284" fmla="*/ 612987 h 1073573"/>
                <a:gd name="connsiteX285" fmla="*/ 287867 w 2915920"/>
                <a:gd name="connsiteY285" fmla="*/ 623147 h 1073573"/>
                <a:gd name="connsiteX286" fmla="*/ 291254 w 2915920"/>
                <a:gd name="connsiteY286" fmla="*/ 629920 h 1073573"/>
                <a:gd name="connsiteX287" fmla="*/ 301414 w 2915920"/>
                <a:gd name="connsiteY287" fmla="*/ 633307 h 1073573"/>
                <a:gd name="connsiteX288" fmla="*/ 318347 w 2915920"/>
                <a:gd name="connsiteY288" fmla="*/ 633307 h 1073573"/>
                <a:gd name="connsiteX289" fmla="*/ 338667 w 2915920"/>
                <a:gd name="connsiteY289" fmla="*/ 646853 h 1073573"/>
                <a:gd name="connsiteX290" fmla="*/ 338667 w 2915920"/>
                <a:gd name="connsiteY290" fmla="*/ 663787 h 1073573"/>
                <a:gd name="connsiteX291" fmla="*/ 338667 w 2915920"/>
                <a:gd name="connsiteY291" fmla="*/ 663787 h 1073573"/>
                <a:gd name="connsiteX292" fmla="*/ 335280 w 2915920"/>
                <a:gd name="connsiteY292" fmla="*/ 697653 h 1073573"/>
                <a:gd name="connsiteX293" fmla="*/ 335280 w 2915920"/>
                <a:gd name="connsiteY293" fmla="*/ 717973 h 1073573"/>
                <a:gd name="connsiteX294" fmla="*/ 338667 w 2915920"/>
                <a:gd name="connsiteY294" fmla="*/ 728133 h 1073573"/>
                <a:gd name="connsiteX295" fmla="*/ 348827 w 2915920"/>
                <a:gd name="connsiteY295" fmla="*/ 731520 h 1073573"/>
                <a:gd name="connsiteX296" fmla="*/ 372534 w 2915920"/>
                <a:gd name="connsiteY296" fmla="*/ 731520 h 1073573"/>
                <a:gd name="connsiteX297" fmla="*/ 396240 w 2915920"/>
                <a:gd name="connsiteY297" fmla="*/ 734907 h 1073573"/>
                <a:gd name="connsiteX298" fmla="*/ 433494 w 2915920"/>
                <a:gd name="connsiteY298" fmla="*/ 745067 h 1073573"/>
                <a:gd name="connsiteX299" fmla="*/ 440267 w 2915920"/>
                <a:gd name="connsiteY299" fmla="*/ 758613 h 1073573"/>
                <a:gd name="connsiteX300" fmla="*/ 447040 w 2915920"/>
                <a:gd name="connsiteY300" fmla="*/ 778933 h 1073573"/>
                <a:gd name="connsiteX301" fmla="*/ 467360 w 2915920"/>
                <a:gd name="connsiteY301" fmla="*/ 806027 h 1073573"/>
                <a:gd name="connsiteX302" fmla="*/ 480907 w 2915920"/>
                <a:gd name="connsiteY302" fmla="*/ 833120 h 1073573"/>
                <a:gd name="connsiteX303" fmla="*/ 491067 w 2915920"/>
                <a:gd name="connsiteY303" fmla="*/ 846667 h 1073573"/>
                <a:gd name="connsiteX304" fmla="*/ 491067 w 2915920"/>
                <a:gd name="connsiteY304" fmla="*/ 863600 h 1073573"/>
                <a:gd name="connsiteX305" fmla="*/ 511387 w 2915920"/>
                <a:gd name="connsiteY305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2394374 w 2915920"/>
                <a:gd name="connsiteY128" fmla="*/ 54187 h 1073573"/>
                <a:gd name="connsiteX129" fmla="*/ 1960213 w 2915920"/>
                <a:gd name="connsiteY129" fmla="*/ 571567 h 1073573"/>
                <a:gd name="connsiteX130" fmla="*/ 1968475 w 2915920"/>
                <a:gd name="connsiteY130" fmla="*/ 564620 h 1073573"/>
                <a:gd name="connsiteX131" fmla="*/ 1927380 w 2915920"/>
                <a:gd name="connsiteY131" fmla="*/ 537613 h 1073573"/>
                <a:gd name="connsiteX132" fmla="*/ 1883642 w 2915920"/>
                <a:gd name="connsiteY132" fmla="*/ 500534 h 1073573"/>
                <a:gd name="connsiteX133" fmla="*/ 1880710 w 2915920"/>
                <a:gd name="connsiteY133" fmla="*/ 445131 h 1073573"/>
                <a:gd name="connsiteX134" fmla="*/ 1845977 w 2915920"/>
                <a:gd name="connsiteY134" fmla="*/ 386255 h 1073573"/>
                <a:gd name="connsiteX135" fmla="*/ 1850852 w 2915920"/>
                <a:gd name="connsiteY135" fmla="*/ 340925 h 1073573"/>
                <a:gd name="connsiteX136" fmla="*/ 1807114 w 2915920"/>
                <a:gd name="connsiteY136" fmla="*/ 331721 h 1073573"/>
                <a:gd name="connsiteX137" fmla="*/ 1727733 w 2915920"/>
                <a:gd name="connsiteY137" fmla="*/ 287087 h 1073573"/>
                <a:gd name="connsiteX138" fmla="*/ 1648641 w 2915920"/>
                <a:gd name="connsiteY138" fmla="*/ 267721 h 1073573"/>
                <a:gd name="connsiteX139" fmla="*/ 1639968 w 2915920"/>
                <a:gd name="connsiteY139" fmla="*/ 240715 h 1073573"/>
                <a:gd name="connsiteX140" fmla="*/ 1632617 w 2915920"/>
                <a:gd name="connsiteY140" fmla="*/ 182707 h 1073573"/>
                <a:gd name="connsiteX141" fmla="*/ 1647075 w 2915920"/>
                <a:gd name="connsiteY141" fmla="*/ 132341 h 1073573"/>
                <a:gd name="connsiteX142" fmla="*/ 1702628 w 2915920"/>
                <a:gd name="connsiteY142" fmla="*/ 103164 h 1073573"/>
                <a:gd name="connsiteX143" fmla="*/ 1699696 w 2915920"/>
                <a:gd name="connsiteY143" fmla="*/ 63045 h 1073573"/>
                <a:gd name="connsiteX144" fmla="*/ 1710601 w 2915920"/>
                <a:gd name="connsiteY144" fmla="*/ 6165 h 1073573"/>
                <a:gd name="connsiteX145" fmla="*/ 1618827 w 2915920"/>
                <a:gd name="connsiteY145" fmla="*/ 0 h 1073573"/>
                <a:gd name="connsiteX146" fmla="*/ 1625600 w 2915920"/>
                <a:gd name="connsiteY146" fmla="*/ 16933 h 1073573"/>
                <a:gd name="connsiteX147" fmla="*/ 1615440 w 2915920"/>
                <a:gd name="connsiteY147" fmla="*/ 37253 h 1073573"/>
                <a:gd name="connsiteX148" fmla="*/ 1584960 w 2915920"/>
                <a:gd name="connsiteY148" fmla="*/ 54187 h 1073573"/>
                <a:gd name="connsiteX149" fmla="*/ 1540934 w 2915920"/>
                <a:gd name="connsiteY149" fmla="*/ 118533 h 1073573"/>
                <a:gd name="connsiteX150" fmla="*/ 1507067 w 2915920"/>
                <a:gd name="connsiteY150" fmla="*/ 128693 h 1073573"/>
                <a:gd name="connsiteX151" fmla="*/ 1513840 w 2915920"/>
                <a:gd name="connsiteY151" fmla="*/ 186267 h 1073573"/>
                <a:gd name="connsiteX152" fmla="*/ 1486747 w 2915920"/>
                <a:gd name="connsiteY152" fmla="*/ 216747 h 1073573"/>
                <a:gd name="connsiteX153" fmla="*/ 1486747 w 2915920"/>
                <a:gd name="connsiteY153" fmla="*/ 216747 h 1073573"/>
                <a:gd name="connsiteX154" fmla="*/ 1422400 w 2915920"/>
                <a:gd name="connsiteY154" fmla="*/ 250613 h 1073573"/>
                <a:gd name="connsiteX155" fmla="*/ 1405467 w 2915920"/>
                <a:gd name="connsiteY155" fmla="*/ 277707 h 1073573"/>
                <a:gd name="connsiteX156" fmla="*/ 1405467 w 2915920"/>
                <a:gd name="connsiteY156" fmla="*/ 277707 h 1073573"/>
                <a:gd name="connsiteX157" fmla="*/ 1398694 w 2915920"/>
                <a:gd name="connsiteY157" fmla="*/ 314960 h 1073573"/>
                <a:gd name="connsiteX158" fmla="*/ 1395307 w 2915920"/>
                <a:gd name="connsiteY158" fmla="*/ 338667 h 1073573"/>
                <a:gd name="connsiteX159" fmla="*/ 1371600 w 2915920"/>
                <a:gd name="connsiteY159" fmla="*/ 358987 h 1073573"/>
                <a:gd name="connsiteX160" fmla="*/ 1347894 w 2915920"/>
                <a:gd name="connsiteY160" fmla="*/ 382693 h 1073573"/>
                <a:gd name="connsiteX161" fmla="*/ 1337734 w 2915920"/>
                <a:gd name="connsiteY161" fmla="*/ 403013 h 1073573"/>
                <a:gd name="connsiteX162" fmla="*/ 1334347 w 2915920"/>
                <a:gd name="connsiteY162" fmla="*/ 440267 h 1073573"/>
                <a:gd name="connsiteX163" fmla="*/ 1344507 w 2915920"/>
                <a:gd name="connsiteY163" fmla="*/ 474133 h 1073573"/>
                <a:gd name="connsiteX164" fmla="*/ 1368214 w 2915920"/>
                <a:gd name="connsiteY164" fmla="*/ 504613 h 1073573"/>
                <a:gd name="connsiteX165" fmla="*/ 1378374 w 2915920"/>
                <a:gd name="connsiteY165" fmla="*/ 524933 h 1073573"/>
                <a:gd name="connsiteX166" fmla="*/ 1374987 w 2915920"/>
                <a:gd name="connsiteY166" fmla="*/ 545253 h 1073573"/>
                <a:gd name="connsiteX167" fmla="*/ 1361440 w 2915920"/>
                <a:gd name="connsiteY167" fmla="*/ 562187 h 1073573"/>
                <a:gd name="connsiteX168" fmla="*/ 1341120 w 2915920"/>
                <a:gd name="connsiteY168" fmla="*/ 565573 h 1073573"/>
                <a:gd name="connsiteX169" fmla="*/ 1320800 w 2915920"/>
                <a:gd name="connsiteY169" fmla="*/ 572347 h 1073573"/>
                <a:gd name="connsiteX170" fmla="*/ 1290320 w 2915920"/>
                <a:gd name="connsiteY170" fmla="*/ 568960 h 1073573"/>
                <a:gd name="connsiteX171" fmla="*/ 1259840 w 2915920"/>
                <a:gd name="connsiteY171" fmla="*/ 548640 h 1073573"/>
                <a:gd name="connsiteX172" fmla="*/ 1239520 w 2915920"/>
                <a:gd name="connsiteY172" fmla="*/ 538480 h 1073573"/>
                <a:gd name="connsiteX173" fmla="*/ 1205654 w 2915920"/>
                <a:gd name="connsiteY173" fmla="*/ 535093 h 1073573"/>
                <a:gd name="connsiteX174" fmla="*/ 1185334 w 2915920"/>
                <a:gd name="connsiteY174" fmla="*/ 531707 h 1073573"/>
                <a:gd name="connsiteX175" fmla="*/ 1158240 w 2915920"/>
                <a:gd name="connsiteY175" fmla="*/ 524933 h 1073573"/>
                <a:gd name="connsiteX176" fmla="*/ 1124374 w 2915920"/>
                <a:gd name="connsiteY176" fmla="*/ 528320 h 1073573"/>
                <a:gd name="connsiteX177" fmla="*/ 1107440 w 2915920"/>
                <a:gd name="connsiteY177" fmla="*/ 565573 h 1073573"/>
                <a:gd name="connsiteX178" fmla="*/ 1090507 w 2915920"/>
                <a:gd name="connsiteY178" fmla="*/ 575733 h 1073573"/>
                <a:gd name="connsiteX179" fmla="*/ 1060027 w 2915920"/>
                <a:gd name="connsiteY179" fmla="*/ 579120 h 1073573"/>
                <a:gd name="connsiteX180" fmla="*/ 1019387 w 2915920"/>
                <a:gd name="connsiteY180" fmla="*/ 579120 h 1073573"/>
                <a:gd name="connsiteX181" fmla="*/ 982134 w 2915920"/>
                <a:gd name="connsiteY181" fmla="*/ 579120 h 1073573"/>
                <a:gd name="connsiteX182" fmla="*/ 951654 w 2915920"/>
                <a:gd name="connsiteY182" fmla="*/ 582507 h 1073573"/>
                <a:gd name="connsiteX183" fmla="*/ 924560 w 2915920"/>
                <a:gd name="connsiteY183" fmla="*/ 609600 h 1073573"/>
                <a:gd name="connsiteX184" fmla="*/ 900854 w 2915920"/>
                <a:gd name="connsiteY184" fmla="*/ 640080 h 1073573"/>
                <a:gd name="connsiteX185" fmla="*/ 890694 w 2915920"/>
                <a:gd name="connsiteY185" fmla="*/ 667173 h 1073573"/>
                <a:gd name="connsiteX186" fmla="*/ 850054 w 2915920"/>
                <a:gd name="connsiteY186" fmla="*/ 697653 h 1073573"/>
                <a:gd name="connsiteX187" fmla="*/ 802640 w 2915920"/>
                <a:gd name="connsiteY187" fmla="*/ 728133 h 1073573"/>
                <a:gd name="connsiteX188" fmla="*/ 785707 w 2915920"/>
                <a:gd name="connsiteY188" fmla="*/ 748453 h 1073573"/>
                <a:gd name="connsiteX189" fmla="*/ 778934 w 2915920"/>
                <a:gd name="connsiteY189" fmla="*/ 799253 h 1073573"/>
                <a:gd name="connsiteX190" fmla="*/ 775547 w 2915920"/>
                <a:gd name="connsiteY190" fmla="*/ 812800 h 1073573"/>
                <a:gd name="connsiteX191" fmla="*/ 755227 w 2915920"/>
                <a:gd name="connsiteY191" fmla="*/ 812800 h 1073573"/>
                <a:gd name="connsiteX192" fmla="*/ 738294 w 2915920"/>
                <a:gd name="connsiteY192" fmla="*/ 792480 h 1073573"/>
                <a:gd name="connsiteX193" fmla="*/ 738294 w 2915920"/>
                <a:gd name="connsiteY193" fmla="*/ 792480 h 1073573"/>
                <a:gd name="connsiteX194" fmla="*/ 714587 w 2915920"/>
                <a:gd name="connsiteY194" fmla="*/ 775547 h 1073573"/>
                <a:gd name="connsiteX195" fmla="*/ 721360 w 2915920"/>
                <a:gd name="connsiteY195" fmla="*/ 738293 h 1073573"/>
                <a:gd name="connsiteX196" fmla="*/ 721360 w 2915920"/>
                <a:gd name="connsiteY196" fmla="*/ 714587 h 1073573"/>
                <a:gd name="connsiteX197" fmla="*/ 721360 w 2915920"/>
                <a:gd name="connsiteY197" fmla="*/ 694267 h 1073573"/>
                <a:gd name="connsiteX198" fmla="*/ 717974 w 2915920"/>
                <a:gd name="connsiteY198" fmla="*/ 663787 h 1073573"/>
                <a:gd name="connsiteX199" fmla="*/ 707814 w 2915920"/>
                <a:gd name="connsiteY199" fmla="*/ 640080 h 1073573"/>
                <a:gd name="connsiteX200" fmla="*/ 711200 w 2915920"/>
                <a:gd name="connsiteY200" fmla="*/ 609600 h 1073573"/>
                <a:gd name="connsiteX201" fmla="*/ 707814 w 2915920"/>
                <a:gd name="connsiteY201" fmla="*/ 589280 h 1073573"/>
                <a:gd name="connsiteX202" fmla="*/ 697654 w 2915920"/>
                <a:gd name="connsiteY202" fmla="*/ 562187 h 1073573"/>
                <a:gd name="connsiteX203" fmla="*/ 687494 w 2915920"/>
                <a:gd name="connsiteY203" fmla="*/ 555413 h 1073573"/>
                <a:gd name="connsiteX204" fmla="*/ 657014 w 2915920"/>
                <a:gd name="connsiteY204" fmla="*/ 545253 h 1073573"/>
                <a:gd name="connsiteX205" fmla="*/ 602827 w 2915920"/>
                <a:gd name="connsiteY205" fmla="*/ 545253 h 1073573"/>
                <a:gd name="connsiteX206" fmla="*/ 565574 w 2915920"/>
                <a:gd name="connsiteY206" fmla="*/ 541867 h 1073573"/>
                <a:gd name="connsiteX207" fmla="*/ 538480 w 2915920"/>
                <a:gd name="connsiteY207" fmla="*/ 538480 h 1073573"/>
                <a:gd name="connsiteX208" fmla="*/ 538480 w 2915920"/>
                <a:gd name="connsiteY208" fmla="*/ 538480 h 1073573"/>
                <a:gd name="connsiteX209" fmla="*/ 494454 w 2915920"/>
                <a:gd name="connsiteY209" fmla="*/ 518160 h 1073573"/>
                <a:gd name="connsiteX210" fmla="*/ 474134 w 2915920"/>
                <a:gd name="connsiteY210" fmla="*/ 501227 h 1073573"/>
                <a:gd name="connsiteX211" fmla="*/ 467360 w 2915920"/>
                <a:gd name="connsiteY211" fmla="*/ 491067 h 1073573"/>
                <a:gd name="connsiteX212" fmla="*/ 423334 w 2915920"/>
                <a:gd name="connsiteY212" fmla="*/ 484293 h 1073573"/>
                <a:gd name="connsiteX213" fmla="*/ 389467 w 2915920"/>
                <a:gd name="connsiteY213" fmla="*/ 494453 h 1073573"/>
                <a:gd name="connsiteX214" fmla="*/ 362374 w 2915920"/>
                <a:gd name="connsiteY214" fmla="*/ 491067 h 1073573"/>
                <a:gd name="connsiteX215" fmla="*/ 335280 w 2915920"/>
                <a:gd name="connsiteY215" fmla="*/ 467360 h 1073573"/>
                <a:gd name="connsiteX216" fmla="*/ 308187 w 2915920"/>
                <a:gd name="connsiteY216" fmla="*/ 457200 h 1073573"/>
                <a:gd name="connsiteX217" fmla="*/ 274320 w 2915920"/>
                <a:gd name="connsiteY217" fmla="*/ 433493 h 1073573"/>
                <a:gd name="connsiteX218" fmla="*/ 264160 w 2915920"/>
                <a:gd name="connsiteY218" fmla="*/ 403013 h 1073573"/>
                <a:gd name="connsiteX219" fmla="*/ 243840 w 2915920"/>
                <a:gd name="connsiteY219" fmla="*/ 392853 h 1073573"/>
                <a:gd name="connsiteX220" fmla="*/ 223520 w 2915920"/>
                <a:gd name="connsiteY220" fmla="*/ 375920 h 1073573"/>
                <a:gd name="connsiteX221" fmla="*/ 203200 w 2915920"/>
                <a:gd name="connsiteY221" fmla="*/ 345440 h 1073573"/>
                <a:gd name="connsiteX222" fmla="*/ 203200 w 2915920"/>
                <a:gd name="connsiteY222" fmla="*/ 345440 h 1073573"/>
                <a:gd name="connsiteX223" fmla="*/ 172720 w 2915920"/>
                <a:gd name="connsiteY223" fmla="*/ 294640 h 1073573"/>
                <a:gd name="connsiteX224" fmla="*/ 152400 w 2915920"/>
                <a:gd name="connsiteY224" fmla="*/ 284480 h 1073573"/>
                <a:gd name="connsiteX225" fmla="*/ 135467 w 2915920"/>
                <a:gd name="connsiteY225" fmla="*/ 247227 h 1073573"/>
                <a:gd name="connsiteX226" fmla="*/ 125307 w 2915920"/>
                <a:gd name="connsiteY226" fmla="*/ 223520 h 1073573"/>
                <a:gd name="connsiteX227" fmla="*/ 111760 w 2915920"/>
                <a:gd name="connsiteY227" fmla="*/ 209973 h 1073573"/>
                <a:gd name="connsiteX228" fmla="*/ 84667 w 2915920"/>
                <a:gd name="connsiteY228" fmla="*/ 193040 h 1073573"/>
                <a:gd name="connsiteX229" fmla="*/ 64347 w 2915920"/>
                <a:gd name="connsiteY229" fmla="*/ 182880 h 1073573"/>
                <a:gd name="connsiteX230" fmla="*/ 47414 w 2915920"/>
                <a:gd name="connsiteY230" fmla="*/ 182880 h 1073573"/>
                <a:gd name="connsiteX231" fmla="*/ 37254 w 2915920"/>
                <a:gd name="connsiteY231" fmla="*/ 189653 h 1073573"/>
                <a:gd name="connsiteX232" fmla="*/ 30480 w 2915920"/>
                <a:gd name="connsiteY232" fmla="*/ 203200 h 1073573"/>
                <a:gd name="connsiteX233" fmla="*/ 27094 w 2915920"/>
                <a:gd name="connsiteY233" fmla="*/ 230293 h 1073573"/>
                <a:gd name="connsiteX234" fmla="*/ 16934 w 2915920"/>
                <a:gd name="connsiteY234" fmla="*/ 247227 h 1073573"/>
                <a:gd name="connsiteX235" fmla="*/ 6774 w 2915920"/>
                <a:gd name="connsiteY235" fmla="*/ 257387 h 1073573"/>
                <a:gd name="connsiteX236" fmla="*/ 3387 w 2915920"/>
                <a:gd name="connsiteY236" fmla="*/ 270933 h 1073573"/>
                <a:gd name="connsiteX237" fmla="*/ 0 w 2915920"/>
                <a:gd name="connsiteY237" fmla="*/ 284480 h 1073573"/>
                <a:gd name="connsiteX238" fmla="*/ 0 w 2915920"/>
                <a:gd name="connsiteY238" fmla="*/ 304800 h 1073573"/>
                <a:gd name="connsiteX239" fmla="*/ 0 w 2915920"/>
                <a:gd name="connsiteY239" fmla="*/ 328507 h 1073573"/>
                <a:gd name="connsiteX240" fmla="*/ 0 w 2915920"/>
                <a:gd name="connsiteY240" fmla="*/ 335280 h 1073573"/>
                <a:gd name="connsiteX241" fmla="*/ 13547 w 2915920"/>
                <a:gd name="connsiteY241" fmla="*/ 348827 h 1073573"/>
                <a:gd name="connsiteX242" fmla="*/ 13547 w 2915920"/>
                <a:gd name="connsiteY242" fmla="*/ 352213 h 1073573"/>
                <a:gd name="connsiteX243" fmla="*/ 20320 w 2915920"/>
                <a:gd name="connsiteY243" fmla="*/ 362373 h 1073573"/>
                <a:gd name="connsiteX244" fmla="*/ 13547 w 2915920"/>
                <a:gd name="connsiteY244" fmla="*/ 369147 h 1073573"/>
                <a:gd name="connsiteX245" fmla="*/ 16934 w 2915920"/>
                <a:gd name="connsiteY245" fmla="*/ 392853 h 1073573"/>
                <a:gd name="connsiteX246" fmla="*/ 13547 w 2915920"/>
                <a:gd name="connsiteY246" fmla="*/ 406400 h 1073573"/>
                <a:gd name="connsiteX247" fmla="*/ 10160 w 2915920"/>
                <a:gd name="connsiteY247" fmla="*/ 416560 h 1073573"/>
                <a:gd name="connsiteX248" fmla="*/ 6774 w 2915920"/>
                <a:gd name="connsiteY248" fmla="*/ 430107 h 1073573"/>
                <a:gd name="connsiteX249" fmla="*/ 3387 w 2915920"/>
                <a:gd name="connsiteY249" fmla="*/ 440267 h 1073573"/>
                <a:gd name="connsiteX250" fmla="*/ 16934 w 2915920"/>
                <a:gd name="connsiteY250" fmla="*/ 443653 h 1073573"/>
                <a:gd name="connsiteX251" fmla="*/ 20320 w 2915920"/>
                <a:gd name="connsiteY251" fmla="*/ 450427 h 1073573"/>
                <a:gd name="connsiteX252" fmla="*/ 23707 w 2915920"/>
                <a:gd name="connsiteY252" fmla="*/ 457200 h 1073573"/>
                <a:gd name="connsiteX253" fmla="*/ 30480 w 2915920"/>
                <a:gd name="connsiteY253" fmla="*/ 460587 h 1073573"/>
                <a:gd name="connsiteX254" fmla="*/ 40640 w 2915920"/>
                <a:gd name="connsiteY254" fmla="*/ 474133 h 1073573"/>
                <a:gd name="connsiteX255" fmla="*/ 47414 w 2915920"/>
                <a:gd name="connsiteY255" fmla="*/ 474133 h 1073573"/>
                <a:gd name="connsiteX256" fmla="*/ 54187 w 2915920"/>
                <a:gd name="connsiteY256" fmla="*/ 463973 h 1073573"/>
                <a:gd name="connsiteX257" fmla="*/ 71120 w 2915920"/>
                <a:gd name="connsiteY257" fmla="*/ 460587 h 1073573"/>
                <a:gd name="connsiteX258" fmla="*/ 88054 w 2915920"/>
                <a:gd name="connsiteY258" fmla="*/ 460587 h 1073573"/>
                <a:gd name="connsiteX259" fmla="*/ 98214 w 2915920"/>
                <a:gd name="connsiteY259" fmla="*/ 460587 h 1073573"/>
                <a:gd name="connsiteX260" fmla="*/ 115147 w 2915920"/>
                <a:gd name="connsiteY260" fmla="*/ 463973 h 1073573"/>
                <a:gd name="connsiteX261" fmla="*/ 128694 w 2915920"/>
                <a:gd name="connsiteY261" fmla="*/ 470747 h 1073573"/>
                <a:gd name="connsiteX262" fmla="*/ 138854 w 2915920"/>
                <a:gd name="connsiteY262" fmla="*/ 480907 h 1073573"/>
                <a:gd name="connsiteX263" fmla="*/ 135467 w 2915920"/>
                <a:gd name="connsiteY263" fmla="*/ 491067 h 1073573"/>
                <a:gd name="connsiteX264" fmla="*/ 132080 w 2915920"/>
                <a:gd name="connsiteY264" fmla="*/ 504613 h 1073573"/>
                <a:gd name="connsiteX265" fmla="*/ 132080 w 2915920"/>
                <a:gd name="connsiteY265" fmla="*/ 504613 h 1073573"/>
                <a:gd name="connsiteX266" fmla="*/ 125307 w 2915920"/>
                <a:gd name="connsiteY266" fmla="*/ 524933 h 1073573"/>
                <a:gd name="connsiteX267" fmla="*/ 135467 w 2915920"/>
                <a:gd name="connsiteY267" fmla="*/ 552027 h 1073573"/>
                <a:gd name="connsiteX268" fmla="*/ 142240 w 2915920"/>
                <a:gd name="connsiteY268" fmla="*/ 555413 h 1073573"/>
                <a:gd name="connsiteX269" fmla="*/ 155787 w 2915920"/>
                <a:gd name="connsiteY269" fmla="*/ 555413 h 1073573"/>
                <a:gd name="connsiteX270" fmla="*/ 172720 w 2915920"/>
                <a:gd name="connsiteY270" fmla="*/ 555413 h 1073573"/>
                <a:gd name="connsiteX271" fmla="*/ 186267 w 2915920"/>
                <a:gd name="connsiteY271" fmla="*/ 541867 h 1073573"/>
                <a:gd name="connsiteX272" fmla="*/ 193040 w 2915920"/>
                <a:gd name="connsiteY272" fmla="*/ 535093 h 1073573"/>
                <a:gd name="connsiteX273" fmla="*/ 193040 w 2915920"/>
                <a:gd name="connsiteY273" fmla="*/ 531707 h 1073573"/>
                <a:gd name="connsiteX274" fmla="*/ 203200 w 2915920"/>
                <a:gd name="connsiteY274" fmla="*/ 531707 h 1073573"/>
                <a:gd name="connsiteX275" fmla="*/ 216747 w 2915920"/>
                <a:gd name="connsiteY275" fmla="*/ 531707 h 1073573"/>
                <a:gd name="connsiteX276" fmla="*/ 220134 w 2915920"/>
                <a:gd name="connsiteY276" fmla="*/ 538480 h 1073573"/>
                <a:gd name="connsiteX277" fmla="*/ 240454 w 2915920"/>
                <a:gd name="connsiteY277" fmla="*/ 545253 h 1073573"/>
                <a:gd name="connsiteX278" fmla="*/ 240454 w 2915920"/>
                <a:gd name="connsiteY278" fmla="*/ 555413 h 1073573"/>
                <a:gd name="connsiteX279" fmla="*/ 240454 w 2915920"/>
                <a:gd name="connsiteY279" fmla="*/ 565573 h 1073573"/>
                <a:gd name="connsiteX280" fmla="*/ 243840 w 2915920"/>
                <a:gd name="connsiteY280" fmla="*/ 575733 h 1073573"/>
                <a:gd name="connsiteX281" fmla="*/ 254000 w 2915920"/>
                <a:gd name="connsiteY281" fmla="*/ 592667 h 1073573"/>
                <a:gd name="connsiteX282" fmla="*/ 267547 w 2915920"/>
                <a:gd name="connsiteY282" fmla="*/ 602827 h 1073573"/>
                <a:gd name="connsiteX283" fmla="*/ 284480 w 2915920"/>
                <a:gd name="connsiteY283" fmla="*/ 612987 h 1073573"/>
                <a:gd name="connsiteX284" fmla="*/ 287867 w 2915920"/>
                <a:gd name="connsiteY284" fmla="*/ 623147 h 1073573"/>
                <a:gd name="connsiteX285" fmla="*/ 291254 w 2915920"/>
                <a:gd name="connsiteY285" fmla="*/ 629920 h 1073573"/>
                <a:gd name="connsiteX286" fmla="*/ 301414 w 2915920"/>
                <a:gd name="connsiteY286" fmla="*/ 633307 h 1073573"/>
                <a:gd name="connsiteX287" fmla="*/ 318347 w 2915920"/>
                <a:gd name="connsiteY287" fmla="*/ 633307 h 1073573"/>
                <a:gd name="connsiteX288" fmla="*/ 338667 w 2915920"/>
                <a:gd name="connsiteY288" fmla="*/ 646853 h 1073573"/>
                <a:gd name="connsiteX289" fmla="*/ 338667 w 2915920"/>
                <a:gd name="connsiteY289" fmla="*/ 663787 h 1073573"/>
                <a:gd name="connsiteX290" fmla="*/ 338667 w 2915920"/>
                <a:gd name="connsiteY290" fmla="*/ 663787 h 1073573"/>
                <a:gd name="connsiteX291" fmla="*/ 335280 w 2915920"/>
                <a:gd name="connsiteY291" fmla="*/ 697653 h 1073573"/>
                <a:gd name="connsiteX292" fmla="*/ 335280 w 2915920"/>
                <a:gd name="connsiteY292" fmla="*/ 717973 h 1073573"/>
                <a:gd name="connsiteX293" fmla="*/ 338667 w 2915920"/>
                <a:gd name="connsiteY293" fmla="*/ 728133 h 1073573"/>
                <a:gd name="connsiteX294" fmla="*/ 348827 w 2915920"/>
                <a:gd name="connsiteY294" fmla="*/ 731520 h 1073573"/>
                <a:gd name="connsiteX295" fmla="*/ 372534 w 2915920"/>
                <a:gd name="connsiteY295" fmla="*/ 731520 h 1073573"/>
                <a:gd name="connsiteX296" fmla="*/ 396240 w 2915920"/>
                <a:gd name="connsiteY296" fmla="*/ 734907 h 1073573"/>
                <a:gd name="connsiteX297" fmla="*/ 433494 w 2915920"/>
                <a:gd name="connsiteY297" fmla="*/ 745067 h 1073573"/>
                <a:gd name="connsiteX298" fmla="*/ 440267 w 2915920"/>
                <a:gd name="connsiteY298" fmla="*/ 758613 h 1073573"/>
                <a:gd name="connsiteX299" fmla="*/ 447040 w 2915920"/>
                <a:gd name="connsiteY299" fmla="*/ 778933 h 1073573"/>
                <a:gd name="connsiteX300" fmla="*/ 467360 w 2915920"/>
                <a:gd name="connsiteY300" fmla="*/ 806027 h 1073573"/>
                <a:gd name="connsiteX301" fmla="*/ 480907 w 2915920"/>
                <a:gd name="connsiteY301" fmla="*/ 833120 h 1073573"/>
                <a:gd name="connsiteX302" fmla="*/ 491067 w 2915920"/>
                <a:gd name="connsiteY302" fmla="*/ 846667 h 1073573"/>
                <a:gd name="connsiteX303" fmla="*/ 491067 w 2915920"/>
                <a:gd name="connsiteY303" fmla="*/ 863600 h 1073573"/>
                <a:gd name="connsiteX304" fmla="*/ 511387 w 2915920"/>
                <a:gd name="connsiteY304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2424854 w 2915920"/>
                <a:gd name="connsiteY127" fmla="*/ 67733 h 1073573"/>
                <a:gd name="connsiteX128" fmla="*/ 1960213 w 2915920"/>
                <a:gd name="connsiteY128" fmla="*/ 571567 h 1073573"/>
                <a:gd name="connsiteX129" fmla="*/ 1968475 w 2915920"/>
                <a:gd name="connsiteY129" fmla="*/ 564620 h 1073573"/>
                <a:gd name="connsiteX130" fmla="*/ 1927380 w 2915920"/>
                <a:gd name="connsiteY130" fmla="*/ 537613 h 1073573"/>
                <a:gd name="connsiteX131" fmla="*/ 1883642 w 2915920"/>
                <a:gd name="connsiteY131" fmla="*/ 500534 h 1073573"/>
                <a:gd name="connsiteX132" fmla="*/ 1880710 w 2915920"/>
                <a:gd name="connsiteY132" fmla="*/ 445131 h 1073573"/>
                <a:gd name="connsiteX133" fmla="*/ 1845977 w 2915920"/>
                <a:gd name="connsiteY133" fmla="*/ 386255 h 1073573"/>
                <a:gd name="connsiteX134" fmla="*/ 1850852 w 2915920"/>
                <a:gd name="connsiteY134" fmla="*/ 340925 h 1073573"/>
                <a:gd name="connsiteX135" fmla="*/ 1807114 w 2915920"/>
                <a:gd name="connsiteY135" fmla="*/ 331721 h 1073573"/>
                <a:gd name="connsiteX136" fmla="*/ 1727733 w 2915920"/>
                <a:gd name="connsiteY136" fmla="*/ 287087 h 1073573"/>
                <a:gd name="connsiteX137" fmla="*/ 1648641 w 2915920"/>
                <a:gd name="connsiteY137" fmla="*/ 267721 h 1073573"/>
                <a:gd name="connsiteX138" fmla="*/ 1639968 w 2915920"/>
                <a:gd name="connsiteY138" fmla="*/ 240715 h 1073573"/>
                <a:gd name="connsiteX139" fmla="*/ 1632617 w 2915920"/>
                <a:gd name="connsiteY139" fmla="*/ 182707 h 1073573"/>
                <a:gd name="connsiteX140" fmla="*/ 1647075 w 2915920"/>
                <a:gd name="connsiteY140" fmla="*/ 132341 h 1073573"/>
                <a:gd name="connsiteX141" fmla="*/ 1702628 w 2915920"/>
                <a:gd name="connsiteY141" fmla="*/ 103164 h 1073573"/>
                <a:gd name="connsiteX142" fmla="*/ 1699696 w 2915920"/>
                <a:gd name="connsiteY142" fmla="*/ 63045 h 1073573"/>
                <a:gd name="connsiteX143" fmla="*/ 1710601 w 2915920"/>
                <a:gd name="connsiteY143" fmla="*/ 6165 h 1073573"/>
                <a:gd name="connsiteX144" fmla="*/ 1618827 w 2915920"/>
                <a:gd name="connsiteY144" fmla="*/ 0 h 1073573"/>
                <a:gd name="connsiteX145" fmla="*/ 1625600 w 2915920"/>
                <a:gd name="connsiteY145" fmla="*/ 16933 h 1073573"/>
                <a:gd name="connsiteX146" fmla="*/ 1615440 w 2915920"/>
                <a:gd name="connsiteY146" fmla="*/ 37253 h 1073573"/>
                <a:gd name="connsiteX147" fmla="*/ 1584960 w 2915920"/>
                <a:gd name="connsiteY147" fmla="*/ 54187 h 1073573"/>
                <a:gd name="connsiteX148" fmla="*/ 1540934 w 2915920"/>
                <a:gd name="connsiteY148" fmla="*/ 118533 h 1073573"/>
                <a:gd name="connsiteX149" fmla="*/ 1507067 w 2915920"/>
                <a:gd name="connsiteY149" fmla="*/ 128693 h 1073573"/>
                <a:gd name="connsiteX150" fmla="*/ 1513840 w 2915920"/>
                <a:gd name="connsiteY150" fmla="*/ 186267 h 1073573"/>
                <a:gd name="connsiteX151" fmla="*/ 1486747 w 2915920"/>
                <a:gd name="connsiteY151" fmla="*/ 216747 h 1073573"/>
                <a:gd name="connsiteX152" fmla="*/ 1486747 w 2915920"/>
                <a:gd name="connsiteY152" fmla="*/ 216747 h 1073573"/>
                <a:gd name="connsiteX153" fmla="*/ 1422400 w 2915920"/>
                <a:gd name="connsiteY153" fmla="*/ 250613 h 1073573"/>
                <a:gd name="connsiteX154" fmla="*/ 1405467 w 2915920"/>
                <a:gd name="connsiteY154" fmla="*/ 277707 h 1073573"/>
                <a:gd name="connsiteX155" fmla="*/ 1405467 w 2915920"/>
                <a:gd name="connsiteY155" fmla="*/ 277707 h 1073573"/>
                <a:gd name="connsiteX156" fmla="*/ 1398694 w 2915920"/>
                <a:gd name="connsiteY156" fmla="*/ 314960 h 1073573"/>
                <a:gd name="connsiteX157" fmla="*/ 1395307 w 2915920"/>
                <a:gd name="connsiteY157" fmla="*/ 338667 h 1073573"/>
                <a:gd name="connsiteX158" fmla="*/ 1371600 w 2915920"/>
                <a:gd name="connsiteY158" fmla="*/ 358987 h 1073573"/>
                <a:gd name="connsiteX159" fmla="*/ 1347894 w 2915920"/>
                <a:gd name="connsiteY159" fmla="*/ 382693 h 1073573"/>
                <a:gd name="connsiteX160" fmla="*/ 1337734 w 2915920"/>
                <a:gd name="connsiteY160" fmla="*/ 403013 h 1073573"/>
                <a:gd name="connsiteX161" fmla="*/ 1334347 w 2915920"/>
                <a:gd name="connsiteY161" fmla="*/ 440267 h 1073573"/>
                <a:gd name="connsiteX162" fmla="*/ 1344507 w 2915920"/>
                <a:gd name="connsiteY162" fmla="*/ 474133 h 1073573"/>
                <a:gd name="connsiteX163" fmla="*/ 1368214 w 2915920"/>
                <a:gd name="connsiteY163" fmla="*/ 504613 h 1073573"/>
                <a:gd name="connsiteX164" fmla="*/ 1378374 w 2915920"/>
                <a:gd name="connsiteY164" fmla="*/ 524933 h 1073573"/>
                <a:gd name="connsiteX165" fmla="*/ 1374987 w 2915920"/>
                <a:gd name="connsiteY165" fmla="*/ 545253 h 1073573"/>
                <a:gd name="connsiteX166" fmla="*/ 1361440 w 2915920"/>
                <a:gd name="connsiteY166" fmla="*/ 562187 h 1073573"/>
                <a:gd name="connsiteX167" fmla="*/ 1341120 w 2915920"/>
                <a:gd name="connsiteY167" fmla="*/ 565573 h 1073573"/>
                <a:gd name="connsiteX168" fmla="*/ 1320800 w 2915920"/>
                <a:gd name="connsiteY168" fmla="*/ 572347 h 1073573"/>
                <a:gd name="connsiteX169" fmla="*/ 1290320 w 2915920"/>
                <a:gd name="connsiteY169" fmla="*/ 568960 h 1073573"/>
                <a:gd name="connsiteX170" fmla="*/ 1259840 w 2915920"/>
                <a:gd name="connsiteY170" fmla="*/ 548640 h 1073573"/>
                <a:gd name="connsiteX171" fmla="*/ 1239520 w 2915920"/>
                <a:gd name="connsiteY171" fmla="*/ 538480 h 1073573"/>
                <a:gd name="connsiteX172" fmla="*/ 1205654 w 2915920"/>
                <a:gd name="connsiteY172" fmla="*/ 535093 h 1073573"/>
                <a:gd name="connsiteX173" fmla="*/ 1185334 w 2915920"/>
                <a:gd name="connsiteY173" fmla="*/ 531707 h 1073573"/>
                <a:gd name="connsiteX174" fmla="*/ 1158240 w 2915920"/>
                <a:gd name="connsiteY174" fmla="*/ 524933 h 1073573"/>
                <a:gd name="connsiteX175" fmla="*/ 1124374 w 2915920"/>
                <a:gd name="connsiteY175" fmla="*/ 528320 h 1073573"/>
                <a:gd name="connsiteX176" fmla="*/ 1107440 w 2915920"/>
                <a:gd name="connsiteY176" fmla="*/ 565573 h 1073573"/>
                <a:gd name="connsiteX177" fmla="*/ 1090507 w 2915920"/>
                <a:gd name="connsiteY177" fmla="*/ 575733 h 1073573"/>
                <a:gd name="connsiteX178" fmla="*/ 1060027 w 2915920"/>
                <a:gd name="connsiteY178" fmla="*/ 579120 h 1073573"/>
                <a:gd name="connsiteX179" fmla="*/ 1019387 w 2915920"/>
                <a:gd name="connsiteY179" fmla="*/ 579120 h 1073573"/>
                <a:gd name="connsiteX180" fmla="*/ 982134 w 2915920"/>
                <a:gd name="connsiteY180" fmla="*/ 579120 h 1073573"/>
                <a:gd name="connsiteX181" fmla="*/ 951654 w 2915920"/>
                <a:gd name="connsiteY181" fmla="*/ 582507 h 1073573"/>
                <a:gd name="connsiteX182" fmla="*/ 924560 w 2915920"/>
                <a:gd name="connsiteY182" fmla="*/ 609600 h 1073573"/>
                <a:gd name="connsiteX183" fmla="*/ 900854 w 2915920"/>
                <a:gd name="connsiteY183" fmla="*/ 640080 h 1073573"/>
                <a:gd name="connsiteX184" fmla="*/ 890694 w 2915920"/>
                <a:gd name="connsiteY184" fmla="*/ 667173 h 1073573"/>
                <a:gd name="connsiteX185" fmla="*/ 850054 w 2915920"/>
                <a:gd name="connsiteY185" fmla="*/ 697653 h 1073573"/>
                <a:gd name="connsiteX186" fmla="*/ 802640 w 2915920"/>
                <a:gd name="connsiteY186" fmla="*/ 728133 h 1073573"/>
                <a:gd name="connsiteX187" fmla="*/ 785707 w 2915920"/>
                <a:gd name="connsiteY187" fmla="*/ 748453 h 1073573"/>
                <a:gd name="connsiteX188" fmla="*/ 778934 w 2915920"/>
                <a:gd name="connsiteY188" fmla="*/ 799253 h 1073573"/>
                <a:gd name="connsiteX189" fmla="*/ 775547 w 2915920"/>
                <a:gd name="connsiteY189" fmla="*/ 812800 h 1073573"/>
                <a:gd name="connsiteX190" fmla="*/ 755227 w 2915920"/>
                <a:gd name="connsiteY190" fmla="*/ 812800 h 1073573"/>
                <a:gd name="connsiteX191" fmla="*/ 738294 w 2915920"/>
                <a:gd name="connsiteY191" fmla="*/ 792480 h 1073573"/>
                <a:gd name="connsiteX192" fmla="*/ 738294 w 2915920"/>
                <a:gd name="connsiteY192" fmla="*/ 792480 h 1073573"/>
                <a:gd name="connsiteX193" fmla="*/ 714587 w 2915920"/>
                <a:gd name="connsiteY193" fmla="*/ 775547 h 1073573"/>
                <a:gd name="connsiteX194" fmla="*/ 721360 w 2915920"/>
                <a:gd name="connsiteY194" fmla="*/ 738293 h 1073573"/>
                <a:gd name="connsiteX195" fmla="*/ 721360 w 2915920"/>
                <a:gd name="connsiteY195" fmla="*/ 714587 h 1073573"/>
                <a:gd name="connsiteX196" fmla="*/ 721360 w 2915920"/>
                <a:gd name="connsiteY196" fmla="*/ 694267 h 1073573"/>
                <a:gd name="connsiteX197" fmla="*/ 717974 w 2915920"/>
                <a:gd name="connsiteY197" fmla="*/ 663787 h 1073573"/>
                <a:gd name="connsiteX198" fmla="*/ 707814 w 2915920"/>
                <a:gd name="connsiteY198" fmla="*/ 640080 h 1073573"/>
                <a:gd name="connsiteX199" fmla="*/ 711200 w 2915920"/>
                <a:gd name="connsiteY199" fmla="*/ 609600 h 1073573"/>
                <a:gd name="connsiteX200" fmla="*/ 707814 w 2915920"/>
                <a:gd name="connsiteY200" fmla="*/ 589280 h 1073573"/>
                <a:gd name="connsiteX201" fmla="*/ 697654 w 2915920"/>
                <a:gd name="connsiteY201" fmla="*/ 562187 h 1073573"/>
                <a:gd name="connsiteX202" fmla="*/ 687494 w 2915920"/>
                <a:gd name="connsiteY202" fmla="*/ 555413 h 1073573"/>
                <a:gd name="connsiteX203" fmla="*/ 657014 w 2915920"/>
                <a:gd name="connsiteY203" fmla="*/ 545253 h 1073573"/>
                <a:gd name="connsiteX204" fmla="*/ 602827 w 2915920"/>
                <a:gd name="connsiteY204" fmla="*/ 545253 h 1073573"/>
                <a:gd name="connsiteX205" fmla="*/ 565574 w 2915920"/>
                <a:gd name="connsiteY205" fmla="*/ 541867 h 1073573"/>
                <a:gd name="connsiteX206" fmla="*/ 538480 w 2915920"/>
                <a:gd name="connsiteY206" fmla="*/ 538480 h 1073573"/>
                <a:gd name="connsiteX207" fmla="*/ 538480 w 2915920"/>
                <a:gd name="connsiteY207" fmla="*/ 538480 h 1073573"/>
                <a:gd name="connsiteX208" fmla="*/ 494454 w 2915920"/>
                <a:gd name="connsiteY208" fmla="*/ 518160 h 1073573"/>
                <a:gd name="connsiteX209" fmla="*/ 474134 w 2915920"/>
                <a:gd name="connsiteY209" fmla="*/ 501227 h 1073573"/>
                <a:gd name="connsiteX210" fmla="*/ 467360 w 2915920"/>
                <a:gd name="connsiteY210" fmla="*/ 491067 h 1073573"/>
                <a:gd name="connsiteX211" fmla="*/ 423334 w 2915920"/>
                <a:gd name="connsiteY211" fmla="*/ 484293 h 1073573"/>
                <a:gd name="connsiteX212" fmla="*/ 389467 w 2915920"/>
                <a:gd name="connsiteY212" fmla="*/ 494453 h 1073573"/>
                <a:gd name="connsiteX213" fmla="*/ 362374 w 2915920"/>
                <a:gd name="connsiteY213" fmla="*/ 491067 h 1073573"/>
                <a:gd name="connsiteX214" fmla="*/ 335280 w 2915920"/>
                <a:gd name="connsiteY214" fmla="*/ 467360 h 1073573"/>
                <a:gd name="connsiteX215" fmla="*/ 308187 w 2915920"/>
                <a:gd name="connsiteY215" fmla="*/ 457200 h 1073573"/>
                <a:gd name="connsiteX216" fmla="*/ 274320 w 2915920"/>
                <a:gd name="connsiteY216" fmla="*/ 433493 h 1073573"/>
                <a:gd name="connsiteX217" fmla="*/ 264160 w 2915920"/>
                <a:gd name="connsiteY217" fmla="*/ 403013 h 1073573"/>
                <a:gd name="connsiteX218" fmla="*/ 243840 w 2915920"/>
                <a:gd name="connsiteY218" fmla="*/ 392853 h 1073573"/>
                <a:gd name="connsiteX219" fmla="*/ 223520 w 2915920"/>
                <a:gd name="connsiteY219" fmla="*/ 375920 h 1073573"/>
                <a:gd name="connsiteX220" fmla="*/ 203200 w 2915920"/>
                <a:gd name="connsiteY220" fmla="*/ 345440 h 1073573"/>
                <a:gd name="connsiteX221" fmla="*/ 203200 w 2915920"/>
                <a:gd name="connsiteY221" fmla="*/ 345440 h 1073573"/>
                <a:gd name="connsiteX222" fmla="*/ 172720 w 2915920"/>
                <a:gd name="connsiteY222" fmla="*/ 294640 h 1073573"/>
                <a:gd name="connsiteX223" fmla="*/ 152400 w 2915920"/>
                <a:gd name="connsiteY223" fmla="*/ 284480 h 1073573"/>
                <a:gd name="connsiteX224" fmla="*/ 135467 w 2915920"/>
                <a:gd name="connsiteY224" fmla="*/ 247227 h 1073573"/>
                <a:gd name="connsiteX225" fmla="*/ 125307 w 2915920"/>
                <a:gd name="connsiteY225" fmla="*/ 223520 h 1073573"/>
                <a:gd name="connsiteX226" fmla="*/ 111760 w 2915920"/>
                <a:gd name="connsiteY226" fmla="*/ 209973 h 1073573"/>
                <a:gd name="connsiteX227" fmla="*/ 84667 w 2915920"/>
                <a:gd name="connsiteY227" fmla="*/ 193040 h 1073573"/>
                <a:gd name="connsiteX228" fmla="*/ 64347 w 2915920"/>
                <a:gd name="connsiteY228" fmla="*/ 182880 h 1073573"/>
                <a:gd name="connsiteX229" fmla="*/ 47414 w 2915920"/>
                <a:gd name="connsiteY229" fmla="*/ 182880 h 1073573"/>
                <a:gd name="connsiteX230" fmla="*/ 37254 w 2915920"/>
                <a:gd name="connsiteY230" fmla="*/ 189653 h 1073573"/>
                <a:gd name="connsiteX231" fmla="*/ 30480 w 2915920"/>
                <a:gd name="connsiteY231" fmla="*/ 203200 h 1073573"/>
                <a:gd name="connsiteX232" fmla="*/ 27094 w 2915920"/>
                <a:gd name="connsiteY232" fmla="*/ 230293 h 1073573"/>
                <a:gd name="connsiteX233" fmla="*/ 16934 w 2915920"/>
                <a:gd name="connsiteY233" fmla="*/ 247227 h 1073573"/>
                <a:gd name="connsiteX234" fmla="*/ 6774 w 2915920"/>
                <a:gd name="connsiteY234" fmla="*/ 257387 h 1073573"/>
                <a:gd name="connsiteX235" fmla="*/ 3387 w 2915920"/>
                <a:gd name="connsiteY235" fmla="*/ 270933 h 1073573"/>
                <a:gd name="connsiteX236" fmla="*/ 0 w 2915920"/>
                <a:gd name="connsiteY236" fmla="*/ 284480 h 1073573"/>
                <a:gd name="connsiteX237" fmla="*/ 0 w 2915920"/>
                <a:gd name="connsiteY237" fmla="*/ 304800 h 1073573"/>
                <a:gd name="connsiteX238" fmla="*/ 0 w 2915920"/>
                <a:gd name="connsiteY238" fmla="*/ 328507 h 1073573"/>
                <a:gd name="connsiteX239" fmla="*/ 0 w 2915920"/>
                <a:gd name="connsiteY239" fmla="*/ 335280 h 1073573"/>
                <a:gd name="connsiteX240" fmla="*/ 13547 w 2915920"/>
                <a:gd name="connsiteY240" fmla="*/ 348827 h 1073573"/>
                <a:gd name="connsiteX241" fmla="*/ 13547 w 2915920"/>
                <a:gd name="connsiteY241" fmla="*/ 352213 h 1073573"/>
                <a:gd name="connsiteX242" fmla="*/ 20320 w 2915920"/>
                <a:gd name="connsiteY242" fmla="*/ 362373 h 1073573"/>
                <a:gd name="connsiteX243" fmla="*/ 13547 w 2915920"/>
                <a:gd name="connsiteY243" fmla="*/ 369147 h 1073573"/>
                <a:gd name="connsiteX244" fmla="*/ 16934 w 2915920"/>
                <a:gd name="connsiteY244" fmla="*/ 392853 h 1073573"/>
                <a:gd name="connsiteX245" fmla="*/ 13547 w 2915920"/>
                <a:gd name="connsiteY245" fmla="*/ 406400 h 1073573"/>
                <a:gd name="connsiteX246" fmla="*/ 10160 w 2915920"/>
                <a:gd name="connsiteY246" fmla="*/ 416560 h 1073573"/>
                <a:gd name="connsiteX247" fmla="*/ 6774 w 2915920"/>
                <a:gd name="connsiteY247" fmla="*/ 430107 h 1073573"/>
                <a:gd name="connsiteX248" fmla="*/ 3387 w 2915920"/>
                <a:gd name="connsiteY248" fmla="*/ 440267 h 1073573"/>
                <a:gd name="connsiteX249" fmla="*/ 16934 w 2915920"/>
                <a:gd name="connsiteY249" fmla="*/ 443653 h 1073573"/>
                <a:gd name="connsiteX250" fmla="*/ 20320 w 2915920"/>
                <a:gd name="connsiteY250" fmla="*/ 450427 h 1073573"/>
                <a:gd name="connsiteX251" fmla="*/ 23707 w 2915920"/>
                <a:gd name="connsiteY251" fmla="*/ 457200 h 1073573"/>
                <a:gd name="connsiteX252" fmla="*/ 30480 w 2915920"/>
                <a:gd name="connsiteY252" fmla="*/ 460587 h 1073573"/>
                <a:gd name="connsiteX253" fmla="*/ 40640 w 2915920"/>
                <a:gd name="connsiteY253" fmla="*/ 474133 h 1073573"/>
                <a:gd name="connsiteX254" fmla="*/ 47414 w 2915920"/>
                <a:gd name="connsiteY254" fmla="*/ 474133 h 1073573"/>
                <a:gd name="connsiteX255" fmla="*/ 54187 w 2915920"/>
                <a:gd name="connsiteY255" fmla="*/ 463973 h 1073573"/>
                <a:gd name="connsiteX256" fmla="*/ 71120 w 2915920"/>
                <a:gd name="connsiteY256" fmla="*/ 460587 h 1073573"/>
                <a:gd name="connsiteX257" fmla="*/ 88054 w 2915920"/>
                <a:gd name="connsiteY257" fmla="*/ 460587 h 1073573"/>
                <a:gd name="connsiteX258" fmla="*/ 98214 w 2915920"/>
                <a:gd name="connsiteY258" fmla="*/ 460587 h 1073573"/>
                <a:gd name="connsiteX259" fmla="*/ 115147 w 2915920"/>
                <a:gd name="connsiteY259" fmla="*/ 463973 h 1073573"/>
                <a:gd name="connsiteX260" fmla="*/ 128694 w 2915920"/>
                <a:gd name="connsiteY260" fmla="*/ 470747 h 1073573"/>
                <a:gd name="connsiteX261" fmla="*/ 138854 w 2915920"/>
                <a:gd name="connsiteY261" fmla="*/ 480907 h 1073573"/>
                <a:gd name="connsiteX262" fmla="*/ 135467 w 2915920"/>
                <a:gd name="connsiteY262" fmla="*/ 491067 h 1073573"/>
                <a:gd name="connsiteX263" fmla="*/ 132080 w 2915920"/>
                <a:gd name="connsiteY263" fmla="*/ 504613 h 1073573"/>
                <a:gd name="connsiteX264" fmla="*/ 132080 w 2915920"/>
                <a:gd name="connsiteY264" fmla="*/ 504613 h 1073573"/>
                <a:gd name="connsiteX265" fmla="*/ 125307 w 2915920"/>
                <a:gd name="connsiteY265" fmla="*/ 524933 h 1073573"/>
                <a:gd name="connsiteX266" fmla="*/ 135467 w 2915920"/>
                <a:gd name="connsiteY266" fmla="*/ 552027 h 1073573"/>
                <a:gd name="connsiteX267" fmla="*/ 142240 w 2915920"/>
                <a:gd name="connsiteY267" fmla="*/ 555413 h 1073573"/>
                <a:gd name="connsiteX268" fmla="*/ 155787 w 2915920"/>
                <a:gd name="connsiteY268" fmla="*/ 555413 h 1073573"/>
                <a:gd name="connsiteX269" fmla="*/ 172720 w 2915920"/>
                <a:gd name="connsiteY269" fmla="*/ 555413 h 1073573"/>
                <a:gd name="connsiteX270" fmla="*/ 186267 w 2915920"/>
                <a:gd name="connsiteY270" fmla="*/ 541867 h 1073573"/>
                <a:gd name="connsiteX271" fmla="*/ 193040 w 2915920"/>
                <a:gd name="connsiteY271" fmla="*/ 535093 h 1073573"/>
                <a:gd name="connsiteX272" fmla="*/ 193040 w 2915920"/>
                <a:gd name="connsiteY272" fmla="*/ 531707 h 1073573"/>
                <a:gd name="connsiteX273" fmla="*/ 203200 w 2915920"/>
                <a:gd name="connsiteY273" fmla="*/ 531707 h 1073573"/>
                <a:gd name="connsiteX274" fmla="*/ 216747 w 2915920"/>
                <a:gd name="connsiteY274" fmla="*/ 531707 h 1073573"/>
                <a:gd name="connsiteX275" fmla="*/ 220134 w 2915920"/>
                <a:gd name="connsiteY275" fmla="*/ 538480 h 1073573"/>
                <a:gd name="connsiteX276" fmla="*/ 240454 w 2915920"/>
                <a:gd name="connsiteY276" fmla="*/ 545253 h 1073573"/>
                <a:gd name="connsiteX277" fmla="*/ 240454 w 2915920"/>
                <a:gd name="connsiteY277" fmla="*/ 555413 h 1073573"/>
                <a:gd name="connsiteX278" fmla="*/ 240454 w 2915920"/>
                <a:gd name="connsiteY278" fmla="*/ 565573 h 1073573"/>
                <a:gd name="connsiteX279" fmla="*/ 243840 w 2915920"/>
                <a:gd name="connsiteY279" fmla="*/ 575733 h 1073573"/>
                <a:gd name="connsiteX280" fmla="*/ 254000 w 2915920"/>
                <a:gd name="connsiteY280" fmla="*/ 592667 h 1073573"/>
                <a:gd name="connsiteX281" fmla="*/ 267547 w 2915920"/>
                <a:gd name="connsiteY281" fmla="*/ 602827 h 1073573"/>
                <a:gd name="connsiteX282" fmla="*/ 284480 w 2915920"/>
                <a:gd name="connsiteY282" fmla="*/ 612987 h 1073573"/>
                <a:gd name="connsiteX283" fmla="*/ 287867 w 2915920"/>
                <a:gd name="connsiteY283" fmla="*/ 623147 h 1073573"/>
                <a:gd name="connsiteX284" fmla="*/ 291254 w 2915920"/>
                <a:gd name="connsiteY284" fmla="*/ 629920 h 1073573"/>
                <a:gd name="connsiteX285" fmla="*/ 301414 w 2915920"/>
                <a:gd name="connsiteY285" fmla="*/ 633307 h 1073573"/>
                <a:gd name="connsiteX286" fmla="*/ 318347 w 2915920"/>
                <a:gd name="connsiteY286" fmla="*/ 633307 h 1073573"/>
                <a:gd name="connsiteX287" fmla="*/ 338667 w 2915920"/>
                <a:gd name="connsiteY287" fmla="*/ 646853 h 1073573"/>
                <a:gd name="connsiteX288" fmla="*/ 338667 w 2915920"/>
                <a:gd name="connsiteY288" fmla="*/ 663787 h 1073573"/>
                <a:gd name="connsiteX289" fmla="*/ 338667 w 2915920"/>
                <a:gd name="connsiteY289" fmla="*/ 663787 h 1073573"/>
                <a:gd name="connsiteX290" fmla="*/ 335280 w 2915920"/>
                <a:gd name="connsiteY290" fmla="*/ 697653 h 1073573"/>
                <a:gd name="connsiteX291" fmla="*/ 335280 w 2915920"/>
                <a:gd name="connsiteY291" fmla="*/ 717973 h 1073573"/>
                <a:gd name="connsiteX292" fmla="*/ 338667 w 2915920"/>
                <a:gd name="connsiteY292" fmla="*/ 728133 h 1073573"/>
                <a:gd name="connsiteX293" fmla="*/ 348827 w 2915920"/>
                <a:gd name="connsiteY293" fmla="*/ 731520 h 1073573"/>
                <a:gd name="connsiteX294" fmla="*/ 372534 w 2915920"/>
                <a:gd name="connsiteY294" fmla="*/ 731520 h 1073573"/>
                <a:gd name="connsiteX295" fmla="*/ 396240 w 2915920"/>
                <a:gd name="connsiteY295" fmla="*/ 734907 h 1073573"/>
                <a:gd name="connsiteX296" fmla="*/ 433494 w 2915920"/>
                <a:gd name="connsiteY296" fmla="*/ 745067 h 1073573"/>
                <a:gd name="connsiteX297" fmla="*/ 440267 w 2915920"/>
                <a:gd name="connsiteY297" fmla="*/ 758613 h 1073573"/>
                <a:gd name="connsiteX298" fmla="*/ 447040 w 2915920"/>
                <a:gd name="connsiteY298" fmla="*/ 778933 h 1073573"/>
                <a:gd name="connsiteX299" fmla="*/ 467360 w 2915920"/>
                <a:gd name="connsiteY299" fmla="*/ 806027 h 1073573"/>
                <a:gd name="connsiteX300" fmla="*/ 480907 w 2915920"/>
                <a:gd name="connsiteY300" fmla="*/ 833120 h 1073573"/>
                <a:gd name="connsiteX301" fmla="*/ 491067 w 2915920"/>
                <a:gd name="connsiteY301" fmla="*/ 846667 h 1073573"/>
                <a:gd name="connsiteX302" fmla="*/ 491067 w 2915920"/>
                <a:gd name="connsiteY302" fmla="*/ 863600 h 1073573"/>
                <a:gd name="connsiteX303" fmla="*/ 511387 w 2915920"/>
                <a:gd name="connsiteY303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2448560 w 2915920"/>
                <a:gd name="connsiteY126" fmla="*/ 67733 h 1073573"/>
                <a:gd name="connsiteX127" fmla="*/ 1960213 w 2915920"/>
                <a:gd name="connsiteY127" fmla="*/ 571567 h 1073573"/>
                <a:gd name="connsiteX128" fmla="*/ 1968475 w 2915920"/>
                <a:gd name="connsiteY128" fmla="*/ 564620 h 1073573"/>
                <a:gd name="connsiteX129" fmla="*/ 1927380 w 2915920"/>
                <a:gd name="connsiteY129" fmla="*/ 537613 h 1073573"/>
                <a:gd name="connsiteX130" fmla="*/ 1883642 w 2915920"/>
                <a:gd name="connsiteY130" fmla="*/ 500534 h 1073573"/>
                <a:gd name="connsiteX131" fmla="*/ 1880710 w 2915920"/>
                <a:gd name="connsiteY131" fmla="*/ 445131 h 1073573"/>
                <a:gd name="connsiteX132" fmla="*/ 1845977 w 2915920"/>
                <a:gd name="connsiteY132" fmla="*/ 386255 h 1073573"/>
                <a:gd name="connsiteX133" fmla="*/ 1850852 w 2915920"/>
                <a:gd name="connsiteY133" fmla="*/ 340925 h 1073573"/>
                <a:gd name="connsiteX134" fmla="*/ 1807114 w 2915920"/>
                <a:gd name="connsiteY134" fmla="*/ 331721 h 1073573"/>
                <a:gd name="connsiteX135" fmla="*/ 1727733 w 2915920"/>
                <a:gd name="connsiteY135" fmla="*/ 287087 h 1073573"/>
                <a:gd name="connsiteX136" fmla="*/ 1648641 w 2915920"/>
                <a:gd name="connsiteY136" fmla="*/ 267721 h 1073573"/>
                <a:gd name="connsiteX137" fmla="*/ 1639968 w 2915920"/>
                <a:gd name="connsiteY137" fmla="*/ 240715 h 1073573"/>
                <a:gd name="connsiteX138" fmla="*/ 1632617 w 2915920"/>
                <a:gd name="connsiteY138" fmla="*/ 182707 h 1073573"/>
                <a:gd name="connsiteX139" fmla="*/ 1647075 w 2915920"/>
                <a:gd name="connsiteY139" fmla="*/ 132341 h 1073573"/>
                <a:gd name="connsiteX140" fmla="*/ 1702628 w 2915920"/>
                <a:gd name="connsiteY140" fmla="*/ 103164 h 1073573"/>
                <a:gd name="connsiteX141" fmla="*/ 1699696 w 2915920"/>
                <a:gd name="connsiteY141" fmla="*/ 63045 h 1073573"/>
                <a:gd name="connsiteX142" fmla="*/ 1710601 w 2915920"/>
                <a:gd name="connsiteY142" fmla="*/ 6165 h 1073573"/>
                <a:gd name="connsiteX143" fmla="*/ 1618827 w 2915920"/>
                <a:gd name="connsiteY143" fmla="*/ 0 h 1073573"/>
                <a:gd name="connsiteX144" fmla="*/ 1625600 w 2915920"/>
                <a:gd name="connsiteY144" fmla="*/ 16933 h 1073573"/>
                <a:gd name="connsiteX145" fmla="*/ 1615440 w 2915920"/>
                <a:gd name="connsiteY145" fmla="*/ 37253 h 1073573"/>
                <a:gd name="connsiteX146" fmla="*/ 1584960 w 2915920"/>
                <a:gd name="connsiteY146" fmla="*/ 54187 h 1073573"/>
                <a:gd name="connsiteX147" fmla="*/ 1540934 w 2915920"/>
                <a:gd name="connsiteY147" fmla="*/ 118533 h 1073573"/>
                <a:gd name="connsiteX148" fmla="*/ 1507067 w 2915920"/>
                <a:gd name="connsiteY148" fmla="*/ 128693 h 1073573"/>
                <a:gd name="connsiteX149" fmla="*/ 1513840 w 2915920"/>
                <a:gd name="connsiteY149" fmla="*/ 186267 h 1073573"/>
                <a:gd name="connsiteX150" fmla="*/ 1486747 w 2915920"/>
                <a:gd name="connsiteY150" fmla="*/ 216747 h 1073573"/>
                <a:gd name="connsiteX151" fmla="*/ 1486747 w 2915920"/>
                <a:gd name="connsiteY151" fmla="*/ 216747 h 1073573"/>
                <a:gd name="connsiteX152" fmla="*/ 1422400 w 2915920"/>
                <a:gd name="connsiteY152" fmla="*/ 250613 h 1073573"/>
                <a:gd name="connsiteX153" fmla="*/ 1405467 w 2915920"/>
                <a:gd name="connsiteY153" fmla="*/ 277707 h 1073573"/>
                <a:gd name="connsiteX154" fmla="*/ 1405467 w 2915920"/>
                <a:gd name="connsiteY154" fmla="*/ 277707 h 1073573"/>
                <a:gd name="connsiteX155" fmla="*/ 1398694 w 2915920"/>
                <a:gd name="connsiteY155" fmla="*/ 314960 h 1073573"/>
                <a:gd name="connsiteX156" fmla="*/ 1395307 w 2915920"/>
                <a:gd name="connsiteY156" fmla="*/ 338667 h 1073573"/>
                <a:gd name="connsiteX157" fmla="*/ 1371600 w 2915920"/>
                <a:gd name="connsiteY157" fmla="*/ 358987 h 1073573"/>
                <a:gd name="connsiteX158" fmla="*/ 1347894 w 2915920"/>
                <a:gd name="connsiteY158" fmla="*/ 382693 h 1073573"/>
                <a:gd name="connsiteX159" fmla="*/ 1337734 w 2915920"/>
                <a:gd name="connsiteY159" fmla="*/ 403013 h 1073573"/>
                <a:gd name="connsiteX160" fmla="*/ 1334347 w 2915920"/>
                <a:gd name="connsiteY160" fmla="*/ 440267 h 1073573"/>
                <a:gd name="connsiteX161" fmla="*/ 1344507 w 2915920"/>
                <a:gd name="connsiteY161" fmla="*/ 474133 h 1073573"/>
                <a:gd name="connsiteX162" fmla="*/ 1368214 w 2915920"/>
                <a:gd name="connsiteY162" fmla="*/ 504613 h 1073573"/>
                <a:gd name="connsiteX163" fmla="*/ 1378374 w 2915920"/>
                <a:gd name="connsiteY163" fmla="*/ 524933 h 1073573"/>
                <a:gd name="connsiteX164" fmla="*/ 1374987 w 2915920"/>
                <a:gd name="connsiteY164" fmla="*/ 545253 h 1073573"/>
                <a:gd name="connsiteX165" fmla="*/ 1361440 w 2915920"/>
                <a:gd name="connsiteY165" fmla="*/ 562187 h 1073573"/>
                <a:gd name="connsiteX166" fmla="*/ 1341120 w 2915920"/>
                <a:gd name="connsiteY166" fmla="*/ 565573 h 1073573"/>
                <a:gd name="connsiteX167" fmla="*/ 1320800 w 2915920"/>
                <a:gd name="connsiteY167" fmla="*/ 572347 h 1073573"/>
                <a:gd name="connsiteX168" fmla="*/ 1290320 w 2915920"/>
                <a:gd name="connsiteY168" fmla="*/ 568960 h 1073573"/>
                <a:gd name="connsiteX169" fmla="*/ 1259840 w 2915920"/>
                <a:gd name="connsiteY169" fmla="*/ 548640 h 1073573"/>
                <a:gd name="connsiteX170" fmla="*/ 1239520 w 2915920"/>
                <a:gd name="connsiteY170" fmla="*/ 538480 h 1073573"/>
                <a:gd name="connsiteX171" fmla="*/ 1205654 w 2915920"/>
                <a:gd name="connsiteY171" fmla="*/ 535093 h 1073573"/>
                <a:gd name="connsiteX172" fmla="*/ 1185334 w 2915920"/>
                <a:gd name="connsiteY172" fmla="*/ 531707 h 1073573"/>
                <a:gd name="connsiteX173" fmla="*/ 1158240 w 2915920"/>
                <a:gd name="connsiteY173" fmla="*/ 524933 h 1073573"/>
                <a:gd name="connsiteX174" fmla="*/ 1124374 w 2915920"/>
                <a:gd name="connsiteY174" fmla="*/ 528320 h 1073573"/>
                <a:gd name="connsiteX175" fmla="*/ 1107440 w 2915920"/>
                <a:gd name="connsiteY175" fmla="*/ 565573 h 1073573"/>
                <a:gd name="connsiteX176" fmla="*/ 1090507 w 2915920"/>
                <a:gd name="connsiteY176" fmla="*/ 575733 h 1073573"/>
                <a:gd name="connsiteX177" fmla="*/ 1060027 w 2915920"/>
                <a:gd name="connsiteY177" fmla="*/ 579120 h 1073573"/>
                <a:gd name="connsiteX178" fmla="*/ 1019387 w 2915920"/>
                <a:gd name="connsiteY178" fmla="*/ 579120 h 1073573"/>
                <a:gd name="connsiteX179" fmla="*/ 982134 w 2915920"/>
                <a:gd name="connsiteY179" fmla="*/ 579120 h 1073573"/>
                <a:gd name="connsiteX180" fmla="*/ 951654 w 2915920"/>
                <a:gd name="connsiteY180" fmla="*/ 582507 h 1073573"/>
                <a:gd name="connsiteX181" fmla="*/ 924560 w 2915920"/>
                <a:gd name="connsiteY181" fmla="*/ 609600 h 1073573"/>
                <a:gd name="connsiteX182" fmla="*/ 900854 w 2915920"/>
                <a:gd name="connsiteY182" fmla="*/ 640080 h 1073573"/>
                <a:gd name="connsiteX183" fmla="*/ 890694 w 2915920"/>
                <a:gd name="connsiteY183" fmla="*/ 667173 h 1073573"/>
                <a:gd name="connsiteX184" fmla="*/ 850054 w 2915920"/>
                <a:gd name="connsiteY184" fmla="*/ 697653 h 1073573"/>
                <a:gd name="connsiteX185" fmla="*/ 802640 w 2915920"/>
                <a:gd name="connsiteY185" fmla="*/ 728133 h 1073573"/>
                <a:gd name="connsiteX186" fmla="*/ 785707 w 2915920"/>
                <a:gd name="connsiteY186" fmla="*/ 748453 h 1073573"/>
                <a:gd name="connsiteX187" fmla="*/ 778934 w 2915920"/>
                <a:gd name="connsiteY187" fmla="*/ 799253 h 1073573"/>
                <a:gd name="connsiteX188" fmla="*/ 775547 w 2915920"/>
                <a:gd name="connsiteY188" fmla="*/ 812800 h 1073573"/>
                <a:gd name="connsiteX189" fmla="*/ 755227 w 2915920"/>
                <a:gd name="connsiteY189" fmla="*/ 812800 h 1073573"/>
                <a:gd name="connsiteX190" fmla="*/ 738294 w 2915920"/>
                <a:gd name="connsiteY190" fmla="*/ 792480 h 1073573"/>
                <a:gd name="connsiteX191" fmla="*/ 738294 w 2915920"/>
                <a:gd name="connsiteY191" fmla="*/ 792480 h 1073573"/>
                <a:gd name="connsiteX192" fmla="*/ 714587 w 2915920"/>
                <a:gd name="connsiteY192" fmla="*/ 775547 h 1073573"/>
                <a:gd name="connsiteX193" fmla="*/ 721360 w 2915920"/>
                <a:gd name="connsiteY193" fmla="*/ 738293 h 1073573"/>
                <a:gd name="connsiteX194" fmla="*/ 721360 w 2915920"/>
                <a:gd name="connsiteY194" fmla="*/ 714587 h 1073573"/>
                <a:gd name="connsiteX195" fmla="*/ 721360 w 2915920"/>
                <a:gd name="connsiteY195" fmla="*/ 694267 h 1073573"/>
                <a:gd name="connsiteX196" fmla="*/ 717974 w 2915920"/>
                <a:gd name="connsiteY196" fmla="*/ 663787 h 1073573"/>
                <a:gd name="connsiteX197" fmla="*/ 707814 w 2915920"/>
                <a:gd name="connsiteY197" fmla="*/ 640080 h 1073573"/>
                <a:gd name="connsiteX198" fmla="*/ 711200 w 2915920"/>
                <a:gd name="connsiteY198" fmla="*/ 609600 h 1073573"/>
                <a:gd name="connsiteX199" fmla="*/ 707814 w 2915920"/>
                <a:gd name="connsiteY199" fmla="*/ 589280 h 1073573"/>
                <a:gd name="connsiteX200" fmla="*/ 697654 w 2915920"/>
                <a:gd name="connsiteY200" fmla="*/ 562187 h 1073573"/>
                <a:gd name="connsiteX201" fmla="*/ 687494 w 2915920"/>
                <a:gd name="connsiteY201" fmla="*/ 555413 h 1073573"/>
                <a:gd name="connsiteX202" fmla="*/ 657014 w 2915920"/>
                <a:gd name="connsiteY202" fmla="*/ 545253 h 1073573"/>
                <a:gd name="connsiteX203" fmla="*/ 602827 w 2915920"/>
                <a:gd name="connsiteY203" fmla="*/ 545253 h 1073573"/>
                <a:gd name="connsiteX204" fmla="*/ 565574 w 2915920"/>
                <a:gd name="connsiteY204" fmla="*/ 541867 h 1073573"/>
                <a:gd name="connsiteX205" fmla="*/ 538480 w 2915920"/>
                <a:gd name="connsiteY205" fmla="*/ 538480 h 1073573"/>
                <a:gd name="connsiteX206" fmla="*/ 538480 w 2915920"/>
                <a:gd name="connsiteY206" fmla="*/ 538480 h 1073573"/>
                <a:gd name="connsiteX207" fmla="*/ 494454 w 2915920"/>
                <a:gd name="connsiteY207" fmla="*/ 518160 h 1073573"/>
                <a:gd name="connsiteX208" fmla="*/ 474134 w 2915920"/>
                <a:gd name="connsiteY208" fmla="*/ 501227 h 1073573"/>
                <a:gd name="connsiteX209" fmla="*/ 467360 w 2915920"/>
                <a:gd name="connsiteY209" fmla="*/ 491067 h 1073573"/>
                <a:gd name="connsiteX210" fmla="*/ 423334 w 2915920"/>
                <a:gd name="connsiteY210" fmla="*/ 484293 h 1073573"/>
                <a:gd name="connsiteX211" fmla="*/ 389467 w 2915920"/>
                <a:gd name="connsiteY211" fmla="*/ 494453 h 1073573"/>
                <a:gd name="connsiteX212" fmla="*/ 362374 w 2915920"/>
                <a:gd name="connsiteY212" fmla="*/ 491067 h 1073573"/>
                <a:gd name="connsiteX213" fmla="*/ 335280 w 2915920"/>
                <a:gd name="connsiteY213" fmla="*/ 467360 h 1073573"/>
                <a:gd name="connsiteX214" fmla="*/ 308187 w 2915920"/>
                <a:gd name="connsiteY214" fmla="*/ 457200 h 1073573"/>
                <a:gd name="connsiteX215" fmla="*/ 274320 w 2915920"/>
                <a:gd name="connsiteY215" fmla="*/ 433493 h 1073573"/>
                <a:gd name="connsiteX216" fmla="*/ 264160 w 2915920"/>
                <a:gd name="connsiteY216" fmla="*/ 403013 h 1073573"/>
                <a:gd name="connsiteX217" fmla="*/ 243840 w 2915920"/>
                <a:gd name="connsiteY217" fmla="*/ 392853 h 1073573"/>
                <a:gd name="connsiteX218" fmla="*/ 223520 w 2915920"/>
                <a:gd name="connsiteY218" fmla="*/ 375920 h 1073573"/>
                <a:gd name="connsiteX219" fmla="*/ 203200 w 2915920"/>
                <a:gd name="connsiteY219" fmla="*/ 345440 h 1073573"/>
                <a:gd name="connsiteX220" fmla="*/ 203200 w 2915920"/>
                <a:gd name="connsiteY220" fmla="*/ 345440 h 1073573"/>
                <a:gd name="connsiteX221" fmla="*/ 172720 w 2915920"/>
                <a:gd name="connsiteY221" fmla="*/ 294640 h 1073573"/>
                <a:gd name="connsiteX222" fmla="*/ 152400 w 2915920"/>
                <a:gd name="connsiteY222" fmla="*/ 284480 h 1073573"/>
                <a:gd name="connsiteX223" fmla="*/ 135467 w 2915920"/>
                <a:gd name="connsiteY223" fmla="*/ 247227 h 1073573"/>
                <a:gd name="connsiteX224" fmla="*/ 125307 w 2915920"/>
                <a:gd name="connsiteY224" fmla="*/ 223520 h 1073573"/>
                <a:gd name="connsiteX225" fmla="*/ 111760 w 2915920"/>
                <a:gd name="connsiteY225" fmla="*/ 209973 h 1073573"/>
                <a:gd name="connsiteX226" fmla="*/ 84667 w 2915920"/>
                <a:gd name="connsiteY226" fmla="*/ 193040 h 1073573"/>
                <a:gd name="connsiteX227" fmla="*/ 64347 w 2915920"/>
                <a:gd name="connsiteY227" fmla="*/ 182880 h 1073573"/>
                <a:gd name="connsiteX228" fmla="*/ 47414 w 2915920"/>
                <a:gd name="connsiteY228" fmla="*/ 182880 h 1073573"/>
                <a:gd name="connsiteX229" fmla="*/ 37254 w 2915920"/>
                <a:gd name="connsiteY229" fmla="*/ 189653 h 1073573"/>
                <a:gd name="connsiteX230" fmla="*/ 30480 w 2915920"/>
                <a:gd name="connsiteY230" fmla="*/ 203200 h 1073573"/>
                <a:gd name="connsiteX231" fmla="*/ 27094 w 2915920"/>
                <a:gd name="connsiteY231" fmla="*/ 230293 h 1073573"/>
                <a:gd name="connsiteX232" fmla="*/ 16934 w 2915920"/>
                <a:gd name="connsiteY232" fmla="*/ 247227 h 1073573"/>
                <a:gd name="connsiteX233" fmla="*/ 6774 w 2915920"/>
                <a:gd name="connsiteY233" fmla="*/ 257387 h 1073573"/>
                <a:gd name="connsiteX234" fmla="*/ 3387 w 2915920"/>
                <a:gd name="connsiteY234" fmla="*/ 270933 h 1073573"/>
                <a:gd name="connsiteX235" fmla="*/ 0 w 2915920"/>
                <a:gd name="connsiteY235" fmla="*/ 284480 h 1073573"/>
                <a:gd name="connsiteX236" fmla="*/ 0 w 2915920"/>
                <a:gd name="connsiteY236" fmla="*/ 304800 h 1073573"/>
                <a:gd name="connsiteX237" fmla="*/ 0 w 2915920"/>
                <a:gd name="connsiteY237" fmla="*/ 328507 h 1073573"/>
                <a:gd name="connsiteX238" fmla="*/ 0 w 2915920"/>
                <a:gd name="connsiteY238" fmla="*/ 335280 h 1073573"/>
                <a:gd name="connsiteX239" fmla="*/ 13547 w 2915920"/>
                <a:gd name="connsiteY239" fmla="*/ 348827 h 1073573"/>
                <a:gd name="connsiteX240" fmla="*/ 13547 w 2915920"/>
                <a:gd name="connsiteY240" fmla="*/ 352213 h 1073573"/>
                <a:gd name="connsiteX241" fmla="*/ 20320 w 2915920"/>
                <a:gd name="connsiteY241" fmla="*/ 362373 h 1073573"/>
                <a:gd name="connsiteX242" fmla="*/ 13547 w 2915920"/>
                <a:gd name="connsiteY242" fmla="*/ 369147 h 1073573"/>
                <a:gd name="connsiteX243" fmla="*/ 16934 w 2915920"/>
                <a:gd name="connsiteY243" fmla="*/ 392853 h 1073573"/>
                <a:gd name="connsiteX244" fmla="*/ 13547 w 2915920"/>
                <a:gd name="connsiteY244" fmla="*/ 406400 h 1073573"/>
                <a:gd name="connsiteX245" fmla="*/ 10160 w 2915920"/>
                <a:gd name="connsiteY245" fmla="*/ 416560 h 1073573"/>
                <a:gd name="connsiteX246" fmla="*/ 6774 w 2915920"/>
                <a:gd name="connsiteY246" fmla="*/ 430107 h 1073573"/>
                <a:gd name="connsiteX247" fmla="*/ 3387 w 2915920"/>
                <a:gd name="connsiteY247" fmla="*/ 440267 h 1073573"/>
                <a:gd name="connsiteX248" fmla="*/ 16934 w 2915920"/>
                <a:gd name="connsiteY248" fmla="*/ 443653 h 1073573"/>
                <a:gd name="connsiteX249" fmla="*/ 20320 w 2915920"/>
                <a:gd name="connsiteY249" fmla="*/ 450427 h 1073573"/>
                <a:gd name="connsiteX250" fmla="*/ 23707 w 2915920"/>
                <a:gd name="connsiteY250" fmla="*/ 457200 h 1073573"/>
                <a:gd name="connsiteX251" fmla="*/ 30480 w 2915920"/>
                <a:gd name="connsiteY251" fmla="*/ 460587 h 1073573"/>
                <a:gd name="connsiteX252" fmla="*/ 40640 w 2915920"/>
                <a:gd name="connsiteY252" fmla="*/ 474133 h 1073573"/>
                <a:gd name="connsiteX253" fmla="*/ 47414 w 2915920"/>
                <a:gd name="connsiteY253" fmla="*/ 474133 h 1073573"/>
                <a:gd name="connsiteX254" fmla="*/ 54187 w 2915920"/>
                <a:gd name="connsiteY254" fmla="*/ 463973 h 1073573"/>
                <a:gd name="connsiteX255" fmla="*/ 71120 w 2915920"/>
                <a:gd name="connsiteY255" fmla="*/ 460587 h 1073573"/>
                <a:gd name="connsiteX256" fmla="*/ 88054 w 2915920"/>
                <a:gd name="connsiteY256" fmla="*/ 460587 h 1073573"/>
                <a:gd name="connsiteX257" fmla="*/ 98214 w 2915920"/>
                <a:gd name="connsiteY257" fmla="*/ 460587 h 1073573"/>
                <a:gd name="connsiteX258" fmla="*/ 115147 w 2915920"/>
                <a:gd name="connsiteY258" fmla="*/ 463973 h 1073573"/>
                <a:gd name="connsiteX259" fmla="*/ 128694 w 2915920"/>
                <a:gd name="connsiteY259" fmla="*/ 470747 h 1073573"/>
                <a:gd name="connsiteX260" fmla="*/ 138854 w 2915920"/>
                <a:gd name="connsiteY260" fmla="*/ 480907 h 1073573"/>
                <a:gd name="connsiteX261" fmla="*/ 135467 w 2915920"/>
                <a:gd name="connsiteY261" fmla="*/ 491067 h 1073573"/>
                <a:gd name="connsiteX262" fmla="*/ 132080 w 2915920"/>
                <a:gd name="connsiteY262" fmla="*/ 504613 h 1073573"/>
                <a:gd name="connsiteX263" fmla="*/ 132080 w 2915920"/>
                <a:gd name="connsiteY263" fmla="*/ 504613 h 1073573"/>
                <a:gd name="connsiteX264" fmla="*/ 125307 w 2915920"/>
                <a:gd name="connsiteY264" fmla="*/ 524933 h 1073573"/>
                <a:gd name="connsiteX265" fmla="*/ 135467 w 2915920"/>
                <a:gd name="connsiteY265" fmla="*/ 552027 h 1073573"/>
                <a:gd name="connsiteX266" fmla="*/ 142240 w 2915920"/>
                <a:gd name="connsiteY266" fmla="*/ 555413 h 1073573"/>
                <a:gd name="connsiteX267" fmla="*/ 155787 w 2915920"/>
                <a:gd name="connsiteY267" fmla="*/ 555413 h 1073573"/>
                <a:gd name="connsiteX268" fmla="*/ 172720 w 2915920"/>
                <a:gd name="connsiteY268" fmla="*/ 555413 h 1073573"/>
                <a:gd name="connsiteX269" fmla="*/ 186267 w 2915920"/>
                <a:gd name="connsiteY269" fmla="*/ 541867 h 1073573"/>
                <a:gd name="connsiteX270" fmla="*/ 193040 w 2915920"/>
                <a:gd name="connsiteY270" fmla="*/ 535093 h 1073573"/>
                <a:gd name="connsiteX271" fmla="*/ 193040 w 2915920"/>
                <a:gd name="connsiteY271" fmla="*/ 531707 h 1073573"/>
                <a:gd name="connsiteX272" fmla="*/ 203200 w 2915920"/>
                <a:gd name="connsiteY272" fmla="*/ 531707 h 1073573"/>
                <a:gd name="connsiteX273" fmla="*/ 216747 w 2915920"/>
                <a:gd name="connsiteY273" fmla="*/ 531707 h 1073573"/>
                <a:gd name="connsiteX274" fmla="*/ 220134 w 2915920"/>
                <a:gd name="connsiteY274" fmla="*/ 538480 h 1073573"/>
                <a:gd name="connsiteX275" fmla="*/ 240454 w 2915920"/>
                <a:gd name="connsiteY275" fmla="*/ 545253 h 1073573"/>
                <a:gd name="connsiteX276" fmla="*/ 240454 w 2915920"/>
                <a:gd name="connsiteY276" fmla="*/ 555413 h 1073573"/>
                <a:gd name="connsiteX277" fmla="*/ 240454 w 2915920"/>
                <a:gd name="connsiteY277" fmla="*/ 565573 h 1073573"/>
                <a:gd name="connsiteX278" fmla="*/ 243840 w 2915920"/>
                <a:gd name="connsiteY278" fmla="*/ 575733 h 1073573"/>
                <a:gd name="connsiteX279" fmla="*/ 254000 w 2915920"/>
                <a:gd name="connsiteY279" fmla="*/ 592667 h 1073573"/>
                <a:gd name="connsiteX280" fmla="*/ 267547 w 2915920"/>
                <a:gd name="connsiteY280" fmla="*/ 602827 h 1073573"/>
                <a:gd name="connsiteX281" fmla="*/ 284480 w 2915920"/>
                <a:gd name="connsiteY281" fmla="*/ 612987 h 1073573"/>
                <a:gd name="connsiteX282" fmla="*/ 287867 w 2915920"/>
                <a:gd name="connsiteY282" fmla="*/ 623147 h 1073573"/>
                <a:gd name="connsiteX283" fmla="*/ 291254 w 2915920"/>
                <a:gd name="connsiteY283" fmla="*/ 629920 h 1073573"/>
                <a:gd name="connsiteX284" fmla="*/ 301414 w 2915920"/>
                <a:gd name="connsiteY284" fmla="*/ 633307 h 1073573"/>
                <a:gd name="connsiteX285" fmla="*/ 318347 w 2915920"/>
                <a:gd name="connsiteY285" fmla="*/ 633307 h 1073573"/>
                <a:gd name="connsiteX286" fmla="*/ 338667 w 2915920"/>
                <a:gd name="connsiteY286" fmla="*/ 646853 h 1073573"/>
                <a:gd name="connsiteX287" fmla="*/ 338667 w 2915920"/>
                <a:gd name="connsiteY287" fmla="*/ 663787 h 1073573"/>
                <a:gd name="connsiteX288" fmla="*/ 338667 w 2915920"/>
                <a:gd name="connsiteY288" fmla="*/ 663787 h 1073573"/>
                <a:gd name="connsiteX289" fmla="*/ 335280 w 2915920"/>
                <a:gd name="connsiteY289" fmla="*/ 697653 h 1073573"/>
                <a:gd name="connsiteX290" fmla="*/ 335280 w 2915920"/>
                <a:gd name="connsiteY290" fmla="*/ 717973 h 1073573"/>
                <a:gd name="connsiteX291" fmla="*/ 338667 w 2915920"/>
                <a:gd name="connsiteY291" fmla="*/ 728133 h 1073573"/>
                <a:gd name="connsiteX292" fmla="*/ 348827 w 2915920"/>
                <a:gd name="connsiteY292" fmla="*/ 731520 h 1073573"/>
                <a:gd name="connsiteX293" fmla="*/ 372534 w 2915920"/>
                <a:gd name="connsiteY293" fmla="*/ 731520 h 1073573"/>
                <a:gd name="connsiteX294" fmla="*/ 396240 w 2915920"/>
                <a:gd name="connsiteY294" fmla="*/ 734907 h 1073573"/>
                <a:gd name="connsiteX295" fmla="*/ 433494 w 2915920"/>
                <a:gd name="connsiteY295" fmla="*/ 745067 h 1073573"/>
                <a:gd name="connsiteX296" fmla="*/ 440267 w 2915920"/>
                <a:gd name="connsiteY296" fmla="*/ 758613 h 1073573"/>
                <a:gd name="connsiteX297" fmla="*/ 447040 w 2915920"/>
                <a:gd name="connsiteY297" fmla="*/ 778933 h 1073573"/>
                <a:gd name="connsiteX298" fmla="*/ 467360 w 2915920"/>
                <a:gd name="connsiteY298" fmla="*/ 806027 h 1073573"/>
                <a:gd name="connsiteX299" fmla="*/ 480907 w 2915920"/>
                <a:gd name="connsiteY299" fmla="*/ 833120 h 1073573"/>
                <a:gd name="connsiteX300" fmla="*/ 491067 w 2915920"/>
                <a:gd name="connsiteY300" fmla="*/ 846667 h 1073573"/>
                <a:gd name="connsiteX301" fmla="*/ 491067 w 2915920"/>
                <a:gd name="connsiteY301" fmla="*/ 863600 h 1073573"/>
                <a:gd name="connsiteX302" fmla="*/ 511387 w 2915920"/>
                <a:gd name="connsiteY302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2472267 w 2915920"/>
                <a:gd name="connsiteY125" fmla="*/ 77893 h 1073573"/>
                <a:gd name="connsiteX126" fmla="*/ 1960213 w 2915920"/>
                <a:gd name="connsiteY126" fmla="*/ 571567 h 1073573"/>
                <a:gd name="connsiteX127" fmla="*/ 1968475 w 2915920"/>
                <a:gd name="connsiteY127" fmla="*/ 564620 h 1073573"/>
                <a:gd name="connsiteX128" fmla="*/ 1927380 w 2915920"/>
                <a:gd name="connsiteY128" fmla="*/ 537613 h 1073573"/>
                <a:gd name="connsiteX129" fmla="*/ 1883642 w 2915920"/>
                <a:gd name="connsiteY129" fmla="*/ 500534 h 1073573"/>
                <a:gd name="connsiteX130" fmla="*/ 1880710 w 2915920"/>
                <a:gd name="connsiteY130" fmla="*/ 445131 h 1073573"/>
                <a:gd name="connsiteX131" fmla="*/ 1845977 w 2915920"/>
                <a:gd name="connsiteY131" fmla="*/ 386255 h 1073573"/>
                <a:gd name="connsiteX132" fmla="*/ 1850852 w 2915920"/>
                <a:gd name="connsiteY132" fmla="*/ 340925 h 1073573"/>
                <a:gd name="connsiteX133" fmla="*/ 1807114 w 2915920"/>
                <a:gd name="connsiteY133" fmla="*/ 331721 h 1073573"/>
                <a:gd name="connsiteX134" fmla="*/ 1727733 w 2915920"/>
                <a:gd name="connsiteY134" fmla="*/ 287087 h 1073573"/>
                <a:gd name="connsiteX135" fmla="*/ 1648641 w 2915920"/>
                <a:gd name="connsiteY135" fmla="*/ 267721 h 1073573"/>
                <a:gd name="connsiteX136" fmla="*/ 1639968 w 2915920"/>
                <a:gd name="connsiteY136" fmla="*/ 240715 h 1073573"/>
                <a:gd name="connsiteX137" fmla="*/ 1632617 w 2915920"/>
                <a:gd name="connsiteY137" fmla="*/ 182707 h 1073573"/>
                <a:gd name="connsiteX138" fmla="*/ 1647075 w 2915920"/>
                <a:gd name="connsiteY138" fmla="*/ 132341 h 1073573"/>
                <a:gd name="connsiteX139" fmla="*/ 1702628 w 2915920"/>
                <a:gd name="connsiteY139" fmla="*/ 103164 h 1073573"/>
                <a:gd name="connsiteX140" fmla="*/ 1699696 w 2915920"/>
                <a:gd name="connsiteY140" fmla="*/ 63045 h 1073573"/>
                <a:gd name="connsiteX141" fmla="*/ 1710601 w 2915920"/>
                <a:gd name="connsiteY141" fmla="*/ 6165 h 1073573"/>
                <a:gd name="connsiteX142" fmla="*/ 1618827 w 2915920"/>
                <a:gd name="connsiteY142" fmla="*/ 0 h 1073573"/>
                <a:gd name="connsiteX143" fmla="*/ 1625600 w 2915920"/>
                <a:gd name="connsiteY143" fmla="*/ 16933 h 1073573"/>
                <a:gd name="connsiteX144" fmla="*/ 1615440 w 2915920"/>
                <a:gd name="connsiteY144" fmla="*/ 37253 h 1073573"/>
                <a:gd name="connsiteX145" fmla="*/ 1584960 w 2915920"/>
                <a:gd name="connsiteY145" fmla="*/ 54187 h 1073573"/>
                <a:gd name="connsiteX146" fmla="*/ 1540934 w 2915920"/>
                <a:gd name="connsiteY146" fmla="*/ 118533 h 1073573"/>
                <a:gd name="connsiteX147" fmla="*/ 1507067 w 2915920"/>
                <a:gd name="connsiteY147" fmla="*/ 128693 h 1073573"/>
                <a:gd name="connsiteX148" fmla="*/ 1513840 w 2915920"/>
                <a:gd name="connsiteY148" fmla="*/ 186267 h 1073573"/>
                <a:gd name="connsiteX149" fmla="*/ 1486747 w 2915920"/>
                <a:gd name="connsiteY149" fmla="*/ 216747 h 1073573"/>
                <a:gd name="connsiteX150" fmla="*/ 1486747 w 2915920"/>
                <a:gd name="connsiteY150" fmla="*/ 216747 h 1073573"/>
                <a:gd name="connsiteX151" fmla="*/ 1422400 w 2915920"/>
                <a:gd name="connsiteY151" fmla="*/ 250613 h 1073573"/>
                <a:gd name="connsiteX152" fmla="*/ 1405467 w 2915920"/>
                <a:gd name="connsiteY152" fmla="*/ 277707 h 1073573"/>
                <a:gd name="connsiteX153" fmla="*/ 1405467 w 2915920"/>
                <a:gd name="connsiteY153" fmla="*/ 277707 h 1073573"/>
                <a:gd name="connsiteX154" fmla="*/ 1398694 w 2915920"/>
                <a:gd name="connsiteY154" fmla="*/ 314960 h 1073573"/>
                <a:gd name="connsiteX155" fmla="*/ 1395307 w 2915920"/>
                <a:gd name="connsiteY155" fmla="*/ 338667 h 1073573"/>
                <a:gd name="connsiteX156" fmla="*/ 1371600 w 2915920"/>
                <a:gd name="connsiteY156" fmla="*/ 358987 h 1073573"/>
                <a:gd name="connsiteX157" fmla="*/ 1347894 w 2915920"/>
                <a:gd name="connsiteY157" fmla="*/ 382693 h 1073573"/>
                <a:gd name="connsiteX158" fmla="*/ 1337734 w 2915920"/>
                <a:gd name="connsiteY158" fmla="*/ 403013 h 1073573"/>
                <a:gd name="connsiteX159" fmla="*/ 1334347 w 2915920"/>
                <a:gd name="connsiteY159" fmla="*/ 440267 h 1073573"/>
                <a:gd name="connsiteX160" fmla="*/ 1344507 w 2915920"/>
                <a:gd name="connsiteY160" fmla="*/ 474133 h 1073573"/>
                <a:gd name="connsiteX161" fmla="*/ 1368214 w 2915920"/>
                <a:gd name="connsiteY161" fmla="*/ 504613 h 1073573"/>
                <a:gd name="connsiteX162" fmla="*/ 1378374 w 2915920"/>
                <a:gd name="connsiteY162" fmla="*/ 524933 h 1073573"/>
                <a:gd name="connsiteX163" fmla="*/ 1374987 w 2915920"/>
                <a:gd name="connsiteY163" fmla="*/ 545253 h 1073573"/>
                <a:gd name="connsiteX164" fmla="*/ 1361440 w 2915920"/>
                <a:gd name="connsiteY164" fmla="*/ 562187 h 1073573"/>
                <a:gd name="connsiteX165" fmla="*/ 1341120 w 2915920"/>
                <a:gd name="connsiteY165" fmla="*/ 565573 h 1073573"/>
                <a:gd name="connsiteX166" fmla="*/ 1320800 w 2915920"/>
                <a:gd name="connsiteY166" fmla="*/ 572347 h 1073573"/>
                <a:gd name="connsiteX167" fmla="*/ 1290320 w 2915920"/>
                <a:gd name="connsiteY167" fmla="*/ 568960 h 1073573"/>
                <a:gd name="connsiteX168" fmla="*/ 1259840 w 2915920"/>
                <a:gd name="connsiteY168" fmla="*/ 548640 h 1073573"/>
                <a:gd name="connsiteX169" fmla="*/ 1239520 w 2915920"/>
                <a:gd name="connsiteY169" fmla="*/ 538480 h 1073573"/>
                <a:gd name="connsiteX170" fmla="*/ 1205654 w 2915920"/>
                <a:gd name="connsiteY170" fmla="*/ 535093 h 1073573"/>
                <a:gd name="connsiteX171" fmla="*/ 1185334 w 2915920"/>
                <a:gd name="connsiteY171" fmla="*/ 531707 h 1073573"/>
                <a:gd name="connsiteX172" fmla="*/ 1158240 w 2915920"/>
                <a:gd name="connsiteY172" fmla="*/ 524933 h 1073573"/>
                <a:gd name="connsiteX173" fmla="*/ 1124374 w 2915920"/>
                <a:gd name="connsiteY173" fmla="*/ 528320 h 1073573"/>
                <a:gd name="connsiteX174" fmla="*/ 1107440 w 2915920"/>
                <a:gd name="connsiteY174" fmla="*/ 565573 h 1073573"/>
                <a:gd name="connsiteX175" fmla="*/ 1090507 w 2915920"/>
                <a:gd name="connsiteY175" fmla="*/ 575733 h 1073573"/>
                <a:gd name="connsiteX176" fmla="*/ 1060027 w 2915920"/>
                <a:gd name="connsiteY176" fmla="*/ 579120 h 1073573"/>
                <a:gd name="connsiteX177" fmla="*/ 1019387 w 2915920"/>
                <a:gd name="connsiteY177" fmla="*/ 579120 h 1073573"/>
                <a:gd name="connsiteX178" fmla="*/ 982134 w 2915920"/>
                <a:gd name="connsiteY178" fmla="*/ 579120 h 1073573"/>
                <a:gd name="connsiteX179" fmla="*/ 951654 w 2915920"/>
                <a:gd name="connsiteY179" fmla="*/ 582507 h 1073573"/>
                <a:gd name="connsiteX180" fmla="*/ 924560 w 2915920"/>
                <a:gd name="connsiteY180" fmla="*/ 609600 h 1073573"/>
                <a:gd name="connsiteX181" fmla="*/ 900854 w 2915920"/>
                <a:gd name="connsiteY181" fmla="*/ 640080 h 1073573"/>
                <a:gd name="connsiteX182" fmla="*/ 890694 w 2915920"/>
                <a:gd name="connsiteY182" fmla="*/ 667173 h 1073573"/>
                <a:gd name="connsiteX183" fmla="*/ 850054 w 2915920"/>
                <a:gd name="connsiteY183" fmla="*/ 697653 h 1073573"/>
                <a:gd name="connsiteX184" fmla="*/ 802640 w 2915920"/>
                <a:gd name="connsiteY184" fmla="*/ 728133 h 1073573"/>
                <a:gd name="connsiteX185" fmla="*/ 785707 w 2915920"/>
                <a:gd name="connsiteY185" fmla="*/ 748453 h 1073573"/>
                <a:gd name="connsiteX186" fmla="*/ 778934 w 2915920"/>
                <a:gd name="connsiteY186" fmla="*/ 799253 h 1073573"/>
                <a:gd name="connsiteX187" fmla="*/ 775547 w 2915920"/>
                <a:gd name="connsiteY187" fmla="*/ 812800 h 1073573"/>
                <a:gd name="connsiteX188" fmla="*/ 755227 w 2915920"/>
                <a:gd name="connsiteY188" fmla="*/ 812800 h 1073573"/>
                <a:gd name="connsiteX189" fmla="*/ 738294 w 2915920"/>
                <a:gd name="connsiteY189" fmla="*/ 792480 h 1073573"/>
                <a:gd name="connsiteX190" fmla="*/ 738294 w 2915920"/>
                <a:gd name="connsiteY190" fmla="*/ 792480 h 1073573"/>
                <a:gd name="connsiteX191" fmla="*/ 714587 w 2915920"/>
                <a:gd name="connsiteY191" fmla="*/ 775547 h 1073573"/>
                <a:gd name="connsiteX192" fmla="*/ 721360 w 2915920"/>
                <a:gd name="connsiteY192" fmla="*/ 738293 h 1073573"/>
                <a:gd name="connsiteX193" fmla="*/ 721360 w 2915920"/>
                <a:gd name="connsiteY193" fmla="*/ 714587 h 1073573"/>
                <a:gd name="connsiteX194" fmla="*/ 721360 w 2915920"/>
                <a:gd name="connsiteY194" fmla="*/ 694267 h 1073573"/>
                <a:gd name="connsiteX195" fmla="*/ 717974 w 2915920"/>
                <a:gd name="connsiteY195" fmla="*/ 663787 h 1073573"/>
                <a:gd name="connsiteX196" fmla="*/ 707814 w 2915920"/>
                <a:gd name="connsiteY196" fmla="*/ 640080 h 1073573"/>
                <a:gd name="connsiteX197" fmla="*/ 711200 w 2915920"/>
                <a:gd name="connsiteY197" fmla="*/ 609600 h 1073573"/>
                <a:gd name="connsiteX198" fmla="*/ 707814 w 2915920"/>
                <a:gd name="connsiteY198" fmla="*/ 589280 h 1073573"/>
                <a:gd name="connsiteX199" fmla="*/ 697654 w 2915920"/>
                <a:gd name="connsiteY199" fmla="*/ 562187 h 1073573"/>
                <a:gd name="connsiteX200" fmla="*/ 687494 w 2915920"/>
                <a:gd name="connsiteY200" fmla="*/ 555413 h 1073573"/>
                <a:gd name="connsiteX201" fmla="*/ 657014 w 2915920"/>
                <a:gd name="connsiteY201" fmla="*/ 545253 h 1073573"/>
                <a:gd name="connsiteX202" fmla="*/ 602827 w 2915920"/>
                <a:gd name="connsiteY202" fmla="*/ 545253 h 1073573"/>
                <a:gd name="connsiteX203" fmla="*/ 565574 w 2915920"/>
                <a:gd name="connsiteY203" fmla="*/ 541867 h 1073573"/>
                <a:gd name="connsiteX204" fmla="*/ 538480 w 2915920"/>
                <a:gd name="connsiteY204" fmla="*/ 538480 h 1073573"/>
                <a:gd name="connsiteX205" fmla="*/ 538480 w 2915920"/>
                <a:gd name="connsiteY205" fmla="*/ 538480 h 1073573"/>
                <a:gd name="connsiteX206" fmla="*/ 494454 w 2915920"/>
                <a:gd name="connsiteY206" fmla="*/ 518160 h 1073573"/>
                <a:gd name="connsiteX207" fmla="*/ 474134 w 2915920"/>
                <a:gd name="connsiteY207" fmla="*/ 501227 h 1073573"/>
                <a:gd name="connsiteX208" fmla="*/ 467360 w 2915920"/>
                <a:gd name="connsiteY208" fmla="*/ 491067 h 1073573"/>
                <a:gd name="connsiteX209" fmla="*/ 423334 w 2915920"/>
                <a:gd name="connsiteY209" fmla="*/ 484293 h 1073573"/>
                <a:gd name="connsiteX210" fmla="*/ 389467 w 2915920"/>
                <a:gd name="connsiteY210" fmla="*/ 494453 h 1073573"/>
                <a:gd name="connsiteX211" fmla="*/ 362374 w 2915920"/>
                <a:gd name="connsiteY211" fmla="*/ 491067 h 1073573"/>
                <a:gd name="connsiteX212" fmla="*/ 335280 w 2915920"/>
                <a:gd name="connsiteY212" fmla="*/ 467360 h 1073573"/>
                <a:gd name="connsiteX213" fmla="*/ 308187 w 2915920"/>
                <a:gd name="connsiteY213" fmla="*/ 457200 h 1073573"/>
                <a:gd name="connsiteX214" fmla="*/ 274320 w 2915920"/>
                <a:gd name="connsiteY214" fmla="*/ 433493 h 1073573"/>
                <a:gd name="connsiteX215" fmla="*/ 264160 w 2915920"/>
                <a:gd name="connsiteY215" fmla="*/ 403013 h 1073573"/>
                <a:gd name="connsiteX216" fmla="*/ 243840 w 2915920"/>
                <a:gd name="connsiteY216" fmla="*/ 392853 h 1073573"/>
                <a:gd name="connsiteX217" fmla="*/ 223520 w 2915920"/>
                <a:gd name="connsiteY217" fmla="*/ 375920 h 1073573"/>
                <a:gd name="connsiteX218" fmla="*/ 203200 w 2915920"/>
                <a:gd name="connsiteY218" fmla="*/ 345440 h 1073573"/>
                <a:gd name="connsiteX219" fmla="*/ 203200 w 2915920"/>
                <a:gd name="connsiteY219" fmla="*/ 345440 h 1073573"/>
                <a:gd name="connsiteX220" fmla="*/ 172720 w 2915920"/>
                <a:gd name="connsiteY220" fmla="*/ 294640 h 1073573"/>
                <a:gd name="connsiteX221" fmla="*/ 152400 w 2915920"/>
                <a:gd name="connsiteY221" fmla="*/ 284480 h 1073573"/>
                <a:gd name="connsiteX222" fmla="*/ 135467 w 2915920"/>
                <a:gd name="connsiteY222" fmla="*/ 247227 h 1073573"/>
                <a:gd name="connsiteX223" fmla="*/ 125307 w 2915920"/>
                <a:gd name="connsiteY223" fmla="*/ 223520 h 1073573"/>
                <a:gd name="connsiteX224" fmla="*/ 111760 w 2915920"/>
                <a:gd name="connsiteY224" fmla="*/ 209973 h 1073573"/>
                <a:gd name="connsiteX225" fmla="*/ 84667 w 2915920"/>
                <a:gd name="connsiteY225" fmla="*/ 193040 h 1073573"/>
                <a:gd name="connsiteX226" fmla="*/ 64347 w 2915920"/>
                <a:gd name="connsiteY226" fmla="*/ 182880 h 1073573"/>
                <a:gd name="connsiteX227" fmla="*/ 47414 w 2915920"/>
                <a:gd name="connsiteY227" fmla="*/ 182880 h 1073573"/>
                <a:gd name="connsiteX228" fmla="*/ 37254 w 2915920"/>
                <a:gd name="connsiteY228" fmla="*/ 189653 h 1073573"/>
                <a:gd name="connsiteX229" fmla="*/ 30480 w 2915920"/>
                <a:gd name="connsiteY229" fmla="*/ 203200 h 1073573"/>
                <a:gd name="connsiteX230" fmla="*/ 27094 w 2915920"/>
                <a:gd name="connsiteY230" fmla="*/ 230293 h 1073573"/>
                <a:gd name="connsiteX231" fmla="*/ 16934 w 2915920"/>
                <a:gd name="connsiteY231" fmla="*/ 247227 h 1073573"/>
                <a:gd name="connsiteX232" fmla="*/ 6774 w 2915920"/>
                <a:gd name="connsiteY232" fmla="*/ 257387 h 1073573"/>
                <a:gd name="connsiteX233" fmla="*/ 3387 w 2915920"/>
                <a:gd name="connsiteY233" fmla="*/ 270933 h 1073573"/>
                <a:gd name="connsiteX234" fmla="*/ 0 w 2915920"/>
                <a:gd name="connsiteY234" fmla="*/ 284480 h 1073573"/>
                <a:gd name="connsiteX235" fmla="*/ 0 w 2915920"/>
                <a:gd name="connsiteY235" fmla="*/ 304800 h 1073573"/>
                <a:gd name="connsiteX236" fmla="*/ 0 w 2915920"/>
                <a:gd name="connsiteY236" fmla="*/ 328507 h 1073573"/>
                <a:gd name="connsiteX237" fmla="*/ 0 w 2915920"/>
                <a:gd name="connsiteY237" fmla="*/ 335280 h 1073573"/>
                <a:gd name="connsiteX238" fmla="*/ 13547 w 2915920"/>
                <a:gd name="connsiteY238" fmla="*/ 348827 h 1073573"/>
                <a:gd name="connsiteX239" fmla="*/ 13547 w 2915920"/>
                <a:gd name="connsiteY239" fmla="*/ 352213 h 1073573"/>
                <a:gd name="connsiteX240" fmla="*/ 20320 w 2915920"/>
                <a:gd name="connsiteY240" fmla="*/ 362373 h 1073573"/>
                <a:gd name="connsiteX241" fmla="*/ 13547 w 2915920"/>
                <a:gd name="connsiteY241" fmla="*/ 369147 h 1073573"/>
                <a:gd name="connsiteX242" fmla="*/ 16934 w 2915920"/>
                <a:gd name="connsiteY242" fmla="*/ 392853 h 1073573"/>
                <a:gd name="connsiteX243" fmla="*/ 13547 w 2915920"/>
                <a:gd name="connsiteY243" fmla="*/ 406400 h 1073573"/>
                <a:gd name="connsiteX244" fmla="*/ 10160 w 2915920"/>
                <a:gd name="connsiteY244" fmla="*/ 416560 h 1073573"/>
                <a:gd name="connsiteX245" fmla="*/ 6774 w 2915920"/>
                <a:gd name="connsiteY245" fmla="*/ 430107 h 1073573"/>
                <a:gd name="connsiteX246" fmla="*/ 3387 w 2915920"/>
                <a:gd name="connsiteY246" fmla="*/ 440267 h 1073573"/>
                <a:gd name="connsiteX247" fmla="*/ 16934 w 2915920"/>
                <a:gd name="connsiteY247" fmla="*/ 443653 h 1073573"/>
                <a:gd name="connsiteX248" fmla="*/ 20320 w 2915920"/>
                <a:gd name="connsiteY248" fmla="*/ 450427 h 1073573"/>
                <a:gd name="connsiteX249" fmla="*/ 23707 w 2915920"/>
                <a:gd name="connsiteY249" fmla="*/ 457200 h 1073573"/>
                <a:gd name="connsiteX250" fmla="*/ 30480 w 2915920"/>
                <a:gd name="connsiteY250" fmla="*/ 460587 h 1073573"/>
                <a:gd name="connsiteX251" fmla="*/ 40640 w 2915920"/>
                <a:gd name="connsiteY251" fmla="*/ 474133 h 1073573"/>
                <a:gd name="connsiteX252" fmla="*/ 47414 w 2915920"/>
                <a:gd name="connsiteY252" fmla="*/ 474133 h 1073573"/>
                <a:gd name="connsiteX253" fmla="*/ 54187 w 2915920"/>
                <a:gd name="connsiteY253" fmla="*/ 463973 h 1073573"/>
                <a:gd name="connsiteX254" fmla="*/ 71120 w 2915920"/>
                <a:gd name="connsiteY254" fmla="*/ 460587 h 1073573"/>
                <a:gd name="connsiteX255" fmla="*/ 88054 w 2915920"/>
                <a:gd name="connsiteY255" fmla="*/ 460587 h 1073573"/>
                <a:gd name="connsiteX256" fmla="*/ 98214 w 2915920"/>
                <a:gd name="connsiteY256" fmla="*/ 460587 h 1073573"/>
                <a:gd name="connsiteX257" fmla="*/ 115147 w 2915920"/>
                <a:gd name="connsiteY257" fmla="*/ 463973 h 1073573"/>
                <a:gd name="connsiteX258" fmla="*/ 128694 w 2915920"/>
                <a:gd name="connsiteY258" fmla="*/ 470747 h 1073573"/>
                <a:gd name="connsiteX259" fmla="*/ 138854 w 2915920"/>
                <a:gd name="connsiteY259" fmla="*/ 480907 h 1073573"/>
                <a:gd name="connsiteX260" fmla="*/ 135467 w 2915920"/>
                <a:gd name="connsiteY260" fmla="*/ 491067 h 1073573"/>
                <a:gd name="connsiteX261" fmla="*/ 132080 w 2915920"/>
                <a:gd name="connsiteY261" fmla="*/ 504613 h 1073573"/>
                <a:gd name="connsiteX262" fmla="*/ 132080 w 2915920"/>
                <a:gd name="connsiteY262" fmla="*/ 504613 h 1073573"/>
                <a:gd name="connsiteX263" fmla="*/ 125307 w 2915920"/>
                <a:gd name="connsiteY263" fmla="*/ 524933 h 1073573"/>
                <a:gd name="connsiteX264" fmla="*/ 135467 w 2915920"/>
                <a:gd name="connsiteY264" fmla="*/ 552027 h 1073573"/>
                <a:gd name="connsiteX265" fmla="*/ 142240 w 2915920"/>
                <a:gd name="connsiteY265" fmla="*/ 555413 h 1073573"/>
                <a:gd name="connsiteX266" fmla="*/ 155787 w 2915920"/>
                <a:gd name="connsiteY266" fmla="*/ 555413 h 1073573"/>
                <a:gd name="connsiteX267" fmla="*/ 172720 w 2915920"/>
                <a:gd name="connsiteY267" fmla="*/ 555413 h 1073573"/>
                <a:gd name="connsiteX268" fmla="*/ 186267 w 2915920"/>
                <a:gd name="connsiteY268" fmla="*/ 541867 h 1073573"/>
                <a:gd name="connsiteX269" fmla="*/ 193040 w 2915920"/>
                <a:gd name="connsiteY269" fmla="*/ 535093 h 1073573"/>
                <a:gd name="connsiteX270" fmla="*/ 193040 w 2915920"/>
                <a:gd name="connsiteY270" fmla="*/ 531707 h 1073573"/>
                <a:gd name="connsiteX271" fmla="*/ 203200 w 2915920"/>
                <a:gd name="connsiteY271" fmla="*/ 531707 h 1073573"/>
                <a:gd name="connsiteX272" fmla="*/ 216747 w 2915920"/>
                <a:gd name="connsiteY272" fmla="*/ 531707 h 1073573"/>
                <a:gd name="connsiteX273" fmla="*/ 220134 w 2915920"/>
                <a:gd name="connsiteY273" fmla="*/ 538480 h 1073573"/>
                <a:gd name="connsiteX274" fmla="*/ 240454 w 2915920"/>
                <a:gd name="connsiteY274" fmla="*/ 545253 h 1073573"/>
                <a:gd name="connsiteX275" fmla="*/ 240454 w 2915920"/>
                <a:gd name="connsiteY275" fmla="*/ 555413 h 1073573"/>
                <a:gd name="connsiteX276" fmla="*/ 240454 w 2915920"/>
                <a:gd name="connsiteY276" fmla="*/ 565573 h 1073573"/>
                <a:gd name="connsiteX277" fmla="*/ 243840 w 2915920"/>
                <a:gd name="connsiteY277" fmla="*/ 575733 h 1073573"/>
                <a:gd name="connsiteX278" fmla="*/ 254000 w 2915920"/>
                <a:gd name="connsiteY278" fmla="*/ 592667 h 1073573"/>
                <a:gd name="connsiteX279" fmla="*/ 267547 w 2915920"/>
                <a:gd name="connsiteY279" fmla="*/ 602827 h 1073573"/>
                <a:gd name="connsiteX280" fmla="*/ 284480 w 2915920"/>
                <a:gd name="connsiteY280" fmla="*/ 612987 h 1073573"/>
                <a:gd name="connsiteX281" fmla="*/ 287867 w 2915920"/>
                <a:gd name="connsiteY281" fmla="*/ 623147 h 1073573"/>
                <a:gd name="connsiteX282" fmla="*/ 291254 w 2915920"/>
                <a:gd name="connsiteY282" fmla="*/ 629920 h 1073573"/>
                <a:gd name="connsiteX283" fmla="*/ 301414 w 2915920"/>
                <a:gd name="connsiteY283" fmla="*/ 633307 h 1073573"/>
                <a:gd name="connsiteX284" fmla="*/ 318347 w 2915920"/>
                <a:gd name="connsiteY284" fmla="*/ 633307 h 1073573"/>
                <a:gd name="connsiteX285" fmla="*/ 338667 w 2915920"/>
                <a:gd name="connsiteY285" fmla="*/ 646853 h 1073573"/>
                <a:gd name="connsiteX286" fmla="*/ 338667 w 2915920"/>
                <a:gd name="connsiteY286" fmla="*/ 663787 h 1073573"/>
                <a:gd name="connsiteX287" fmla="*/ 338667 w 2915920"/>
                <a:gd name="connsiteY287" fmla="*/ 663787 h 1073573"/>
                <a:gd name="connsiteX288" fmla="*/ 335280 w 2915920"/>
                <a:gd name="connsiteY288" fmla="*/ 697653 h 1073573"/>
                <a:gd name="connsiteX289" fmla="*/ 335280 w 2915920"/>
                <a:gd name="connsiteY289" fmla="*/ 717973 h 1073573"/>
                <a:gd name="connsiteX290" fmla="*/ 338667 w 2915920"/>
                <a:gd name="connsiteY290" fmla="*/ 728133 h 1073573"/>
                <a:gd name="connsiteX291" fmla="*/ 348827 w 2915920"/>
                <a:gd name="connsiteY291" fmla="*/ 731520 h 1073573"/>
                <a:gd name="connsiteX292" fmla="*/ 372534 w 2915920"/>
                <a:gd name="connsiteY292" fmla="*/ 731520 h 1073573"/>
                <a:gd name="connsiteX293" fmla="*/ 396240 w 2915920"/>
                <a:gd name="connsiteY293" fmla="*/ 734907 h 1073573"/>
                <a:gd name="connsiteX294" fmla="*/ 433494 w 2915920"/>
                <a:gd name="connsiteY294" fmla="*/ 745067 h 1073573"/>
                <a:gd name="connsiteX295" fmla="*/ 440267 w 2915920"/>
                <a:gd name="connsiteY295" fmla="*/ 758613 h 1073573"/>
                <a:gd name="connsiteX296" fmla="*/ 447040 w 2915920"/>
                <a:gd name="connsiteY296" fmla="*/ 778933 h 1073573"/>
                <a:gd name="connsiteX297" fmla="*/ 467360 w 2915920"/>
                <a:gd name="connsiteY297" fmla="*/ 806027 h 1073573"/>
                <a:gd name="connsiteX298" fmla="*/ 480907 w 2915920"/>
                <a:gd name="connsiteY298" fmla="*/ 833120 h 1073573"/>
                <a:gd name="connsiteX299" fmla="*/ 491067 w 2915920"/>
                <a:gd name="connsiteY299" fmla="*/ 846667 h 1073573"/>
                <a:gd name="connsiteX300" fmla="*/ 491067 w 2915920"/>
                <a:gd name="connsiteY300" fmla="*/ 863600 h 1073573"/>
                <a:gd name="connsiteX301" fmla="*/ 511387 w 2915920"/>
                <a:gd name="connsiteY301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2499360 w 2915920"/>
                <a:gd name="connsiteY124" fmla="*/ 67733 h 1073573"/>
                <a:gd name="connsiteX125" fmla="*/ 1960213 w 2915920"/>
                <a:gd name="connsiteY125" fmla="*/ 571567 h 1073573"/>
                <a:gd name="connsiteX126" fmla="*/ 1968475 w 2915920"/>
                <a:gd name="connsiteY126" fmla="*/ 564620 h 1073573"/>
                <a:gd name="connsiteX127" fmla="*/ 1927380 w 2915920"/>
                <a:gd name="connsiteY127" fmla="*/ 537613 h 1073573"/>
                <a:gd name="connsiteX128" fmla="*/ 1883642 w 2915920"/>
                <a:gd name="connsiteY128" fmla="*/ 500534 h 1073573"/>
                <a:gd name="connsiteX129" fmla="*/ 1880710 w 2915920"/>
                <a:gd name="connsiteY129" fmla="*/ 445131 h 1073573"/>
                <a:gd name="connsiteX130" fmla="*/ 1845977 w 2915920"/>
                <a:gd name="connsiteY130" fmla="*/ 386255 h 1073573"/>
                <a:gd name="connsiteX131" fmla="*/ 1850852 w 2915920"/>
                <a:gd name="connsiteY131" fmla="*/ 340925 h 1073573"/>
                <a:gd name="connsiteX132" fmla="*/ 1807114 w 2915920"/>
                <a:gd name="connsiteY132" fmla="*/ 331721 h 1073573"/>
                <a:gd name="connsiteX133" fmla="*/ 1727733 w 2915920"/>
                <a:gd name="connsiteY133" fmla="*/ 287087 h 1073573"/>
                <a:gd name="connsiteX134" fmla="*/ 1648641 w 2915920"/>
                <a:gd name="connsiteY134" fmla="*/ 267721 h 1073573"/>
                <a:gd name="connsiteX135" fmla="*/ 1639968 w 2915920"/>
                <a:gd name="connsiteY135" fmla="*/ 240715 h 1073573"/>
                <a:gd name="connsiteX136" fmla="*/ 1632617 w 2915920"/>
                <a:gd name="connsiteY136" fmla="*/ 182707 h 1073573"/>
                <a:gd name="connsiteX137" fmla="*/ 1647075 w 2915920"/>
                <a:gd name="connsiteY137" fmla="*/ 132341 h 1073573"/>
                <a:gd name="connsiteX138" fmla="*/ 1702628 w 2915920"/>
                <a:gd name="connsiteY138" fmla="*/ 103164 h 1073573"/>
                <a:gd name="connsiteX139" fmla="*/ 1699696 w 2915920"/>
                <a:gd name="connsiteY139" fmla="*/ 63045 h 1073573"/>
                <a:gd name="connsiteX140" fmla="*/ 1710601 w 2915920"/>
                <a:gd name="connsiteY140" fmla="*/ 6165 h 1073573"/>
                <a:gd name="connsiteX141" fmla="*/ 1618827 w 2915920"/>
                <a:gd name="connsiteY141" fmla="*/ 0 h 1073573"/>
                <a:gd name="connsiteX142" fmla="*/ 1625600 w 2915920"/>
                <a:gd name="connsiteY142" fmla="*/ 16933 h 1073573"/>
                <a:gd name="connsiteX143" fmla="*/ 1615440 w 2915920"/>
                <a:gd name="connsiteY143" fmla="*/ 37253 h 1073573"/>
                <a:gd name="connsiteX144" fmla="*/ 1584960 w 2915920"/>
                <a:gd name="connsiteY144" fmla="*/ 54187 h 1073573"/>
                <a:gd name="connsiteX145" fmla="*/ 1540934 w 2915920"/>
                <a:gd name="connsiteY145" fmla="*/ 118533 h 1073573"/>
                <a:gd name="connsiteX146" fmla="*/ 1507067 w 2915920"/>
                <a:gd name="connsiteY146" fmla="*/ 128693 h 1073573"/>
                <a:gd name="connsiteX147" fmla="*/ 1513840 w 2915920"/>
                <a:gd name="connsiteY147" fmla="*/ 186267 h 1073573"/>
                <a:gd name="connsiteX148" fmla="*/ 1486747 w 2915920"/>
                <a:gd name="connsiteY148" fmla="*/ 216747 h 1073573"/>
                <a:gd name="connsiteX149" fmla="*/ 1486747 w 2915920"/>
                <a:gd name="connsiteY149" fmla="*/ 216747 h 1073573"/>
                <a:gd name="connsiteX150" fmla="*/ 1422400 w 2915920"/>
                <a:gd name="connsiteY150" fmla="*/ 250613 h 1073573"/>
                <a:gd name="connsiteX151" fmla="*/ 1405467 w 2915920"/>
                <a:gd name="connsiteY151" fmla="*/ 277707 h 1073573"/>
                <a:gd name="connsiteX152" fmla="*/ 1405467 w 2915920"/>
                <a:gd name="connsiteY152" fmla="*/ 277707 h 1073573"/>
                <a:gd name="connsiteX153" fmla="*/ 1398694 w 2915920"/>
                <a:gd name="connsiteY153" fmla="*/ 314960 h 1073573"/>
                <a:gd name="connsiteX154" fmla="*/ 1395307 w 2915920"/>
                <a:gd name="connsiteY154" fmla="*/ 338667 h 1073573"/>
                <a:gd name="connsiteX155" fmla="*/ 1371600 w 2915920"/>
                <a:gd name="connsiteY155" fmla="*/ 358987 h 1073573"/>
                <a:gd name="connsiteX156" fmla="*/ 1347894 w 2915920"/>
                <a:gd name="connsiteY156" fmla="*/ 382693 h 1073573"/>
                <a:gd name="connsiteX157" fmla="*/ 1337734 w 2915920"/>
                <a:gd name="connsiteY157" fmla="*/ 403013 h 1073573"/>
                <a:gd name="connsiteX158" fmla="*/ 1334347 w 2915920"/>
                <a:gd name="connsiteY158" fmla="*/ 440267 h 1073573"/>
                <a:gd name="connsiteX159" fmla="*/ 1344507 w 2915920"/>
                <a:gd name="connsiteY159" fmla="*/ 474133 h 1073573"/>
                <a:gd name="connsiteX160" fmla="*/ 1368214 w 2915920"/>
                <a:gd name="connsiteY160" fmla="*/ 504613 h 1073573"/>
                <a:gd name="connsiteX161" fmla="*/ 1378374 w 2915920"/>
                <a:gd name="connsiteY161" fmla="*/ 524933 h 1073573"/>
                <a:gd name="connsiteX162" fmla="*/ 1374987 w 2915920"/>
                <a:gd name="connsiteY162" fmla="*/ 545253 h 1073573"/>
                <a:gd name="connsiteX163" fmla="*/ 1361440 w 2915920"/>
                <a:gd name="connsiteY163" fmla="*/ 562187 h 1073573"/>
                <a:gd name="connsiteX164" fmla="*/ 1341120 w 2915920"/>
                <a:gd name="connsiteY164" fmla="*/ 565573 h 1073573"/>
                <a:gd name="connsiteX165" fmla="*/ 1320800 w 2915920"/>
                <a:gd name="connsiteY165" fmla="*/ 572347 h 1073573"/>
                <a:gd name="connsiteX166" fmla="*/ 1290320 w 2915920"/>
                <a:gd name="connsiteY166" fmla="*/ 568960 h 1073573"/>
                <a:gd name="connsiteX167" fmla="*/ 1259840 w 2915920"/>
                <a:gd name="connsiteY167" fmla="*/ 548640 h 1073573"/>
                <a:gd name="connsiteX168" fmla="*/ 1239520 w 2915920"/>
                <a:gd name="connsiteY168" fmla="*/ 538480 h 1073573"/>
                <a:gd name="connsiteX169" fmla="*/ 1205654 w 2915920"/>
                <a:gd name="connsiteY169" fmla="*/ 535093 h 1073573"/>
                <a:gd name="connsiteX170" fmla="*/ 1185334 w 2915920"/>
                <a:gd name="connsiteY170" fmla="*/ 531707 h 1073573"/>
                <a:gd name="connsiteX171" fmla="*/ 1158240 w 2915920"/>
                <a:gd name="connsiteY171" fmla="*/ 524933 h 1073573"/>
                <a:gd name="connsiteX172" fmla="*/ 1124374 w 2915920"/>
                <a:gd name="connsiteY172" fmla="*/ 528320 h 1073573"/>
                <a:gd name="connsiteX173" fmla="*/ 1107440 w 2915920"/>
                <a:gd name="connsiteY173" fmla="*/ 565573 h 1073573"/>
                <a:gd name="connsiteX174" fmla="*/ 1090507 w 2915920"/>
                <a:gd name="connsiteY174" fmla="*/ 575733 h 1073573"/>
                <a:gd name="connsiteX175" fmla="*/ 1060027 w 2915920"/>
                <a:gd name="connsiteY175" fmla="*/ 579120 h 1073573"/>
                <a:gd name="connsiteX176" fmla="*/ 1019387 w 2915920"/>
                <a:gd name="connsiteY176" fmla="*/ 579120 h 1073573"/>
                <a:gd name="connsiteX177" fmla="*/ 982134 w 2915920"/>
                <a:gd name="connsiteY177" fmla="*/ 579120 h 1073573"/>
                <a:gd name="connsiteX178" fmla="*/ 951654 w 2915920"/>
                <a:gd name="connsiteY178" fmla="*/ 582507 h 1073573"/>
                <a:gd name="connsiteX179" fmla="*/ 924560 w 2915920"/>
                <a:gd name="connsiteY179" fmla="*/ 609600 h 1073573"/>
                <a:gd name="connsiteX180" fmla="*/ 900854 w 2915920"/>
                <a:gd name="connsiteY180" fmla="*/ 640080 h 1073573"/>
                <a:gd name="connsiteX181" fmla="*/ 890694 w 2915920"/>
                <a:gd name="connsiteY181" fmla="*/ 667173 h 1073573"/>
                <a:gd name="connsiteX182" fmla="*/ 850054 w 2915920"/>
                <a:gd name="connsiteY182" fmla="*/ 697653 h 1073573"/>
                <a:gd name="connsiteX183" fmla="*/ 802640 w 2915920"/>
                <a:gd name="connsiteY183" fmla="*/ 728133 h 1073573"/>
                <a:gd name="connsiteX184" fmla="*/ 785707 w 2915920"/>
                <a:gd name="connsiteY184" fmla="*/ 748453 h 1073573"/>
                <a:gd name="connsiteX185" fmla="*/ 778934 w 2915920"/>
                <a:gd name="connsiteY185" fmla="*/ 799253 h 1073573"/>
                <a:gd name="connsiteX186" fmla="*/ 775547 w 2915920"/>
                <a:gd name="connsiteY186" fmla="*/ 812800 h 1073573"/>
                <a:gd name="connsiteX187" fmla="*/ 755227 w 2915920"/>
                <a:gd name="connsiteY187" fmla="*/ 812800 h 1073573"/>
                <a:gd name="connsiteX188" fmla="*/ 738294 w 2915920"/>
                <a:gd name="connsiteY188" fmla="*/ 792480 h 1073573"/>
                <a:gd name="connsiteX189" fmla="*/ 738294 w 2915920"/>
                <a:gd name="connsiteY189" fmla="*/ 792480 h 1073573"/>
                <a:gd name="connsiteX190" fmla="*/ 714587 w 2915920"/>
                <a:gd name="connsiteY190" fmla="*/ 775547 h 1073573"/>
                <a:gd name="connsiteX191" fmla="*/ 721360 w 2915920"/>
                <a:gd name="connsiteY191" fmla="*/ 738293 h 1073573"/>
                <a:gd name="connsiteX192" fmla="*/ 721360 w 2915920"/>
                <a:gd name="connsiteY192" fmla="*/ 714587 h 1073573"/>
                <a:gd name="connsiteX193" fmla="*/ 721360 w 2915920"/>
                <a:gd name="connsiteY193" fmla="*/ 694267 h 1073573"/>
                <a:gd name="connsiteX194" fmla="*/ 717974 w 2915920"/>
                <a:gd name="connsiteY194" fmla="*/ 663787 h 1073573"/>
                <a:gd name="connsiteX195" fmla="*/ 707814 w 2915920"/>
                <a:gd name="connsiteY195" fmla="*/ 640080 h 1073573"/>
                <a:gd name="connsiteX196" fmla="*/ 711200 w 2915920"/>
                <a:gd name="connsiteY196" fmla="*/ 609600 h 1073573"/>
                <a:gd name="connsiteX197" fmla="*/ 707814 w 2915920"/>
                <a:gd name="connsiteY197" fmla="*/ 589280 h 1073573"/>
                <a:gd name="connsiteX198" fmla="*/ 697654 w 2915920"/>
                <a:gd name="connsiteY198" fmla="*/ 562187 h 1073573"/>
                <a:gd name="connsiteX199" fmla="*/ 687494 w 2915920"/>
                <a:gd name="connsiteY199" fmla="*/ 555413 h 1073573"/>
                <a:gd name="connsiteX200" fmla="*/ 657014 w 2915920"/>
                <a:gd name="connsiteY200" fmla="*/ 545253 h 1073573"/>
                <a:gd name="connsiteX201" fmla="*/ 602827 w 2915920"/>
                <a:gd name="connsiteY201" fmla="*/ 545253 h 1073573"/>
                <a:gd name="connsiteX202" fmla="*/ 565574 w 2915920"/>
                <a:gd name="connsiteY202" fmla="*/ 541867 h 1073573"/>
                <a:gd name="connsiteX203" fmla="*/ 538480 w 2915920"/>
                <a:gd name="connsiteY203" fmla="*/ 538480 h 1073573"/>
                <a:gd name="connsiteX204" fmla="*/ 538480 w 2915920"/>
                <a:gd name="connsiteY204" fmla="*/ 538480 h 1073573"/>
                <a:gd name="connsiteX205" fmla="*/ 494454 w 2915920"/>
                <a:gd name="connsiteY205" fmla="*/ 518160 h 1073573"/>
                <a:gd name="connsiteX206" fmla="*/ 474134 w 2915920"/>
                <a:gd name="connsiteY206" fmla="*/ 501227 h 1073573"/>
                <a:gd name="connsiteX207" fmla="*/ 467360 w 2915920"/>
                <a:gd name="connsiteY207" fmla="*/ 491067 h 1073573"/>
                <a:gd name="connsiteX208" fmla="*/ 423334 w 2915920"/>
                <a:gd name="connsiteY208" fmla="*/ 484293 h 1073573"/>
                <a:gd name="connsiteX209" fmla="*/ 389467 w 2915920"/>
                <a:gd name="connsiteY209" fmla="*/ 494453 h 1073573"/>
                <a:gd name="connsiteX210" fmla="*/ 362374 w 2915920"/>
                <a:gd name="connsiteY210" fmla="*/ 491067 h 1073573"/>
                <a:gd name="connsiteX211" fmla="*/ 335280 w 2915920"/>
                <a:gd name="connsiteY211" fmla="*/ 467360 h 1073573"/>
                <a:gd name="connsiteX212" fmla="*/ 308187 w 2915920"/>
                <a:gd name="connsiteY212" fmla="*/ 457200 h 1073573"/>
                <a:gd name="connsiteX213" fmla="*/ 274320 w 2915920"/>
                <a:gd name="connsiteY213" fmla="*/ 433493 h 1073573"/>
                <a:gd name="connsiteX214" fmla="*/ 264160 w 2915920"/>
                <a:gd name="connsiteY214" fmla="*/ 403013 h 1073573"/>
                <a:gd name="connsiteX215" fmla="*/ 243840 w 2915920"/>
                <a:gd name="connsiteY215" fmla="*/ 392853 h 1073573"/>
                <a:gd name="connsiteX216" fmla="*/ 223520 w 2915920"/>
                <a:gd name="connsiteY216" fmla="*/ 375920 h 1073573"/>
                <a:gd name="connsiteX217" fmla="*/ 203200 w 2915920"/>
                <a:gd name="connsiteY217" fmla="*/ 345440 h 1073573"/>
                <a:gd name="connsiteX218" fmla="*/ 203200 w 2915920"/>
                <a:gd name="connsiteY218" fmla="*/ 345440 h 1073573"/>
                <a:gd name="connsiteX219" fmla="*/ 172720 w 2915920"/>
                <a:gd name="connsiteY219" fmla="*/ 294640 h 1073573"/>
                <a:gd name="connsiteX220" fmla="*/ 152400 w 2915920"/>
                <a:gd name="connsiteY220" fmla="*/ 284480 h 1073573"/>
                <a:gd name="connsiteX221" fmla="*/ 135467 w 2915920"/>
                <a:gd name="connsiteY221" fmla="*/ 247227 h 1073573"/>
                <a:gd name="connsiteX222" fmla="*/ 125307 w 2915920"/>
                <a:gd name="connsiteY222" fmla="*/ 223520 h 1073573"/>
                <a:gd name="connsiteX223" fmla="*/ 111760 w 2915920"/>
                <a:gd name="connsiteY223" fmla="*/ 209973 h 1073573"/>
                <a:gd name="connsiteX224" fmla="*/ 84667 w 2915920"/>
                <a:gd name="connsiteY224" fmla="*/ 193040 h 1073573"/>
                <a:gd name="connsiteX225" fmla="*/ 64347 w 2915920"/>
                <a:gd name="connsiteY225" fmla="*/ 182880 h 1073573"/>
                <a:gd name="connsiteX226" fmla="*/ 47414 w 2915920"/>
                <a:gd name="connsiteY226" fmla="*/ 182880 h 1073573"/>
                <a:gd name="connsiteX227" fmla="*/ 37254 w 2915920"/>
                <a:gd name="connsiteY227" fmla="*/ 189653 h 1073573"/>
                <a:gd name="connsiteX228" fmla="*/ 30480 w 2915920"/>
                <a:gd name="connsiteY228" fmla="*/ 203200 h 1073573"/>
                <a:gd name="connsiteX229" fmla="*/ 27094 w 2915920"/>
                <a:gd name="connsiteY229" fmla="*/ 230293 h 1073573"/>
                <a:gd name="connsiteX230" fmla="*/ 16934 w 2915920"/>
                <a:gd name="connsiteY230" fmla="*/ 247227 h 1073573"/>
                <a:gd name="connsiteX231" fmla="*/ 6774 w 2915920"/>
                <a:gd name="connsiteY231" fmla="*/ 257387 h 1073573"/>
                <a:gd name="connsiteX232" fmla="*/ 3387 w 2915920"/>
                <a:gd name="connsiteY232" fmla="*/ 270933 h 1073573"/>
                <a:gd name="connsiteX233" fmla="*/ 0 w 2915920"/>
                <a:gd name="connsiteY233" fmla="*/ 284480 h 1073573"/>
                <a:gd name="connsiteX234" fmla="*/ 0 w 2915920"/>
                <a:gd name="connsiteY234" fmla="*/ 304800 h 1073573"/>
                <a:gd name="connsiteX235" fmla="*/ 0 w 2915920"/>
                <a:gd name="connsiteY235" fmla="*/ 328507 h 1073573"/>
                <a:gd name="connsiteX236" fmla="*/ 0 w 2915920"/>
                <a:gd name="connsiteY236" fmla="*/ 335280 h 1073573"/>
                <a:gd name="connsiteX237" fmla="*/ 13547 w 2915920"/>
                <a:gd name="connsiteY237" fmla="*/ 348827 h 1073573"/>
                <a:gd name="connsiteX238" fmla="*/ 13547 w 2915920"/>
                <a:gd name="connsiteY238" fmla="*/ 352213 h 1073573"/>
                <a:gd name="connsiteX239" fmla="*/ 20320 w 2915920"/>
                <a:gd name="connsiteY239" fmla="*/ 362373 h 1073573"/>
                <a:gd name="connsiteX240" fmla="*/ 13547 w 2915920"/>
                <a:gd name="connsiteY240" fmla="*/ 369147 h 1073573"/>
                <a:gd name="connsiteX241" fmla="*/ 16934 w 2915920"/>
                <a:gd name="connsiteY241" fmla="*/ 392853 h 1073573"/>
                <a:gd name="connsiteX242" fmla="*/ 13547 w 2915920"/>
                <a:gd name="connsiteY242" fmla="*/ 406400 h 1073573"/>
                <a:gd name="connsiteX243" fmla="*/ 10160 w 2915920"/>
                <a:gd name="connsiteY243" fmla="*/ 416560 h 1073573"/>
                <a:gd name="connsiteX244" fmla="*/ 6774 w 2915920"/>
                <a:gd name="connsiteY244" fmla="*/ 430107 h 1073573"/>
                <a:gd name="connsiteX245" fmla="*/ 3387 w 2915920"/>
                <a:gd name="connsiteY245" fmla="*/ 440267 h 1073573"/>
                <a:gd name="connsiteX246" fmla="*/ 16934 w 2915920"/>
                <a:gd name="connsiteY246" fmla="*/ 443653 h 1073573"/>
                <a:gd name="connsiteX247" fmla="*/ 20320 w 2915920"/>
                <a:gd name="connsiteY247" fmla="*/ 450427 h 1073573"/>
                <a:gd name="connsiteX248" fmla="*/ 23707 w 2915920"/>
                <a:gd name="connsiteY248" fmla="*/ 457200 h 1073573"/>
                <a:gd name="connsiteX249" fmla="*/ 30480 w 2915920"/>
                <a:gd name="connsiteY249" fmla="*/ 460587 h 1073573"/>
                <a:gd name="connsiteX250" fmla="*/ 40640 w 2915920"/>
                <a:gd name="connsiteY250" fmla="*/ 474133 h 1073573"/>
                <a:gd name="connsiteX251" fmla="*/ 47414 w 2915920"/>
                <a:gd name="connsiteY251" fmla="*/ 474133 h 1073573"/>
                <a:gd name="connsiteX252" fmla="*/ 54187 w 2915920"/>
                <a:gd name="connsiteY252" fmla="*/ 463973 h 1073573"/>
                <a:gd name="connsiteX253" fmla="*/ 71120 w 2915920"/>
                <a:gd name="connsiteY253" fmla="*/ 460587 h 1073573"/>
                <a:gd name="connsiteX254" fmla="*/ 88054 w 2915920"/>
                <a:gd name="connsiteY254" fmla="*/ 460587 h 1073573"/>
                <a:gd name="connsiteX255" fmla="*/ 98214 w 2915920"/>
                <a:gd name="connsiteY255" fmla="*/ 460587 h 1073573"/>
                <a:gd name="connsiteX256" fmla="*/ 115147 w 2915920"/>
                <a:gd name="connsiteY256" fmla="*/ 463973 h 1073573"/>
                <a:gd name="connsiteX257" fmla="*/ 128694 w 2915920"/>
                <a:gd name="connsiteY257" fmla="*/ 470747 h 1073573"/>
                <a:gd name="connsiteX258" fmla="*/ 138854 w 2915920"/>
                <a:gd name="connsiteY258" fmla="*/ 480907 h 1073573"/>
                <a:gd name="connsiteX259" fmla="*/ 135467 w 2915920"/>
                <a:gd name="connsiteY259" fmla="*/ 491067 h 1073573"/>
                <a:gd name="connsiteX260" fmla="*/ 132080 w 2915920"/>
                <a:gd name="connsiteY260" fmla="*/ 504613 h 1073573"/>
                <a:gd name="connsiteX261" fmla="*/ 132080 w 2915920"/>
                <a:gd name="connsiteY261" fmla="*/ 504613 h 1073573"/>
                <a:gd name="connsiteX262" fmla="*/ 125307 w 2915920"/>
                <a:gd name="connsiteY262" fmla="*/ 524933 h 1073573"/>
                <a:gd name="connsiteX263" fmla="*/ 135467 w 2915920"/>
                <a:gd name="connsiteY263" fmla="*/ 552027 h 1073573"/>
                <a:gd name="connsiteX264" fmla="*/ 142240 w 2915920"/>
                <a:gd name="connsiteY264" fmla="*/ 555413 h 1073573"/>
                <a:gd name="connsiteX265" fmla="*/ 155787 w 2915920"/>
                <a:gd name="connsiteY265" fmla="*/ 555413 h 1073573"/>
                <a:gd name="connsiteX266" fmla="*/ 172720 w 2915920"/>
                <a:gd name="connsiteY266" fmla="*/ 555413 h 1073573"/>
                <a:gd name="connsiteX267" fmla="*/ 186267 w 2915920"/>
                <a:gd name="connsiteY267" fmla="*/ 541867 h 1073573"/>
                <a:gd name="connsiteX268" fmla="*/ 193040 w 2915920"/>
                <a:gd name="connsiteY268" fmla="*/ 535093 h 1073573"/>
                <a:gd name="connsiteX269" fmla="*/ 193040 w 2915920"/>
                <a:gd name="connsiteY269" fmla="*/ 531707 h 1073573"/>
                <a:gd name="connsiteX270" fmla="*/ 203200 w 2915920"/>
                <a:gd name="connsiteY270" fmla="*/ 531707 h 1073573"/>
                <a:gd name="connsiteX271" fmla="*/ 216747 w 2915920"/>
                <a:gd name="connsiteY271" fmla="*/ 531707 h 1073573"/>
                <a:gd name="connsiteX272" fmla="*/ 220134 w 2915920"/>
                <a:gd name="connsiteY272" fmla="*/ 538480 h 1073573"/>
                <a:gd name="connsiteX273" fmla="*/ 240454 w 2915920"/>
                <a:gd name="connsiteY273" fmla="*/ 545253 h 1073573"/>
                <a:gd name="connsiteX274" fmla="*/ 240454 w 2915920"/>
                <a:gd name="connsiteY274" fmla="*/ 555413 h 1073573"/>
                <a:gd name="connsiteX275" fmla="*/ 240454 w 2915920"/>
                <a:gd name="connsiteY275" fmla="*/ 565573 h 1073573"/>
                <a:gd name="connsiteX276" fmla="*/ 243840 w 2915920"/>
                <a:gd name="connsiteY276" fmla="*/ 575733 h 1073573"/>
                <a:gd name="connsiteX277" fmla="*/ 254000 w 2915920"/>
                <a:gd name="connsiteY277" fmla="*/ 592667 h 1073573"/>
                <a:gd name="connsiteX278" fmla="*/ 267547 w 2915920"/>
                <a:gd name="connsiteY278" fmla="*/ 602827 h 1073573"/>
                <a:gd name="connsiteX279" fmla="*/ 284480 w 2915920"/>
                <a:gd name="connsiteY279" fmla="*/ 612987 h 1073573"/>
                <a:gd name="connsiteX280" fmla="*/ 287867 w 2915920"/>
                <a:gd name="connsiteY280" fmla="*/ 623147 h 1073573"/>
                <a:gd name="connsiteX281" fmla="*/ 291254 w 2915920"/>
                <a:gd name="connsiteY281" fmla="*/ 629920 h 1073573"/>
                <a:gd name="connsiteX282" fmla="*/ 301414 w 2915920"/>
                <a:gd name="connsiteY282" fmla="*/ 633307 h 1073573"/>
                <a:gd name="connsiteX283" fmla="*/ 318347 w 2915920"/>
                <a:gd name="connsiteY283" fmla="*/ 633307 h 1073573"/>
                <a:gd name="connsiteX284" fmla="*/ 338667 w 2915920"/>
                <a:gd name="connsiteY284" fmla="*/ 646853 h 1073573"/>
                <a:gd name="connsiteX285" fmla="*/ 338667 w 2915920"/>
                <a:gd name="connsiteY285" fmla="*/ 663787 h 1073573"/>
                <a:gd name="connsiteX286" fmla="*/ 338667 w 2915920"/>
                <a:gd name="connsiteY286" fmla="*/ 663787 h 1073573"/>
                <a:gd name="connsiteX287" fmla="*/ 335280 w 2915920"/>
                <a:gd name="connsiteY287" fmla="*/ 697653 h 1073573"/>
                <a:gd name="connsiteX288" fmla="*/ 335280 w 2915920"/>
                <a:gd name="connsiteY288" fmla="*/ 717973 h 1073573"/>
                <a:gd name="connsiteX289" fmla="*/ 338667 w 2915920"/>
                <a:gd name="connsiteY289" fmla="*/ 728133 h 1073573"/>
                <a:gd name="connsiteX290" fmla="*/ 348827 w 2915920"/>
                <a:gd name="connsiteY290" fmla="*/ 731520 h 1073573"/>
                <a:gd name="connsiteX291" fmla="*/ 372534 w 2915920"/>
                <a:gd name="connsiteY291" fmla="*/ 731520 h 1073573"/>
                <a:gd name="connsiteX292" fmla="*/ 396240 w 2915920"/>
                <a:gd name="connsiteY292" fmla="*/ 734907 h 1073573"/>
                <a:gd name="connsiteX293" fmla="*/ 433494 w 2915920"/>
                <a:gd name="connsiteY293" fmla="*/ 745067 h 1073573"/>
                <a:gd name="connsiteX294" fmla="*/ 440267 w 2915920"/>
                <a:gd name="connsiteY294" fmla="*/ 758613 h 1073573"/>
                <a:gd name="connsiteX295" fmla="*/ 447040 w 2915920"/>
                <a:gd name="connsiteY295" fmla="*/ 778933 h 1073573"/>
                <a:gd name="connsiteX296" fmla="*/ 467360 w 2915920"/>
                <a:gd name="connsiteY296" fmla="*/ 806027 h 1073573"/>
                <a:gd name="connsiteX297" fmla="*/ 480907 w 2915920"/>
                <a:gd name="connsiteY297" fmla="*/ 833120 h 1073573"/>
                <a:gd name="connsiteX298" fmla="*/ 491067 w 2915920"/>
                <a:gd name="connsiteY298" fmla="*/ 846667 h 1073573"/>
                <a:gd name="connsiteX299" fmla="*/ 491067 w 2915920"/>
                <a:gd name="connsiteY299" fmla="*/ 863600 h 1073573"/>
                <a:gd name="connsiteX300" fmla="*/ 511387 w 2915920"/>
                <a:gd name="connsiteY300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2584027 w 2915920"/>
                <a:gd name="connsiteY123" fmla="*/ 67733 h 1073573"/>
                <a:gd name="connsiteX124" fmla="*/ 1960213 w 2915920"/>
                <a:gd name="connsiteY124" fmla="*/ 571567 h 1073573"/>
                <a:gd name="connsiteX125" fmla="*/ 1968475 w 2915920"/>
                <a:gd name="connsiteY125" fmla="*/ 564620 h 1073573"/>
                <a:gd name="connsiteX126" fmla="*/ 1927380 w 2915920"/>
                <a:gd name="connsiteY126" fmla="*/ 537613 h 1073573"/>
                <a:gd name="connsiteX127" fmla="*/ 1883642 w 2915920"/>
                <a:gd name="connsiteY127" fmla="*/ 500534 h 1073573"/>
                <a:gd name="connsiteX128" fmla="*/ 1880710 w 2915920"/>
                <a:gd name="connsiteY128" fmla="*/ 445131 h 1073573"/>
                <a:gd name="connsiteX129" fmla="*/ 1845977 w 2915920"/>
                <a:gd name="connsiteY129" fmla="*/ 386255 h 1073573"/>
                <a:gd name="connsiteX130" fmla="*/ 1850852 w 2915920"/>
                <a:gd name="connsiteY130" fmla="*/ 340925 h 1073573"/>
                <a:gd name="connsiteX131" fmla="*/ 1807114 w 2915920"/>
                <a:gd name="connsiteY131" fmla="*/ 331721 h 1073573"/>
                <a:gd name="connsiteX132" fmla="*/ 1727733 w 2915920"/>
                <a:gd name="connsiteY132" fmla="*/ 287087 h 1073573"/>
                <a:gd name="connsiteX133" fmla="*/ 1648641 w 2915920"/>
                <a:gd name="connsiteY133" fmla="*/ 267721 h 1073573"/>
                <a:gd name="connsiteX134" fmla="*/ 1639968 w 2915920"/>
                <a:gd name="connsiteY134" fmla="*/ 240715 h 1073573"/>
                <a:gd name="connsiteX135" fmla="*/ 1632617 w 2915920"/>
                <a:gd name="connsiteY135" fmla="*/ 182707 h 1073573"/>
                <a:gd name="connsiteX136" fmla="*/ 1647075 w 2915920"/>
                <a:gd name="connsiteY136" fmla="*/ 132341 h 1073573"/>
                <a:gd name="connsiteX137" fmla="*/ 1702628 w 2915920"/>
                <a:gd name="connsiteY137" fmla="*/ 103164 h 1073573"/>
                <a:gd name="connsiteX138" fmla="*/ 1699696 w 2915920"/>
                <a:gd name="connsiteY138" fmla="*/ 63045 h 1073573"/>
                <a:gd name="connsiteX139" fmla="*/ 1710601 w 2915920"/>
                <a:gd name="connsiteY139" fmla="*/ 6165 h 1073573"/>
                <a:gd name="connsiteX140" fmla="*/ 1618827 w 2915920"/>
                <a:gd name="connsiteY140" fmla="*/ 0 h 1073573"/>
                <a:gd name="connsiteX141" fmla="*/ 1625600 w 2915920"/>
                <a:gd name="connsiteY141" fmla="*/ 16933 h 1073573"/>
                <a:gd name="connsiteX142" fmla="*/ 1615440 w 2915920"/>
                <a:gd name="connsiteY142" fmla="*/ 37253 h 1073573"/>
                <a:gd name="connsiteX143" fmla="*/ 1584960 w 2915920"/>
                <a:gd name="connsiteY143" fmla="*/ 54187 h 1073573"/>
                <a:gd name="connsiteX144" fmla="*/ 1540934 w 2915920"/>
                <a:gd name="connsiteY144" fmla="*/ 118533 h 1073573"/>
                <a:gd name="connsiteX145" fmla="*/ 1507067 w 2915920"/>
                <a:gd name="connsiteY145" fmla="*/ 128693 h 1073573"/>
                <a:gd name="connsiteX146" fmla="*/ 1513840 w 2915920"/>
                <a:gd name="connsiteY146" fmla="*/ 186267 h 1073573"/>
                <a:gd name="connsiteX147" fmla="*/ 1486747 w 2915920"/>
                <a:gd name="connsiteY147" fmla="*/ 216747 h 1073573"/>
                <a:gd name="connsiteX148" fmla="*/ 1486747 w 2915920"/>
                <a:gd name="connsiteY148" fmla="*/ 216747 h 1073573"/>
                <a:gd name="connsiteX149" fmla="*/ 1422400 w 2915920"/>
                <a:gd name="connsiteY149" fmla="*/ 250613 h 1073573"/>
                <a:gd name="connsiteX150" fmla="*/ 1405467 w 2915920"/>
                <a:gd name="connsiteY150" fmla="*/ 277707 h 1073573"/>
                <a:gd name="connsiteX151" fmla="*/ 1405467 w 2915920"/>
                <a:gd name="connsiteY151" fmla="*/ 277707 h 1073573"/>
                <a:gd name="connsiteX152" fmla="*/ 1398694 w 2915920"/>
                <a:gd name="connsiteY152" fmla="*/ 314960 h 1073573"/>
                <a:gd name="connsiteX153" fmla="*/ 1395307 w 2915920"/>
                <a:gd name="connsiteY153" fmla="*/ 338667 h 1073573"/>
                <a:gd name="connsiteX154" fmla="*/ 1371600 w 2915920"/>
                <a:gd name="connsiteY154" fmla="*/ 358987 h 1073573"/>
                <a:gd name="connsiteX155" fmla="*/ 1347894 w 2915920"/>
                <a:gd name="connsiteY155" fmla="*/ 382693 h 1073573"/>
                <a:gd name="connsiteX156" fmla="*/ 1337734 w 2915920"/>
                <a:gd name="connsiteY156" fmla="*/ 403013 h 1073573"/>
                <a:gd name="connsiteX157" fmla="*/ 1334347 w 2915920"/>
                <a:gd name="connsiteY157" fmla="*/ 440267 h 1073573"/>
                <a:gd name="connsiteX158" fmla="*/ 1344507 w 2915920"/>
                <a:gd name="connsiteY158" fmla="*/ 474133 h 1073573"/>
                <a:gd name="connsiteX159" fmla="*/ 1368214 w 2915920"/>
                <a:gd name="connsiteY159" fmla="*/ 504613 h 1073573"/>
                <a:gd name="connsiteX160" fmla="*/ 1378374 w 2915920"/>
                <a:gd name="connsiteY160" fmla="*/ 524933 h 1073573"/>
                <a:gd name="connsiteX161" fmla="*/ 1374987 w 2915920"/>
                <a:gd name="connsiteY161" fmla="*/ 545253 h 1073573"/>
                <a:gd name="connsiteX162" fmla="*/ 1361440 w 2915920"/>
                <a:gd name="connsiteY162" fmla="*/ 562187 h 1073573"/>
                <a:gd name="connsiteX163" fmla="*/ 1341120 w 2915920"/>
                <a:gd name="connsiteY163" fmla="*/ 565573 h 1073573"/>
                <a:gd name="connsiteX164" fmla="*/ 1320800 w 2915920"/>
                <a:gd name="connsiteY164" fmla="*/ 572347 h 1073573"/>
                <a:gd name="connsiteX165" fmla="*/ 1290320 w 2915920"/>
                <a:gd name="connsiteY165" fmla="*/ 568960 h 1073573"/>
                <a:gd name="connsiteX166" fmla="*/ 1259840 w 2915920"/>
                <a:gd name="connsiteY166" fmla="*/ 548640 h 1073573"/>
                <a:gd name="connsiteX167" fmla="*/ 1239520 w 2915920"/>
                <a:gd name="connsiteY167" fmla="*/ 538480 h 1073573"/>
                <a:gd name="connsiteX168" fmla="*/ 1205654 w 2915920"/>
                <a:gd name="connsiteY168" fmla="*/ 535093 h 1073573"/>
                <a:gd name="connsiteX169" fmla="*/ 1185334 w 2915920"/>
                <a:gd name="connsiteY169" fmla="*/ 531707 h 1073573"/>
                <a:gd name="connsiteX170" fmla="*/ 1158240 w 2915920"/>
                <a:gd name="connsiteY170" fmla="*/ 524933 h 1073573"/>
                <a:gd name="connsiteX171" fmla="*/ 1124374 w 2915920"/>
                <a:gd name="connsiteY171" fmla="*/ 528320 h 1073573"/>
                <a:gd name="connsiteX172" fmla="*/ 1107440 w 2915920"/>
                <a:gd name="connsiteY172" fmla="*/ 565573 h 1073573"/>
                <a:gd name="connsiteX173" fmla="*/ 1090507 w 2915920"/>
                <a:gd name="connsiteY173" fmla="*/ 575733 h 1073573"/>
                <a:gd name="connsiteX174" fmla="*/ 1060027 w 2915920"/>
                <a:gd name="connsiteY174" fmla="*/ 579120 h 1073573"/>
                <a:gd name="connsiteX175" fmla="*/ 1019387 w 2915920"/>
                <a:gd name="connsiteY175" fmla="*/ 579120 h 1073573"/>
                <a:gd name="connsiteX176" fmla="*/ 982134 w 2915920"/>
                <a:gd name="connsiteY176" fmla="*/ 579120 h 1073573"/>
                <a:gd name="connsiteX177" fmla="*/ 951654 w 2915920"/>
                <a:gd name="connsiteY177" fmla="*/ 582507 h 1073573"/>
                <a:gd name="connsiteX178" fmla="*/ 924560 w 2915920"/>
                <a:gd name="connsiteY178" fmla="*/ 609600 h 1073573"/>
                <a:gd name="connsiteX179" fmla="*/ 900854 w 2915920"/>
                <a:gd name="connsiteY179" fmla="*/ 640080 h 1073573"/>
                <a:gd name="connsiteX180" fmla="*/ 890694 w 2915920"/>
                <a:gd name="connsiteY180" fmla="*/ 667173 h 1073573"/>
                <a:gd name="connsiteX181" fmla="*/ 850054 w 2915920"/>
                <a:gd name="connsiteY181" fmla="*/ 697653 h 1073573"/>
                <a:gd name="connsiteX182" fmla="*/ 802640 w 2915920"/>
                <a:gd name="connsiteY182" fmla="*/ 728133 h 1073573"/>
                <a:gd name="connsiteX183" fmla="*/ 785707 w 2915920"/>
                <a:gd name="connsiteY183" fmla="*/ 748453 h 1073573"/>
                <a:gd name="connsiteX184" fmla="*/ 778934 w 2915920"/>
                <a:gd name="connsiteY184" fmla="*/ 799253 h 1073573"/>
                <a:gd name="connsiteX185" fmla="*/ 775547 w 2915920"/>
                <a:gd name="connsiteY185" fmla="*/ 812800 h 1073573"/>
                <a:gd name="connsiteX186" fmla="*/ 755227 w 2915920"/>
                <a:gd name="connsiteY186" fmla="*/ 812800 h 1073573"/>
                <a:gd name="connsiteX187" fmla="*/ 738294 w 2915920"/>
                <a:gd name="connsiteY187" fmla="*/ 792480 h 1073573"/>
                <a:gd name="connsiteX188" fmla="*/ 738294 w 2915920"/>
                <a:gd name="connsiteY188" fmla="*/ 792480 h 1073573"/>
                <a:gd name="connsiteX189" fmla="*/ 714587 w 2915920"/>
                <a:gd name="connsiteY189" fmla="*/ 775547 h 1073573"/>
                <a:gd name="connsiteX190" fmla="*/ 721360 w 2915920"/>
                <a:gd name="connsiteY190" fmla="*/ 738293 h 1073573"/>
                <a:gd name="connsiteX191" fmla="*/ 721360 w 2915920"/>
                <a:gd name="connsiteY191" fmla="*/ 714587 h 1073573"/>
                <a:gd name="connsiteX192" fmla="*/ 721360 w 2915920"/>
                <a:gd name="connsiteY192" fmla="*/ 694267 h 1073573"/>
                <a:gd name="connsiteX193" fmla="*/ 717974 w 2915920"/>
                <a:gd name="connsiteY193" fmla="*/ 663787 h 1073573"/>
                <a:gd name="connsiteX194" fmla="*/ 707814 w 2915920"/>
                <a:gd name="connsiteY194" fmla="*/ 640080 h 1073573"/>
                <a:gd name="connsiteX195" fmla="*/ 711200 w 2915920"/>
                <a:gd name="connsiteY195" fmla="*/ 609600 h 1073573"/>
                <a:gd name="connsiteX196" fmla="*/ 707814 w 2915920"/>
                <a:gd name="connsiteY196" fmla="*/ 589280 h 1073573"/>
                <a:gd name="connsiteX197" fmla="*/ 697654 w 2915920"/>
                <a:gd name="connsiteY197" fmla="*/ 562187 h 1073573"/>
                <a:gd name="connsiteX198" fmla="*/ 687494 w 2915920"/>
                <a:gd name="connsiteY198" fmla="*/ 555413 h 1073573"/>
                <a:gd name="connsiteX199" fmla="*/ 657014 w 2915920"/>
                <a:gd name="connsiteY199" fmla="*/ 545253 h 1073573"/>
                <a:gd name="connsiteX200" fmla="*/ 602827 w 2915920"/>
                <a:gd name="connsiteY200" fmla="*/ 545253 h 1073573"/>
                <a:gd name="connsiteX201" fmla="*/ 565574 w 2915920"/>
                <a:gd name="connsiteY201" fmla="*/ 541867 h 1073573"/>
                <a:gd name="connsiteX202" fmla="*/ 538480 w 2915920"/>
                <a:gd name="connsiteY202" fmla="*/ 538480 h 1073573"/>
                <a:gd name="connsiteX203" fmla="*/ 538480 w 2915920"/>
                <a:gd name="connsiteY203" fmla="*/ 538480 h 1073573"/>
                <a:gd name="connsiteX204" fmla="*/ 494454 w 2915920"/>
                <a:gd name="connsiteY204" fmla="*/ 518160 h 1073573"/>
                <a:gd name="connsiteX205" fmla="*/ 474134 w 2915920"/>
                <a:gd name="connsiteY205" fmla="*/ 501227 h 1073573"/>
                <a:gd name="connsiteX206" fmla="*/ 467360 w 2915920"/>
                <a:gd name="connsiteY206" fmla="*/ 491067 h 1073573"/>
                <a:gd name="connsiteX207" fmla="*/ 423334 w 2915920"/>
                <a:gd name="connsiteY207" fmla="*/ 484293 h 1073573"/>
                <a:gd name="connsiteX208" fmla="*/ 389467 w 2915920"/>
                <a:gd name="connsiteY208" fmla="*/ 494453 h 1073573"/>
                <a:gd name="connsiteX209" fmla="*/ 362374 w 2915920"/>
                <a:gd name="connsiteY209" fmla="*/ 491067 h 1073573"/>
                <a:gd name="connsiteX210" fmla="*/ 335280 w 2915920"/>
                <a:gd name="connsiteY210" fmla="*/ 467360 h 1073573"/>
                <a:gd name="connsiteX211" fmla="*/ 308187 w 2915920"/>
                <a:gd name="connsiteY211" fmla="*/ 457200 h 1073573"/>
                <a:gd name="connsiteX212" fmla="*/ 274320 w 2915920"/>
                <a:gd name="connsiteY212" fmla="*/ 433493 h 1073573"/>
                <a:gd name="connsiteX213" fmla="*/ 264160 w 2915920"/>
                <a:gd name="connsiteY213" fmla="*/ 403013 h 1073573"/>
                <a:gd name="connsiteX214" fmla="*/ 243840 w 2915920"/>
                <a:gd name="connsiteY214" fmla="*/ 392853 h 1073573"/>
                <a:gd name="connsiteX215" fmla="*/ 223520 w 2915920"/>
                <a:gd name="connsiteY215" fmla="*/ 375920 h 1073573"/>
                <a:gd name="connsiteX216" fmla="*/ 203200 w 2915920"/>
                <a:gd name="connsiteY216" fmla="*/ 345440 h 1073573"/>
                <a:gd name="connsiteX217" fmla="*/ 203200 w 2915920"/>
                <a:gd name="connsiteY217" fmla="*/ 345440 h 1073573"/>
                <a:gd name="connsiteX218" fmla="*/ 172720 w 2915920"/>
                <a:gd name="connsiteY218" fmla="*/ 294640 h 1073573"/>
                <a:gd name="connsiteX219" fmla="*/ 152400 w 2915920"/>
                <a:gd name="connsiteY219" fmla="*/ 284480 h 1073573"/>
                <a:gd name="connsiteX220" fmla="*/ 135467 w 2915920"/>
                <a:gd name="connsiteY220" fmla="*/ 247227 h 1073573"/>
                <a:gd name="connsiteX221" fmla="*/ 125307 w 2915920"/>
                <a:gd name="connsiteY221" fmla="*/ 223520 h 1073573"/>
                <a:gd name="connsiteX222" fmla="*/ 111760 w 2915920"/>
                <a:gd name="connsiteY222" fmla="*/ 209973 h 1073573"/>
                <a:gd name="connsiteX223" fmla="*/ 84667 w 2915920"/>
                <a:gd name="connsiteY223" fmla="*/ 193040 h 1073573"/>
                <a:gd name="connsiteX224" fmla="*/ 64347 w 2915920"/>
                <a:gd name="connsiteY224" fmla="*/ 182880 h 1073573"/>
                <a:gd name="connsiteX225" fmla="*/ 47414 w 2915920"/>
                <a:gd name="connsiteY225" fmla="*/ 182880 h 1073573"/>
                <a:gd name="connsiteX226" fmla="*/ 37254 w 2915920"/>
                <a:gd name="connsiteY226" fmla="*/ 189653 h 1073573"/>
                <a:gd name="connsiteX227" fmla="*/ 30480 w 2915920"/>
                <a:gd name="connsiteY227" fmla="*/ 203200 h 1073573"/>
                <a:gd name="connsiteX228" fmla="*/ 27094 w 2915920"/>
                <a:gd name="connsiteY228" fmla="*/ 230293 h 1073573"/>
                <a:gd name="connsiteX229" fmla="*/ 16934 w 2915920"/>
                <a:gd name="connsiteY229" fmla="*/ 247227 h 1073573"/>
                <a:gd name="connsiteX230" fmla="*/ 6774 w 2915920"/>
                <a:gd name="connsiteY230" fmla="*/ 257387 h 1073573"/>
                <a:gd name="connsiteX231" fmla="*/ 3387 w 2915920"/>
                <a:gd name="connsiteY231" fmla="*/ 270933 h 1073573"/>
                <a:gd name="connsiteX232" fmla="*/ 0 w 2915920"/>
                <a:gd name="connsiteY232" fmla="*/ 284480 h 1073573"/>
                <a:gd name="connsiteX233" fmla="*/ 0 w 2915920"/>
                <a:gd name="connsiteY233" fmla="*/ 304800 h 1073573"/>
                <a:gd name="connsiteX234" fmla="*/ 0 w 2915920"/>
                <a:gd name="connsiteY234" fmla="*/ 328507 h 1073573"/>
                <a:gd name="connsiteX235" fmla="*/ 0 w 2915920"/>
                <a:gd name="connsiteY235" fmla="*/ 335280 h 1073573"/>
                <a:gd name="connsiteX236" fmla="*/ 13547 w 2915920"/>
                <a:gd name="connsiteY236" fmla="*/ 348827 h 1073573"/>
                <a:gd name="connsiteX237" fmla="*/ 13547 w 2915920"/>
                <a:gd name="connsiteY237" fmla="*/ 352213 h 1073573"/>
                <a:gd name="connsiteX238" fmla="*/ 20320 w 2915920"/>
                <a:gd name="connsiteY238" fmla="*/ 362373 h 1073573"/>
                <a:gd name="connsiteX239" fmla="*/ 13547 w 2915920"/>
                <a:gd name="connsiteY239" fmla="*/ 369147 h 1073573"/>
                <a:gd name="connsiteX240" fmla="*/ 16934 w 2915920"/>
                <a:gd name="connsiteY240" fmla="*/ 392853 h 1073573"/>
                <a:gd name="connsiteX241" fmla="*/ 13547 w 2915920"/>
                <a:gd name="connsiteY241" fmla="*/ 406400 h 1073573"/>
                <a:gd name="connsiteX242" fmla="*/ 10160 w 2915920"/>
                <a:gd name="connsiteY242" fmla="*/ 416560 h 1073573"/>
                <a:gd name="connsiteX243" fmla="*/ 6774 w 2915920"/>
                <a:gd name="connsiteY243" fmla="*/ 430107 h 1073573"/>
                <a:gd name="connsiteX244" fmla="*/ 3387 w 2915920"/>
                <a:gd name="connsiteY244" fmla="*/ 440267 h 1073573"/>
                <a:gd name="connsiteX245" fmla="*/ 16934 w 2915920"/>
                <a:gd name="connsiteY245" fmla="*/ 443653 h 1073573"/>
                <a:gd name="connsiteX246" fmla="*/ 20320 w 2915920"/>
                <a:gd name="connsiteY246" fmla="*/ 450427 h 1073573"/>
                <a:gd name="connsiteX247" fmla="*/ 23707 w 2915920"/>
                <a:gd name="connsiteY247" fmla="*/ 457200 h 1073573"/>
                <a:gd name="connsiteX248" fmla="*/ 30480 w 2915920"/>
                <a:gd name="connsiteY248" fmla="*/ 460587 h 1073573"/>
                <a:gd name="connsiteX249" fmla="*/ 40640 w 2915920"/>
                <a:gd name="connsiteY249" fmla="*/ 474133 h 1073573"/>
                <a:gd name="connsiteX250" fmla="*/ 47414 w 2915920"/>
                <a:gd name="connsiteY250" fmla="*/ 474133 h 1073573"/>
                <a:gd name="connsiteX251" fmla="*/ 54187 w 2915920"/>
                <a:gd name="connsiteY251" fmla="*/ 463973 h 1073573"/>
                <a:gd name="connsiteX252" fmla="*/ 71120 w 2915920"/>
                <a:gd name="connsiteY252" fmla="*/ 460587 h 1073573"/>
                <a:gd name="connsiteX253" fmla="*/ 88054 w 2915920"/>
                <a:gd name="connsiteY253" fmla="*/ 460587 h 1073573"/>
                <a:gd name="connsiteX254" fmla="*/ 98214 w 2915920"/>
                <a:gd name="connsiteY254" fmla="*/ 460587 h 1073573"/>
                <a:gd name="connsiteX255" fmla="*/ 115147 w 2915920"/>
                <a:gd name="connsiteY255" fmla="*/ 463973 h 1073573"/>
                <a:gd name="connsiteX256" fmla="*/ 128694 w 2915920"/>
                <a:gd name="connsiteY256" fmla="*/ 470747 h 1073573"/>
                <a:gd name="connsiteX257" fmla="*/ 138854 w 2915920"/>
                <a:gd name="connsiteY257" fmla="*/ 480907 h 1073573"/>
                <a:gd name="connsiteX258" fmla="*/ 135467 w 2915920"/>
                <a:gd name="connsiteY258" fmla="*/ 491067 h 1073573"/>
                <a:gd name="connsiteX259" fmla="*/ 132080 w 2915920"/>
                <a:gd name="connsiteY259" fmla="*/ 504613 h 1073573"/>
                <a:gd name="connsiteX260" fmla="*/ 132080 w 2915920"/>
                <a:gd name="connsiteY260" fmla="*/ 504613 h 1073573"/>
                <a:gd name="connsiteX261" fmla="*/ 125307 w 2915920"/>
                <a:gd name="connsiteY261" fmla="*/ 524933 h 1073573"/>
                <a:gd name="connsiteX262" fmla="*/ 135467 w 2915920"/>
                <a:gd name="connsiteY262" fmla="*/ 552027 h 1073573"/>
                <a:gd name="connsiteX263" fmla="*/ 142240 w 2915920"/>
                <a:gd name="connsiteY263" fmla="*/ 555413 h 1073573"/>
                <a:gd name="connsiteX264" fmla="*/ 155787 w 2915920"/>
                <a:gd name="connsiteY264" fmla="*/ 555413 h 1073573"/>
                <a:gd name="connsiteX265" fmla="*/ 172720 w 2915920"/>
                <a:gd name="connsiteY265" fmla="*/ 555413 h 1073573"/>
                <a:gd name="connsiteX266" fmla="*/ 186267 w 2915920"/>
                <a:gd name="connsiteY266" fmla="*/ 541867 h 1073573"/>
                <a:gd name="connsiteX267" fmla="*/ 193040 w 2915920"/>
                <a:gd name="connsiteY267" fmla="*/ 535093 h 1073573"/>
                <a:gd name="connsiteX268" fmla="*/ 193040 w 2915920"/>
                <a:gd name="connsiteY268" fmla="*/ 531707 h 1073573"/>
                <a:gd name="connsiteX269" fmla="*/ 203200 w 2915920"/>
                <a:gd name="connsiteY269" fmla="*/ 531707 h 1073573"/>
                <a:gd name="connsiteX270" fmla="*/ 216747 w 2915920"/>
                <a:gd name="connsiteY270" fmla="*/ 531707 h 1073573"/>
                <a:gd name="connsiteX271" fmla="*/ 220134 w 2915920"/>
                <a:gd name="connsiteY271" fmla="*/ 538480 h 1073573"/>
                <a:gd name="connsiteX272" fmla="*/ 240454 w 2915920"/>
                <a:gd name="connsiteY272" fmla="*/ 545253 h 1073573"/>
                <a:gd name="connsiteX273" fmla="*/ 240454 w 2915920"/>
                <a:gd name="connsiteY273" fmla="*/ 555413 h 1073573"/>
                <a:gd name="connsiteX274" fmla="*/ 240454 w 2915920"/>
                <a:gd name="connsiteY274" fmla="*/ 565573 h 1073573"/>
                <a:gd name="connsiteX275" fmla="*/ 243840 w 2915920"/>
                <a:gd name="connsiteY275" fmla="*/ 575733 h 1073573"/>
                <a:gd name="connsiteX276" fmla="*/ 254000 w 2915920"/>
                <a:gd name="connsiteY276" fmla="*/ 592667 h 1073573"/>
                <a:gd name="connsiteX277" fmla="*/ 267547 w 2915920"/>
                <a:gd name="connsiteY277" fmla="*/ 602827 h 1073573"/>
                <a:gd name="connsiteX278" fmla="*/ 284480 w 2915920"/>
                <a:gd name="connsiteY278" fmla="*/ 612987 h 1073573"/>
                <a:gd name="connsiteX279" fmla="*/ 287867 w 2915920"/>
                <a:gd name="connsiteY279" fmla="*/ 623147 h 1073573"/>
                <a:gd name="connsiteX280" fmla="*/ 291254 w 2915920"/>
                <a:gd name="connsiteY280" fmla="*/ 629920 h 1073573"/>
                <a:gd name="connsiteX281" fmla="*/ 301414 w 2915920"/>
                <a:gd name="connsiteY281" fmla="*/ 633307 h 1073573"/>
                <a:gd name="connsiteX282" fmla="*/ 318347 w 2915920"/>
                <a:gd name="connsiteY282" fmla="*/ 633307 h 1073573"/>
                <a:gd name="connsiteX283" fmla="*/ 338667 w 2915920"/>
                <a:gd name="connsiteY283" fmla="*/ 646853 h 1073573"/>
                <a:gd name="connsiteX284" fmla="*/ 338667 w 2915920"/>
                <a:gd name="connsiteY284" fmla="*/ 663787 h 1073573"/>
                <a:gd name="connsiteX285" fmla="*/ 338667 w 2915920"/>
                <a:gd name="connsiteY285" fmla="*/ 663787 h 1073573"/>
                <a:gd name="connsiteX286" fmla="*/ 335280 w 2915920"/>
                <a:gd name="connsiteY286" fmla="*/ 697653 h 1073573"/>
                <a:gd name="connsiteX287" fmla="*/ 335280 w 2915920"/>
                <a:gd name="connsiteY287" fmla="*/ 717973 h 1073573"/>
                <a:gd name="connsiteX288" fmla="*/ 338667 w 2915920"/>
                <a:gd name="connsiteY288" fmla="*/ 728133 h 1073573"/>
                <a:gd name="connsiteX289" fmla="*/ 348827 w 2915920"/>
                <a:gd name="connsiteY289" fmla="*/ 731520 h 1073573"/>
                <a:gd name="connsiteX290" fmla="*/ 372534 w 2915920"/>
                <a:gd name="connsiteY290" fmla="*/ 731520 h 1073573"/>
                <a:gd name="connsiteX291" fmla="*/ 396240 w 2915920"/>
                <a:gd name="connsiteY291" fmla="*/ 734907 h 1073573"/>
                <a:gd name="connsiteX292" fmla="*/ 433494 w 2915920"/>
                <a:gd name="connsiteY292" fmla="*/ 745067 h 1073573"/>
                <a:gd name="connsiteX293" fmla="*/ 440267 w 2915920"/>
                <a:gd name="connsiteY293" fmla="*/ 758613 h 1073573"/>
                <a:gd name="connsiteX294" fmla="*/ 447040 w 2915920"/>
                <a:gd name="connsiteY294" fmla="*/ 778933 h 1073573"/>
                <a:gd name="connsiteX295" fmla="*/ 467360 w 2915920"/>
                <a:gd name="connsiteY295" fmla="*/ 806027 h 1073573"/>
                <a:gd name="connsiteX296" fmla="*/ 480907 w 2915920"/>
                <a:gd name="connsiteY296" fmla="*/ 833120 h 1073573"/>
                <a:gd name="connsiteX297" fmla="*/ 491067 w 2915920"/>
                <a:gd name="connsiteY297" fmla="*/ 846667 h 1073573"/>
                <a:gd name="connsiteX298" fmla="*/ 491067 w 2915920"/>
                <a:gd name="connsiteY298" fmla="*/ 863600 h 1073573"/>
                <a:gd name="connsiteX299" fmla="*/ 511387 w 2915920"/>
                <a:gd name="connsiteY299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2628054 w 2915920"/>
                <a:gd name="connsiteY122" fmla="*/ 91440 h 1073573"/>
                <a:gd name="connsiteX123" fmla="*/ 1960213 w 2915920"/>
                <a:gd name="connsiteY123" fmla="*/ 571567 h 1073573"/>
                <a:gd name="connsiteX124" fmla="*/ 1968475 w 2915920"/>
                <a:gd name="connsiteY124" fmla="*/ 564620 h 1073573"/>
                <a:gd name="connsiteX125" fmla="*/ 1927380 w 2915920"/>
                <a:gd name="connsiteY125" fmla="*/ 537613 h 1073573"/>
                <a:gd name="connsiteX126" fmla="*/ 1883642 w 2915920"/>
                <a:gd name="connsiteY126" fmla="*/ 500534 h 1073573"/>
                <a:gd name="connsiteX127" fmla="*/ 1880710 w 2915920"/>
                <a:gd name="connsiteY127" fmla="*/ 445131 h 1073573"/>
                <a:gd name="connsiteX128" fmla="*/ 1845977 w 2915920"/>
                <a:gd name="connsiteY128" fmla="*/ 386255 h 1073573"/>
                <a:gd name="connsiteX129" fmla="*/ 1850852 w 2915920"/>
                <a:gd name="connsiteY129" fmla="*/ 340925 h 1073573"/>
                <a:gd name="connsiteX130" fmla="*/ 1807114 w 2915920"/>
                <a:gd name="connsiteY130" fmla="*/ 331721 h 1073573"/>
                <a:gd name="connsiteX131" fmla="*/ 1727733 w 2915920"/>
                <a:gd name="connsiteY131" fmla="*/ 287087 h 1073573"/>
                <a:gd name="connsiteX132" fmla="*/ 1648641 w 2915920"/>
                <a:gd name="connsiteY132" fmla="*/ 267721 h 1073573"/>
                <a:gd name="connsiteX133" fmla="*/ 1639968 w 2915920"/>
                <a:gd name="connsiteY133" fmla="*/ 240715 h 1073573"/>
                <a:gd name="connsiteX134" fmla="*/ 1632617 w 2915920"/>
                <a:gd name="connsiteY134" fmla="*/ 182707 h 1073573"/>
                <a:gd name="connsiteX135" fmla="*/ 1647075 w 2915920"/>
                <a:gd name="connsiteY135" fmla="*/ 132341 h 1073573"/>
                <a:gd name="connsiteX136" fmla="*/ 1702628 w 2915920"/>
                <a:gd name="connsiteY136" fmla="*/ 103164 h 1073573"/>
                <a:gd name="connsiteX137" fmla="*/ 1699696 w 2915920"/>
                <a:gd name="connsiteY137" fmla="*/ 63045 h 1073573"/>
                <a:gd name="connsiteX138" fmla="*/ 1710601 w 2915920"/>
                <a:gd name="connsiteY138" fmla="*/ 6165 h 1073573"/>
                <a:gd name="connsiteX139" fmla="*/ 1618827 w 2915920"/>
                <a:gd name="connsiteY139" fmla="*/ 0 h 1073573"/>
                <a:gd name="connsiteX140" fmla="*/ 1625600 w 2915920"/>
                <a:gd name="connsiteY140" fmla="*/ 16933 h 1073573"/>
                <a:gd name="connsiteX141" fmla="*/ 1615440 w 2915920"/>
                <a:gd name="connsiteY141" fmla="*/ 37253 h 1073573"/>
                <a:gd name="connsiteX142" fmla="*/ 1584960 w 2915920"/>
                <a:gd name="connsiteY142" fmla="*/ 54187 h 1073573"/>
                <a:gd name="connsiteX143" fmla="*/ 1540934 w 2915920"/>
                <a:gd name="connsiteY143" fmla="*/ 118533 h 1073573"/>
                <a:gd name="connsiteX144" fmla="*/ 1507067 w 2915920"/>
                <a:gd name="connsiteY144" fmla="*/ 128693 h 1073573"/>
                <a:gd name="connsiteX145" fmla="*/ 1513840 w 2915920"/>
                <a:gd name="connsiteY145" fmla="*/ 186267 h 1073573"/>
                <a:gd name="connsiteX146" fmla="*/ 1486747 w 2915920"/>
                <a:gd name="connsiteY146" fmla="*/ 216747 h 1073573"/>
                <a:gd name="connsiteX147" fmla="*/ 1486747 w 2915920"/>
                <a:gd name="connsiteY147" fmla="*/ 216747 h 1073573"/>
                <a:gd name="connsiteX148" fmla="*/ 1422400 w 2915920"/>
                <a:gd name="connsiteY148" fmla="*/ 250613 h 1073573"/>
                <a:gd name="connsiteX149" fmla="*/ 1405467 w 2915920"/>
                <a:gd name="connsiteY149" fmla="*/ 277707 h 1073573"/>
                <a:gd name="connsiteX150" fmla="*/ 1405467 w 2915920"/>
                <a:gd name="connsiteY150" fmla="*/ 277707 h 1073573"/>
                <a:gd name="connsiteX151" fmla="*/ 1398694 w 2915920"/>
                <a:gd name="connsiteY151" fmla="*/ 314960 h 1073573"/>
                <a:gd name="connsiteX152" fmla="*/ 1395307 w 2915920"/>
                <a:gd name="connsiteY152" fmla="*/ 338667 h 1073573"/>
                <a:gd name="connsiteX153" fmla="*/ 1371600 w 2915920"/>
                <a:gd name="connsiteY153" fmla="*/ 358987 h 1073573"/>
                <a:gd name="connsiteX154" fmla="*/ 1347894 w 2915920"/>
                <a:gd name="connsiteY154" fmla="*/ 382693 h 1073573"/>
                <a:gd name="connsiteX155" fmla="*/ 1337734 w 2915920"/>
                <a:gd name="connsiteY155" fmla="*/ 403013 h 1073573"/>
                <a:gd name="connsiteX156" fmla="*/ 1334347 w 2915920"/>
                <a:gd name="connsiteY156" fmla="*/ 440267 h 1073573"/>
                <a:gd name="connsiteX157" fmla="*/ 1344507 w 2915920"/>
                <a:gd name="connsiteY157" fmla="*/ 474133 h 1073573"/>
                <a:gd name="connsiteX158" fmla="*/ 1368214 w 2915920"/>
                <a:gd name="connsiteY158" fmla="*/ 504613 h 1073573"/>
                <a:gd name="connsiteX159" fmla="*/ 1378374 w 2915920"/>
                <a:gd name="connsiteY159" fmla="*/ 524933 h 1073573"/>
                <a:gd name="connsiteX160" fmla="*/ 1374987 w 2915920"/>
                <a:gd name="connsiteY160" fmla="*/ 545253 h 1073573"/>
                <a:gd name="connsiteX161" fmla="*/ 1361440 w 2915920"/>
                <a:gd name="connsiteY161" fmla="*/ 562187 h 1073573"/>
                <a:gd name="connsiteX162" fmla="*/ 1341120 w 2915920"/>
                <a:gd name="connsiteY162" fmla="*/ 565573 h 1073573"/>
                <a:gd name="connsiteX163" fmla="*/ 1320800 w 2915920"/>
                <a:gd name="connsiteY163" fmla="*/ 572347 h 1073573"/>
                <a:gd name="connsiteX164" fmla="*/ 1290320 w 2915920"/>
                <a:gd name="connsiteY164" fmla="*/ 568960 h 1073573"/>
                <a:gd name="connsiteX165" fmla="*/ 1259840 w 2915920"/>
                <a:gd name="connsiteY165" fmla="*/ 548640 h 1073573"/>
                <a:gd name="connsiteX166" fmla="*/ 1239520 w 2915920"/>
                <a:gd name="connsiteY166" fmla="*/ 538480 h 1073573"/>
                <a:gd name="connsiteX167" fmla="*/ 1205654 w 2915920"/>
                <a:gd name="connsiteY167" fmla="*/ 535093 h 1073573"/>
                <a:gd name="connsiteX168" fmla="*/ 1185334 w 2915920"/>
                <a:gd name="connsiteY168" fmla="*/ 531707 h 1073573"/>
                <a:gd name="connsiteX169" fmla="*/ 1158240 w 2915920"/>
                <a:gd name="connsiteY169" fmla="*/ 524933 h 1073573"/>
                <a:gd name="connsiteX170" fmla="*/ 1124374 w 2915920"/>
                <a:gd name="connsiteY170" fmla="*/ 528320 h 1073573"/>
                <a:gd name="connsiteX171" fmla="*/ 1107440 w 2915920"/>
                <a:gd name="connsiteY171" fmla="*/ 565573 h 1073573"/>
                <a:gd name="connsiteX172" fmla="*/ 1090507 w 2915920"/>
                <a:gd name="connsiteY172" fmla="*/ 575733 h 1073573"/>
                <a:gd name="connsiteX173" fmla="*/ 1060027 w 2915920"/>
                <a:gd name="connsiteY173" fmla="*/ 579120 h 1073573"/>
                <a:gd name="connsiteX174" fmla="*/ 1019387 w 2915920"/>
                <a:gd name="connsiteY174" fmla="*/ 579120 h 1073573"/>
                <a:gd name="connsiteX175" fmla="*/ 982134 w 2915920"/>
                <a:gd name="connsiteY175" fmla="*/ 579120 h 1073573"/>
                <a:gd name="connsiteX176" fmla="*/ 951654 w 2915920"/>
                <a:gd name="connsiteY176" fmla="*/ 582507 h 1073573"/>
                <a:gd name="connsiteX177" fmla="*/ 924560 w 2915920"/>
                <a:gd name="connsiteY177" fmla="*/ 609600 h 1073573"/>
                <a:gd name="connsiteX178" fmla="*/ 900854 w 2915920"/>
                <a:gd name="connsiteY178" fmla="*/ 640080 h 1073573"/>
                <a:gd name="connsiteX179" fmla="*/ 890694 w 2915920"/>
                <a:gd name="connsiteY179" fmla="*/ 667173 h 1073573"/>
                <a:gd name="connsiteX180" fmla="*/ 850054 w 2915920"/>
                <a:gd name="connsiteY180" fmla="*/ 697653 h 1073573"/>
                <a:gd name="connsiteX181" fmla="*/ 802640 w 2915920"/>
                <a:gd name="connsiteY181" fmla="*/ 728133 h 1073573"/>
                <a:gd name="connsiteX182" fmla="*/ 785707 w 2915920"/>
                <a:gd name="connsiteY182" fmla="*/ 748453 h 1073573"/>
                <a:gd name="connsiteX183" fmla="*/ 778934 w 2915920"/>
                <a:gd name="connsiteY183" fmla="*/ 799253 h 1073573"/>
                <a:gd name="connsiteX184" fmla="*/ 775547 w 2915920"/>
                <a:gd name="connsiteY184" fmla="*/ 812800 h 1073573"/>
                <a:gd name="connsiteX185" fmla="*/ 755227 w 2915920"/>
                <a:gd name="connsiteY185" fmla="*/ 812800 h 1073573"/>
                <a:gd name="connsiteX186" fmla="*/ 738294 w 2915920"/>
                <a:gd name="connsiteY186" fmla="*/ 792480 h 1073573"/>
                <a:gd name="connsiteX187" fmla="*/ 738294 w 2915920"/>
                <a:gd name="connsiteY187" fmla="*/ 792480 h 1073573"/>
                <a:gd name="connsiteX188" fmla="*/ 714587 w 2915920"/>
                <a:gd name="connsiteY188" fmla="*/ 775547 h 1073573"/>
                <a:gd name="connsiteX189" fmla="*/ 721360 w 2915920"/>
                <a:gd name="connsiteY189" fmla="*/ 738293 h 1073573"/>
                <a:gd name="connsiteX190" fmla="*/ 721360 w 2915920"/>
                <a:gd name="connsiteY190" fmla="*/ 714587 h 1073573"/>
                <a:gd name="connsiteX191" fmla="*/ 721360 w 2915920"/>
                <a:gd name="connsiteY191" fmla="*/ 694267 h 1073573"/>
                <a:gd name="connsiteX192" fmla="*/ 717974 w 2915920"/>
                <a:gd name="connsiteY192" fmla="*/ 663787 h 1073573"/>
                <a:gd name="connsiteX193" fmla="*/ 707814 w 2915920"/>
                <a:gd name="connsiteY193" fmla="*/ 640080 h 1073573"/>
                <a:gd name="connsiteX194" fmla="*/ 711200 w 2915920"/>
                <a:gd name="connsiteY194" fmla="*/ 609600 h 1073573"/>
                <a:gd name="connsiteX195" fmla="*/ 707814 w 2915920"/>
                <a:gd name="connsiteY195" fmla="*/ 589280 h 1073573"/>
                <a:gd name="connsiteX196" fmla="*/ 697654 w 2915920"/>
                <a:gd name="connsiteY196" fmla="*/ 562187 h 1073573"/>
                <a:gd name="connsiteX197" fmla="*/ 687494 w 2915920"/>
                <a:gd name="connsiteY197" fmla="*/ 555413 h 1073573"/>
                <a:gd name="connsiteX198" fmla="*/ 657014 w 2915920"/>
                <a:gd name="connsiteY198" fmla="*/ 545253 h 1073573"/>
                <a:gd name="connsiteX199" fmla="*/ 602827 w 2915920"/>
                <a:gd name="connsiteY199" fmla="*/ 545253 h 1073573"/>
                <a:gd name="connsiteX200" fmla="*/ 565574 w 2915920"/>
                <a:gd name="connsiteY200" fmla="*/ 541867 h 1073573"/>
                <a:gd name="connsiteX201" fmla="*/ 538480 w 2915920"/>
                <a:gd name="connsiteY201" fmla="*/ 538480 h 1073573"/>
                <a:gd name="connsiteX202" fmla="*/ 538480 w 2915920"/>
                <a:gd name="connsiteY202" fmla="*/ 538480 h 1073573"/>
                <a:gd name="connsiteX203" fmla="*/ 494454 w 2915920"/>
                <a:gd name="connsiteY203" fmla="*/ 518160 h 1073573"/>
                <a:gd name="connsiteX204" fmla="*/ 474134 w 2915920"/>
                <a:gd name="connsiteY204" fmla="*/ 501227 h 1073573"/>
                <a:gd name="connsiteX205" fmla="*/ 467360 w 2915920"/>
                <a:gd name="connsiteY205" fmla="*/ 491067 h 1073573"/>
                <a:gd name="connsiteX206" fmla="*/ 423334 w 2915920"/>
                <a:gd name="connsiteY206" fmla="*/ 484293 h 1073573"/>
                <a:gd name="connsiteX207" fmla="*/ 389467 w 2915920"/>
                <a:gd name="connsiteY207" fmla="*/ 494453 h 1073573"/>
                <a:gd name="connsiteX208" fmla="*/ 362374 w 2915920"/>
                <a:gd name="connsiteY208" fmla="*/ 491067 h 1073573"/>
                <a:gd name="connsiteX209" fmla="*/ 335280 w 2915920"/>
                <a:gd name="connsiteY209" fmla="*/ 467360 h 1073573"/>
                <a:gd name="connsiteX210" fmla="*/ 308187 w 2915920"/>
                <a:gd name="connsiteY210" fmla="*/ 457200 h 1073573"/>
                <a:gd name="connsiteX211" fmla="*/ 274320 w 2915920"/>
                <a:gd name="connsiteY211" fmla="*/ 433493 h 1073573"/>
                <a:gd name="connsiteX212" fmla="*/ 264160 w 2915920"/>
                <a:gd name="connsiteY212" fmla="*/ 403013 h 1073573"/>
                <a:gd name="connsiteX213" fmla="*/ 243840 w 2915920"/>
                <a:gd name="connsiteY213" fmla="*/ 392853 h 1073573"/>
                <a:gd name="connsiteX214" fmla="*/ 223520 w 2915920"/>
                <a:gd name="connsiteY214" fmla="*/ 375920 h 1073573"/>
                <a:gd name="connsiteX215" fmla="*/ 203200 w 2915920"/>
                <a:gd name="connsiteY215" fmla="*/ 345440 h 1073573"/>
                <a:gd name="connsiteX216" fmla="*/ 203200 w 2915920"/>
                <a:gd name="connsiteY216" fmla="*/ 345440 h 1073573"/>
                <a:gd name="connsiteX217" fmla="*/ 172720 w 2915920"/>
                <a:gd name="connsiteY217" fmla="*/ 294640 h 1073573"/>
                <a:gd name="connsiteX218" fmla="*/ 152400 w 2915920"/>
                <a:gd name="connsiteY218" fmla="*/ 284480 h 1073573"/>
                <a:gd name="connsiteX219" fmla="*/ 135467 w 2915920"/>
                <a:gd name="connsiteY219" fmla="*/ 247227 h 1073573"/>
                <a:gd name="connsiteX220" fmla="*/ 125307 w 2915920"/>
                <a:gd name="connsiteY220" fmla="*/ 223520 h 1073573"/>
                <a:gd name="connsiteX221" fmla="*/ 111760 w 2915920"/>
                <a:gd name="connsiteY221" fmla="*/ 209973 h 1073573"/>
                <a:gd name="connsiteX222" fmla="*/ 84667 w 2915920"/>
                <a:gd name="connsiteY222" fmla="*/ 193040 h 1073573"/>
                <a:gd name="connsiteX223" fmla="*/ 64347 w 2915920"/>
                <a:gd name="connsiteY223" fmla="*/ 182880 h 1073573"/>
                <a:gd name="connsiteX224" fmla="*/ 47414 w 2915920"/>
                <a:gd name="connsiteY224" fmla="*/ 182880 h 1073573"/>
                <a:gd name="connsiteX225" fmla="*/ 37254 w 2915920"/>
                <a:gd name="connsiteY225" fmla="*/ 189653 h 1073573"/>
                <a:gd name="connsiteX226" fmla="*/ 30480 w 2915920"/>
                <a:gd name="connsiteY226" fmla="*/ 203200 h 1073573"/>
                <a:gd name="connsiteX227" fmla="*/ 27094 w 2915920"/>
                <a:gd name="connsiteY227" fmla="*/ 230293 h 1073573"/>
                <a:gd name="connsiteX228" fmla="*/ 16934 w 2915920"/>
                <a:gd name="connsiteY228" fmla="*/ 247227 h 1073573"/>
                <a:gd name="connsiteX229" fmla="*/ 6774 w 2915920"/>
                <a:gd name="connsiteY229" fmla="*/ 257387 h 1073573"/>
                <a:gd name="connsiteX230" fmla="*/ 3387 w 2915920"/>
                <a:gd name="connsiteY230" fmla="*/ 270933 h 1073573"/>
                <a:gd name="connsiteX231" fmla="*/ 0 w 2915920"/>
                <a:gd name="connsiteY231" fmla="*/ 284480 h 1073573"/>
                <a:gd name="connsiteX232" fmla="*/ 0 w 2915920"/>
                <a:gd name="connsiteY232" fmla="*/ 304800 h 1073573"/>
                <a:gd name="connsiteX233" fmla="*/ 0 w 2915920"/>
                <a:gd name="connsiteY233" fmla="*/ 328507 h 1073573"/>
                <a:gd name="connsiteX234" fmla="*/ 0 w 2915920"/>
                <a:gd name="connsiteY234" fmla="*/ 335280 h 1073573"/>
                <a:gd name="connsiteX235" fmla="*/ 13547 w 2915920"/>
                <a:gd name="connsiteY235" fmla="*/ 348827 h 1073573"/>
                <a:gd name="connsiteX236" fmla="*/ 13547 w 2915920"/>
                <a:gd name="connsiteY236" fmla="*/ 352213 h 1073573"/>
                <a:gd name="connsiteX237" fmla="*/ 20320 w 2915920"/>
                <a:gd name="connsiteY237" fmla="*/ 362373 h 1073573"/>
                <a:gd name="connsiteX238" fmla="*/ 13547 w 2915920"/>
                <a:gd name="connsiteY238" fmla="*/ 369147 h 1073573"/>
                <a:gd name="connsiteX239" fmla="*/ 16934 w 2915920"/>
                <a:gd name="connsiteY239" fmla="*/ 392853 h 1073573"/>
                <a:gd name="connsiteX240" fmla="*/ 13547 w 2915920"/>
                <a:gd name="connsiteY240" fmla="*/ 406400 h 1073573"/>
                <a:gd name="connsiteX241" fmla="*/ 10160 w 2915920"/>
                <a:gd name="connsiteY241" fmla="*/ 416560 h 1073573"/>
                <a:gd name="connsiteX242" fmla="*/ 6774 w 2915920"/>
                <a:gd name="connsiteY242" fmla="*/ 430107 h 1073573"/>
                <a:gd name="connsiteX243" fmla="*/ 3387 w 2915920"/>
                <a:gd name="connsiteY243" fmla="*/ 440267 h 1073573"/>
                <a:gd name="connsiteX244" fmla="*/ 16934 w 2915920"/>
                <a:gd name="connsiteY244" fmla="*/ 443653 h 1073573"/>
                <a:gd name="connsiteX245" fmla="*/ 20320 w 2915920"/>
                <a:gd name="connsiteY245" fmla="*/ 450427 h 1073573"/>
                <a:gd name="connsiteX246" fmla="*/ 23707 w 2915920"/>
                <a:gd name="connsiteY246" fmla="*/ 457200 h 1073573"/>
                <a:gd name="connsiteX247" fmla="*/ 30480 w 2915920"/>
                <a:gd name="connsiteY247" fmla="*/ 460587 h 1073573"/>
                <a:gd name="connsiteX248" fmla="*/ 40640 w 2915920"/>
                <a:gd name="connsiteY248" fmla="*/ 474133 h 1073573"/>
                <a:gd name="connsiteX249" fmla="*/ 47414 w 2915920"/>
                <a:gd name="connsiteY249" fmla="*/ 474133 h 1073573"/>
                <a:gd name="connsiteX250" fmla="*/ 54187 w 2915920"/>
                <a:gd name="connsiteY250" fmla="*/ 463973 h 1073573"/>
                <a:gd name="connsiteX251" fmla="*/ 71120 w 2915920"/>
                <a:gd name="connsiteY251" fmla="*/ 460587 h 1073573"/>
                <a:gd name="connsiteX252" fmla="*/ 88054 w 2915920"/>
                <a:gd name="connsiteY252" fmla="*/ 460587 h 1073573"/>
                <a:gd name="connsiteX253" fmla="*/ 98214 w 2915920"/>
                <a:gd name="connsiteY253" fmla="*/ 460587 h 1073573"/>
                <a:gd name="connsiteX254" fmla="*/ 115147 w 2915920"/>
                <a:gd name="connsiteY254" fmla="*/ 463973 h 1073573"/>
                <a:gd name="connsiteX255" fmla="*/ 128694 w 2915920"/>
                <a:gd name="connsiteY255" fmla="*/ 470747 h 1073573"/>
                <a:gd name="connsiteX256" fmla="*/ 138854 w 2915920"/>
                <a:gd name="connsiteY256" fmla="*/ 480907 h 1073573"/>
                <a:gd name="connsiteX257" fmla="*/ 135467 w 2915920"/>
                <a:gd name="connsiteY257" fmla="*/ 491067 h 1073573"/>
                <a:gd name="connsiteX258" fmla="*/ 132080 w 2915920"/>
                <a:gd name="connsiteY258" fmla="*/ 504613 h 1073573"/>
                <a:gd name="connsiteX259" fmla="*/ 132080 w 2915920"/>
                <a:gd name="connsiteY259" fmla="*/ 504613 h 1073573"/>
                <a:gd name="connsiteX260" fmla="*/ 125307 w 2915920"/>
                <a:gd name="connsiteY260" fmla="*/ 524933 h 1073573"/>
                <a:gd name="connsiteX261" fmla="*/ 135467 w 2915920"/>
                <a:gd name="connsiteY261" fmla="*/ 552027 h 1073573"/>
                <a:gd name="connsiteX262" fmla="*/ 142240 w 2915920"/>
                <a:gd name="connsiteY262" fmla="*/ 555413 h 1073573"/>
                <a:gd name="connsiteX263" fmla="*/ 155787 w 2915920"/>
                <a:gd name="connsiteY263" fmla="*/ 555413 h 1073573"/>
                <a:gd name="connsiteX264" fmla="*/ 172720 w 2915920"/>
                <a:gd name="connsiteY264" fmla="*/ 555413 h 1073573"/>
                <a:gd name="connsiteX265" fmla="*/ 186267 w 2915920"/>
                <a:gd name="connsiteY265" fmla="*/ 541867 h 1073573"/>
                <a:gd name="connsiteX266" fmla="*/ 193040 w 2915920"/>
                <a:gd name="connsiteY266" fmla="*/ 535093 h 1073573"/>
                <a:gd name="connsiteX267" fmla="*/ 193040 w 2915920"/>
                <a:gd name="connsiteY267" fmla="*/ 531707 h 1073573"/>
                <a:gd name="connsiteX268" fmla="*/ 203200 w 2915920"/>
                <a:gd name="connsiteY268" fmla="*/ 531707 h 1073573"/>
                <a:gd name="connsiteX269" fmla="*/ 216747 w 2915920"/>
                <a:gd name="connsiteY269" fmla="*/ 531707 h 1073573"/>
                <a:gd name="connsiteX270" fmla="*/ 220134 w 2915920"/>
                <a:gd name="connsiteY270" fmla="*/ 538480 h 1073573"/>
                <a:gd name="connsiteX271" fmla="*/ 240454 w 2915920"/>
                <a:gd name="connsiteY271" fmla="*/ 545253 h 1073573"/>
                <a:gd name="connsiteX272" fmla="*/ 240454 w 2915920"/>
                <a:gd name="connsiteY272" fmla="*/ 555413 h 1073573"/>
                <a:gd name="connsiteX273" fmla="*/ 240454 w 2915920"/>
                <a:gd name="connsiteY273" fmla="*/ 565573 h 1073573"/>
                <a:gd name="connsiteX274" fmla="*/ 243840 w 2915920"/>
                <a:gd name="connsiteY274" fmla="*/ 575733 h 1073573"/>
                <a:gd name="connsiteX275" fmla="*/ 254000 w 2915920"/>
                <a:gd name="connsiteY275" fmla="*/ 592667 h 1073573"/>
                <a:gd name="connsiteX276" fmla="*/ 267547 w 2915920"/>
                <a:gd name="connsiteY276" fmla="*/ 602827 h 1073573"/>
                <a:gd name="connsiteX277" fmla="*/ 284480 w 2915920"/>
                <a:gd name="connsiteY277" fmla="*/ 612987 h 1073573"/>
                <a:gd name="connsiteX278" fmla="*/ 287867 w 2915920"/>
                <a:gd name="connsiteY278" fmla="*/ 623147 h 1073573"/>
                <a:gd name="connsiteX279" fmla="*/ 291254 w 2915920"/>
                <a:gd name="connsiteY279" fmla="*/ 629920 h 1073573"/>
                <a:gd name="connsiteX280" fmla="*/ 301414 w 2915920"/>
                <a:gd name="connsiteY280" fmla="*/ 633307 h 1073573"/>
                <a:gd name="connsiteX281" fmla="*/ 318347 w 2915920"/>
                <a:gd name="connsiteY281" fmla="*/ 633307 h 1073573"/>
                <a:gd name="connsiteX282" fmla="*/ 338667 w 2915920"/>
                <a:gd name="connsiteY282" fmla="*/ 646853 h 1073573"/>
                <a:gd name="connsiteX283" fmla="*/ 338667 w 2915920"/>
                <a:gd name="connsiteY283" fmla="*/ 663787 h 1073573"/>
                <a:gd name="connsiteX284" fmla="*/ 338667 w 2915920"/>
                <a:gd name="connsiteY284" fmla="*/ 663787 h 1073573"/>
                <a:gd name="connsiteX285" fmla="*/ 335280 w 2915920"/>
                <a:gd name="connsiteY285" fmla="*/ 697653 h 1073573"/>
                <a:gd name="connsiteX286" fmla="*/ 335280 w 2915920"/>
                <a:gd name="connsiteY286" fmla="*/ 717973 h 1073573"/>
                <a:gd name="connsiteX287" fmla="*/ 338667 w 2915920"/>
                <a:gd name="connsiteY287" fmla="*/ 728133 h 1073573"/>
                <a:gd name="connsiteX288" fmla="*/ 348827 w 2915920"/>
                <a:gd name="connsiteY288" fmla="*/ 731520 h 1073573"/>
                <a:gd name="connsiteX289" fmla="*/ 372534 w 2915920"/>
                <a:gd name="connsiteY289" fmla="*/ 731520 h 1073573"/>
                <a:gd name="connsiteX290" fmla="*/ 396240 w 2915920"/>
                <a:gd name="connsiteY290" fmla="*/ 734907 h 1073573"/>
                <a:gd name="connsiteX291" fmla="*/ 433494 w 2915920"/>
                <a:gd name="connsiteY291" fmla="*/ 745067 h 1073573"/>
                <a:gd name="connsiteX292" fmla="*/ 440267 w 2915920"/>
                <a:gd name="connsiteY292" fmla="*/ 758613 h 1073573"/>
                <a:gd name="connsiteX293" fmla="*/ 447040 w 2915920"/>
                <a:gd name="connsiteY293" fmla="*/ 778933 h 1073573"/>
                <a:gd name="connsiteX294" fmla="*/ 467360 w 2915920"/>
                <a:gd name="connsiteY294" fmla="*/ 806027 h 1073573"/>
                <a:gd name="connsiteX295" fmla="*/ 480907 w 2915920"/>
                <a:gd name="connsiteY295" fmla="*/ 833120 h 1073573"/>
                <a:gd name="connsiteX296" fmla="*/ 491067 w 2915920"/>
                <a:gd name="connsiteY296" fmla="*/ 846667 h 1073573"/>
                <a:gd name="connsiteX297" fmla="*/ 491067 w 2915920"/>
                <a:gd name="connsiteY297" fmla="*/ 863600 h 1073573"/>
                <a:gd name="connsiteX298" fmla="*/ 511387 w 2915920"/>
                <a:gd name="connsiteY298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2658534 w 2915920"/>
                <a:gd name="connsiteY121" fmla="*/ 121920 h 1073573"/>
                <a:gd name="connsiteX122" fmla="*/ 1960213 w 2915920"/>
                <a:gd name="connsiteY122" fmla="*/ 571567 h 1073573"/>
                <a:gd name="connsiteX123" fmla="*/ 1968475 w 2915920"/>
                <a:gd name="connsiteY123" fmla="*/ 564620 h 1073573"/>
                <a:gd name="connsiteX124" fmla="*/ 1927380 w 2915920"/>
                <a:gd name="connsiteY124" fmla="*/ 537613 h 1073573"/>
                <a:gd name="connsiteX125" fmla="*/ 1883642 w 2915920"/>
                <a:gd name="connsiteY125" fmla="*/ 500534 h 1073573"/>
                <a:gd name="connsiteX126" fmla="*/ 1880710 w 2915920"/>
                <a:gd name="connsiteY126" fmla="*/ 445131 h 1073573"/>
                <a:gd name="connsiteX127" fmla="*/ 1845977 w 2915920"/>
                <a:gd name="connsiteY127" fmla="*/ 386255 h 1073573"/>
                <a:gd name="connsiteX128" fmla="*/ 1850852 w 2915920"/>
                <a:gd name="connsiteY128" fmla="*/ 340925 h 1073573"/>
                <a:gd name="connsiteX129" fmla="*/ 1807114 w 2915920"/>
                <a:gd name="connsiteY129" fmla="*/ 331721 h 1073573"/>
                <a:gd name="connsiteX130" fmla="*/ 1727733 w 2915920"/>
                <a:gd name="connsiteY130" fmla="*/ 287087 h 1073573"/>
                <a:gd name="connsiteX131" fmla="*/ 1648641 w 2915920"/>
                <a:gd name="connsiteY131" fmla="*/ 267721 h 1073573"/>
                <a:gd name="connsiteX132" fmla="*/ 1639968 w 2915920"/>
                <a:gd name="connsiteY132" fmla="*/ 240715 h 1073573"/>
                <a:gd name="connsiteX133" fmla="*/ 1632617 w 2915920"/>
                <a:gd name="connsiteY133" fmla="*/ 182707 h 1073573"/>
                <a:gd name="connsiteX134" fmla="*/ 1647075 w 2915920"/>
                <a:gd name="connsiteY134" fmla="*/ 132341 h 1073573"/>
                <a:gd name="connsiteX135" fmla="*/ 1702628 w 2915920"/>
                <a:gd name="connsiteY135" fmla="*/ 103164 h 1073573"/>
                <a:gd name="connsiteX136" fmla="*/ 1699696 w 2915920"/>
                <a:gd name="connsiteY136" fmla="*/ 63045 h 1073573"/>
                <a:gd name="connsiteX137" fmla="*/ 1710601 w 2915920"/>
                <a:gd name="connsiteY137" fmla="*/ 6165 h 1073573"/>
                <a:gd name="connsiteX138" fmla="*/ 1618827 w 2915920"/>
                <a:gd name="connsiteY138" fmla="*/ 0 h 1073573"/>
                <a:gd name="connsiteX139" fmla="*/ 1625600 w 2915920"/>
                <a:gd name="connsiteY139" fmla="*/ 16933 h 1073573"/>
                <a:gd name="connsiteX140" fmla="*/ 1615440 w 2915920"/>
                <a:gd name="connsiteY140" fmla="*/ 37253 h 1073573"/>
                <a:gd name="connsiteX141" fmla="*/ 1584960 w 2915920"/>
                <a:gd name="connsiteY141" fmla="*/ 54187 h 1073573"/>
                <a:gd name="connsiteX142" fmla="*/ 1540934 w 2915920"/>
                <a:gd name="connsiteY142" fmla="*/ 118533 h 1073573"/>
                <a:gd name="connsiteX143" fmla="*/ 1507067 w 2915920"/>
                <a:gd name="connsiteY143" fmla="*/ 128693 h 1073573"/>
                <a:gd name="connsiteX144" fmla="*/ 1513840 w 2915920"/>
                <a:gd name="connsiteY144" fmla="*/ 186267 h 1073573"/>
                <a:gd name="connsiteX145" fmla="*/ 1486747 w 2915920"/>
                <a:gd name="connsiteY145" fmla="*/ 216747 h 1073573"/>
                <a:gd name="connsiteX146" fmla="*/ 1486747 w 2915920"/>
                <a:gd name="connsiteY146" fmla="*/ 216747 h 1073573"/>
                <a:gd name="connsiteX147" fmla="*/ 1422400 w 2915920"/>
                <a:gd name="connsiteY147" fmla="*/ 250613 h 1073573"/>
                <a:gd name="connsiteX148" fmla="*/ 1405467 w 2915920"/>
                <a:gd name="connsiteY148" fmla="*/ 277707 h 1073573"/>
                <a:gd name="connsiteX149" fmla="*/ 1405467 w 2915920"/>
                <a:gd name="connsiteY149" fmla="*/ 277707 h 1073573"/>
                <a:gd name="connsiteX150" fmla="*/ 1398694 w 2915920"/>
                <a:gd name="connsiteY150" fmla="*/ 314960 h 1073573"/>
                <a:gd name="connsiteX151" fmla="*/ 1395307 w 2915920"/>
                <a:gd name="connsiteY151" fmla="*/ 338667 h 1073573"/>
                <a:gd name="connsiteX152" fmla="*/ 1371600 w 2915920"/>
                <a:gd name="connsiteY152" fmla="*/ 358987 h 1073573"/>
                <a:gd name="connsiteX153" fmla="*/ 1347894 w 2915920"/>
                <a:gd name="connsiteY153" fmla="*/ 382693 h 1073573"/>
                <a:gd name="connsiteX154" fmla="*/ 1337734 w 2915920"/>
                <a:gd name="connsiteY154" fmla="*/ 403013 h 1073573"/>
                <a:gd name="connsiteX155" fmla="*/ 1334347 w 2915920"/>
                <a:gd name="connsiteY155" fmla="*/ 440267 h 1073573"/>
                <a:gd name="connsiteX156" fmla="*/ 1344507 w 2915920"/>
                <a:gd name="connsiteY156" fmla="*/ 474133 h 1073573"/>
                <a:gd name="connsiteX157" fmla="*/ 1368214 w 2915920"/>
                <a:gd name="connsiteY157" fmla="*/ 504613 h 1073573"/>
                <a:gd name="connsiteX158" fmla="*/ 1378374 w 2915920"/>
                <a:gd name="connsiteY158" fmla="*/ 524933 h 1073573"/>
                <a:gd name="connsiteX159" fmla="*/ 1374987 w 2915920"/>
                <a:gd name="connsiteY159" fmla="*/ 545253 h 1073573"/>
                <a:gd name="connsiteX160" fmla="*/ 1361440 w 2915920"/>
                <a:gd name="connsiteY160" fmla="*/ 562187 h 1073573"/>
                <a:gd name="connsiteX161" fmla="*/ 1341120 w 2915920"/>
                <a:gd name="connsiteY161" fmla="*/ 565573 h 1073573"/>
                <a:gd name="connsiteX162" fmla="*/ 1320800 w 2915920"/>
                <a:gd name="connsiteY162" fmla="*/ 572347 h 1073573"/>
                <a:gd name="connsiteX163" fmla="*/ 1290320 w 2915920"/>
                <a:gd name="connsiteY163" fmla="*/ 568960 h 1073573"/>
                <a:gd name="connsiteX164" fmla="*/ 1259840 w 2915920"/>
                <a:gd name="connsiteY164" fmla="*/ 548640 h 1073573"/>
                <a:gd name="connsiteX165" fmla="*/ 1239520 w 2915920"/>
                <a:gd name="connsiteY165" fmla="*/ 538480 h 1073573"/>
                <a:gd name="connsiteX166" fmla="*/ 1205654 w 2915920"/>
                <a:gd name="connsiteY166" fmla="*/ 535093 h 1073573"/>
                <a:gd name="connsiteX167" fmla="*/ 1185334 w 2915920"/>
                <a:gd name="connsiteY167" fmla="*/ 531707 h 1073573"/>
                <a:gd name="connsiteX168" fmla="*/ 1158240 w 2915920"/>
                <a:gd name="connsiteY168" fmla="*/ 524933 h 1073573"/>
                <a:gd name="connsiteX169" fmla="*/ 1124374 w 2915920"/>
                <a:gd name="connsiteY169" fmla="*/ 528320 h 1073573"/>
                <a:gd name="connsiteX170" fmla="*/ 1107440 w 2915920"/>
                <a:gd name="connsiteY170" fmla="*/ 565573 h 1073573"/>
                <a:gd name="connsiteX171" fmla="*/ 1090507 w 2915920"/>
                <a:gd name="connsiteY171" fmla="*/ 575733 h 1073573"/>
                <a:gd name="connsiteX172" fmla="*/ 1060027 w 2915920"/>
                <a:gd name="connsiteY172" fmla="*/ 579120 h 1073573"/>
                <a:gd name="connsiteX173" fmla="*/ 1019387 w 2915920"/>
                <a:gd name="connsiteY173" fmla="*/ 579120 h 1073573"/>
                <a:gd name="connsiteX174" fmla="*/ 982134 w 2915920"/>
                <a:gd name="connsiteY174" fmla="*/ 579120 h 1073573"/>
                <a:gd name="connsiteX175" fmla="*/ 951654 w 2915920"/>
                <a:gd name="connsiteY175" fmla="*/ 582507 h 1073573"/>
                <a:gd name="connsiteX176" fmla="*/ 924560 w 2915920"/>
                <a:gd name="connsiteY176" fmla="*/ 609600 h 1073573"/>
                <a:gd name="connsiteX177" fmla="*/ 900854 w 2915920"/>
                <a:gd name="connsiteY177" fmla="*/ 640080 h 1073573"/>
                <a:gd name="connsiteX178" fmla="*/ 890694 w 2915920"/>
                <a:gd name="connsiteY178" fmla="*/ 667173 h 1073573"/>
                <a:gd name="connsiteX179" fmla="*/ 850054 w 2915920"/>
                <a:gd name="connsiteY179" fmla="*/ 697653 h 1073573"/>
                <a:gd name="connsiteX180" fmla="*/ 802640 w 2915920"/>
                <a:gd name="connsiteY180" fmla="*/ 728133 h 1073573"/>
                <a:gd name="connsiteX181" fmla="*/ 785707 w 2915920"/>
                <a:gd name="connsiteY181" fmla="*/ 748453 h 1073573"/>
                <a:gd name="connsiteX182" fmla="*/ 778934 w 2915920"/>
                <a:gd name="connsiteY182" fmla="*/ 799253 h 1073573"/>
                <a:gd name="connsiteX183" fmla="*/ 775547 w 2915920"/>
                <a:gd name="connsiteY183" fmla="*/ 812800 h 1073573"/>
                <a:gd name="connsiteX184" fmla="*/ 755227 w 2915920"/>
                <a:gd name="connsiteY184" fmla="*/ 812800 h 1073573"/>
                <a:gd name="connsiteX185" fmla="*/ 738294 w 2915920"/>
                <a:gd name="connsiteY185" fmla="*/ 792480 h 1073573"/>
                <a:gd name="connsiteX186" fmla="*/ 738294 w 2915920"/>
                <a:gd name="connsiteY186" fmla="*/ 792480 h 1073573"/>
                <a:gd name="connsiteX187" fmla="*/ 714587 w 2915920"/>
                <a:gd name="connsiteY187" fmla="*/ 775547 h 1073573"/>
                <a:gd name="connsiteX188" fmla="*/ 721360 w 2915920"/>
                <a:gd name="connsiteY188" fmla="*/ 738293 h 1073573"/>
                <a:gd name="connsiteX189" fmla="*/ 721360 w 2915920"/>
                <a:gd name="connsiteY189" fmla="*/ 714587 h 1073573"/>
                <a:gd name="connsiteX190" fmla="*/ 721360 w 2915920"/>
                <a:gd name="connsiteY190" fmla="*/ 694267 h 1073573"/>
                <a:gd name="connsiteX191" fmla="*/ 717974 w 2915920"/>
                <a:gd name="connsiteY191" fmla="*/ 663787 h 1073573"/>
                <a:gd name="connsiteX192" fmla="*/ 707814 w 2915920"/>
                <a:gd name="connsiteY192" fmla="*/ 640080 h 1073573"/>
                <a:gd name="connsiteX193" fmla="*/ 711200 w 2915920"/>
                <a:gd name="connsiteY193" fmla="*/ 609600 h 1073573"/>
                <a:gd name="connsiteX194" fmla="*/ 707814 w 2915920"/>
                <a:gd name="connsiteY194" fmla="*/ 589280 h 1073573"/>
                <a:gd name="connsiteX195" fmla="*/ 697654 w 2915920"/>
                <a:gd name="connsiteY195" fmla="*/ 562187 h 1073573"/>
                <a:gd name="connsiteX196" fmla="*/ 687494 w 2915920"/>
                <a:gd name="connsiteY196" fmla="*/ 555413 h 1073573"/>
                <a:gd name="connsiteX197" fmla="*/ 657014 w 2915920"/>
                <a:gd name="connsiteY197" fmla="*/ 545253 h 1073573"/>
                <a:gd name="connsiteX198" fmla="*/ 602827 w 2915920"/>
                <a:gd name="connsiteY198" fmla="*/ 545253 h 1073573"/>
                <a:gd name="connsiteX199" fmla="*/ 565574 w 2915920"/>
                <a:gd name="connsiteY199" fmla="*/ 541867 h 1073573"/>
                <a:gd name="connsiteX200" fmla="*/ 538480 w 2915920"/>
                <a:gd name="connsiteY200" fmla="*/ 538480 h 1073573"/>
                <a:gd name="connsiteX201" fmla="*/ 538480 w 2915920"/>
                <a:gd name="connsiteY201" fmla="*/ 538480 h 1073573"/>
                <a:gd name="connsiteX202" fmla="*/ 494454 w 2915920"/>
                <a:gd name="connsiteY202" fmla="*/ 518160 h 1073573"/>
                <a:gd name="connsiteX203" fmla="*/ 474134 w 2915920"/>
                <a:gd name="connsiteY203" fmla="*/ 501227 h 1073573"/>
                <a:gd name="connsiteX204" fmla="*/ 467360 w 2915920"/>
                <a:gd name="connsiteY204" fmla="*/ 491067 h 1073573"/>
                <a:gd name="connsiteX205" fmla="*/ 423334 w 2915920"/>
                <a:gd name="connsiteY205" fmla="*/ 484293 h 1073573"/>
                <a:gd name="connsiteX206" fmla="*/ 389467 w 2915920"/>
                <a:gd name="connsiteY206" fmla="*/ 494453 h 1073573"/>
                <a:gd name="connsiteX207" fmla="*/ 362374 w 2915920"/>
                <a:gd name="connsiteY207" fmla="*/ 491067 h 1073573"/>
                <a:gd name="connsiteX208" fmla="*/ 335280 w 2915920"/>
                <a:gd name="connsiteY208" fmla="*/ 467360 h 1073573"/>
                <a:gd name="connsiteX209" fmla="*/ 308187 w 2915920"/>
                <a:gd name="connsiteY209" fmla="*/ 457200 h 1073573"/>
                <a:gd name="connsiteX210" fmla="*/ 274320 w 2915920"/>
                <a:gd name="connsiteY210" fmla="*/ 433493 h 1073573"/>
                <a:gd name="connsiteX211" fmla="*/ 264160 w 2915920"/>
                <a:gd name="connsiteY211" fmla="*/ 403013 h 1073573"/>
                <a:gd name="connsiteX212" fmla="*/ 243840 w 2915920"/>
                <a:gd name="connsiteY212" fmla="*/ 392853 h 1073573"/>
                <a:gd name="connsiteX213" fmla="*/ 223520 w 2915920"/>
                <a:gd name="connsiteY213" fmla="*/ 375920 h 1073573"/>
                <a:gd name="connsiteX214" fmla="*/ 203200 w 2915920"/>
                <a:gd name="connsiteY214" fmla="*/ 345440 h 1073573"/>
                <a:gd name="connsiteX215" fmla="*/ 203200 w 2915920"/>
                <a:gd name="connsiteY215" fmla="*/ 345440 h 1073573"/>
                <a:gd name="connsiteX216" fmla="*/ 172720 w 2915920"/>
                <a:gd name="connsiteY216" fmla="*/ 294640 h 1073573"/>
                <a:gd name="connsiteX217" fmla="*/ 152400 w 2915920"/>
                <a:gd name="connsiteY217" fmla="*/ 284480 h 1073573"/>
                <a:gd name="connsiteX218" fmla="*/ 135467 w 2915920"/>
                <a:gd name="connsiteY218" fmla="*/ 247227 h 1073573"/>
                <a:gd name="connsiteX219" fmla="*/ 125307 w 2915920"/>
                <a:gd name="connsiteY219" fmla="*/ 223520 h 1073573"/>
                <a:gd name="connsiteX220" fmla="*/ 111760 w 2915920"/>
                <a:gd name="connsiteY220" fmla="*/ 209973 h 1073573"/>
                <a:gd name="connsiteX221" fmla="*/ 84667 w 2915920"/>
                <a:gd name="connsiteY221" fmla="*/ 193040 h 1073573"/>
                <a:gd name="connsiteX222" fmla="*/ 64347 w 2915920"/>
                <a:gd name="connsiteY222" fmla="*/ 182880 h 1073573"/>
                <a:gd name="connsiteX223" fmla="*/ 47414 w 2915920"/>
                <a:gd name="connsiteY223" fmla="*/ 182880 h 1073573"/>
                <a:gd name="connsiteX224" fmla="*/ 37254 w 2915920"/>
                <a:gd name="connsiteY224" fmla="*/ 189653 h 1073573"/>
                <a:gd name="connsiteX225" fmla="*/ 30480 w 2915920"/>
                <a:gd name="connsiteY225" fmla="*/ 203200 h 1073573"/>
                <a:gd name="connsiteX226" fmla="*/ 27094 w 2915920"/>
                <a:gd name="connsiteY226" fmla="*/ 230293 h 1073573"/>
                <a:gd name="connsiteX227" fmla="*/ 16934 w 2915920"/>
                <a:gd name="connsiteY227" fmla="*/ 247227 h 1073573"/>
                <a:gd name="connsiteX228" fmla="*/ 6774 w 2915920"/>
                <a:gd name="connsiteY228" fmla="*/ 257387 h 1073573"/>
                <a:gd name="connsiteX229" fmla="*/ 3387 w 2915920"/>
                <a:gd name="connsiteY229" fmla="*/ 270933 h 1073573"/>
                <a:gd name="connsiteX230" fmla="*/ 0 w 2915920"/>
                <a:gd name="connsiteY230" fmla="*/ 284480 h 1073573"/>
                <a:gd name="connsiteX231" fmla="*/ 0 w 2915920"/>
                <a:gd name="connsiteY231" fmla="*/ 304800 h 1073573"/>
                <a:gd name="connsiteX232" fmla="*/ 0 w 2915920"/>
                <a:gd name="connsiteY232" fmla="*/ 328507 h 1073573"/>
                <a:gd name="connsiteX233" fmla="*/ 0 w 2915920"/>
                <a:gd name="connsiteY233" fmla="*/ 335280 h 1073573"/>
                <a:gd name="connsiteX234" fmla="*/ 13547 w 2915920"/>
                <a:gd name="connsiteY234" fmla="*/ 348827 h 1073573"/>
                <a:gd name="connsiteX235" fmla="*/ 13547 w 2915920"/>
                <a:gd name="connsiteY235" fmla="*/ 352213 h 1073573"/>
                <a:gd name="connsiteX236" fmla="*/ 20320 w 2915920"/>
                <a:gd name="connsiteY236" fmla="*/ 362373 h 1073573"/>
                <a:gd name="connsiteX237" fmla="*/ 13547 w 2915920"/>
                <a:gd name="connsiteY237" fmla="*/ 369147 h 1073573"/>
                <a:gd name="connsiteX238" fmla="*/ 16934 w 2915920"/>
                <a:gd name="connsiteY238" fmla="*/ 392853 h 1073573"/>
                <a:gd name="connsiteX239" fmla="*/ 13547 w 2915920"/>
                <a:gd name="connsiteY239" fmla="*/ 406400 h 1073573"/>
                <a:gd name="connsiteX240" fmla="*/ 10160 w 2915920"/>
                <a:gd name="connsiteY240" fmla="*/ 416560 h 1073573"/>
                <a:gd name="connsiteX241" fmla="*/ 6774 w 2915920"/>
                <a:gd name="connsiteY241" fmla="*/ 430107 h 1073573"/>
                <a:gd name="connsiteX242" fmla="*/ 3387 w 2915920"/>
                <a:gd name="connsiteY242" fmla="*/ 440267 h 1073573"/>
                <a:gd name="connsiteX243" fmla="*/ 16934 w 2915920"/>
                <a:gd name="connsiteY243" fmla="*/ 443653 h 1073573"/>
                <a:gd name="connsiteX244" fmla="*/ 20320 w 2915920"/>
                <a:gd name="connsiteY244" fmla="*/ 450427 h 1073573"/>
                <a:gd name="connsiteX245" fmla="*/ 23707 w 2915920"/>
                <a:gd name="connsiteY245" fmla="*/ 457200 h 1073573"/>
                <a:gd name="connsiteX246" fmla="*/ 30480 w 2915920"/>
                <a:gd name="connsiteY246" fmla="*/ 460587 h 1073573"/>
                <a:gd name="connsiteX247" fmla="*/ 40640 w 2915920"/>
                <a:gd name="connsiteY247" fmla="*/ 474133 h 1073573"/>
                <a:gd name="connsiteX248" fmla="*/ 47414 w 2915920"/>
                <a:gd name="connsiteY248" fmla="*/ 474133 h 1073573"/>
                <a:gd name="connsiteX249" fmla="*/ 54187 w 2915920"/>
                <a:gd name="connsiteY249" fmla="*/ 463973 h 1073573"/>
                <a:gd name="connsiteX250" fmla="*/ 71120 w 2915920"/>
                <a:gd name="connsiteY250" fmla="*/ 460587 h 1073573"/>
                <a:gd name="connsiteX251" fmla="*/ 88054 w 2915920"/>
                <a:gd name="connsiteY251" fmla="*/ 460587 h 1073573"/>
                <a:gd name="connsiteX252" fmla="*/ 98214 w 2915920"/>
                <a:gd name="connsiteY252" fmla="*/ 460587 h 1073573"/>
                <a:gd name="connsiteX253" fmla="*/ 115147 w 2915920"/>
                <a:gd name="connsiteY253" fmla="*/ 463973 h 1073573"/>
                <a:gd name="connsiteX254" fmla="*/ 128694 w 2915920"/>
                <a:gd name="connsiteY254" fmla="*/ 470747 h 1073573"/>
                <a:gd name="connsiteX255" fmla="*/ 138854 w 2915920"/>
                <a:gd name="connsiteY255" fmla="*/ 480907 h 1073573"/>
                <a:gd name="connsiteX256" fmla="*/ 135467 w 2915920"/>
                <a:gd name="connsiteY256" fmla="*/ 491067 h 1073573"/>
                <a:gd name="connsiteX257" fmla="*/ 132080 w 2915920"/>
                <a:gd name="connsiteY257" fmla="*/ 504613 h 1073573"/>
                <a:gd name="connsiteX258" fmla="*/ 132080 w 2915920"/>
                <a:gd name="connsiteY258" fmla="*/ 504613 h 1073573"/>
                <a:gd name="connsiteX259" fmla="*/ 125307 w 2915920"/>
                <a:gd name="connsiteY259" fmla="*/ 524933 h 1073573"/>
                <a:gd name="connsiteX260" fmla="*/ 135467 w 2915920"/>
                <a:gd name="connsiteY260" fmla="*/ 552027 h 1073573"/>
                <a:gd name="connsiteX261" fmla="*/ 142240 w 2915920"/>
                <a:gd name="connsiteY261" fmla="*/ 555413 h 1073573"/>
                <a:gd name="connsiteX262" fmla="*/ 155787 w 2915920"/>
                <a:gd name="connsiteY262" fmla="*/ 555413 h 1073573"/>
                <a:gd name="connsiteX263" fmla="*/ 172720 w 2915920"/>
                <a:gd name="connsiteY263" fmla="*/ 555413 h 1073573"/>
                <a:gd name="connsiteX264" fmla="*/ 186267 w 2915920"/>
                <a:gd name="connsiteY264" fmla="*/ 541867 h 1073573"/>
                <a:gd name="connsiteX265" fmla="*/ 193040 w 2915920"/>
                <a:gd name="connsiteY265" fmla="*/ 535093 h 1073573"/>
                <a:gd name="connsiteX266" fmla="*/ 193040 w 2915920"/>
                <a:gd name="connsiteY266" fmla="*/ 531707 h 1073573"/>
                <a:gd name="connsiteX267" fmla="*/ 203200 w 2915920"/>
                <a:gd name="connsiteY267" fmla="*/ 531707 h 1073573"/>
                <a:gd name="connsiteX268" fmla="*/ 216747 w 2915920"/>
                <a:gd name="connsiteY268" fmla="*/ 531707 h 1073573"/>
                <a:gd name="connsiteX269" fmla="*/ 220134 w 2915920"/>
                <a:gd name="connsiteY269" fmla="*/ 538480 h 1073573"/>
                <a:gd name="connsiteX270" fmla="*/ 240454 w 2915920"/>
                <a:gd name="connsiteY270" fmla="*/ 545253 h 1073573"/>
                <a:gd name="connsiteX271" fmla="*/ 240454 w 2915920"/>
                <a:gd name="connsiteY271" fmla="*/ 555413 h 1073573"/>
                <a:gd name="connsiteX272" fmla="*/ 240454 w 2915920"/>
                <a:gd name="connsiteY272" fmla="*/ 565573 h 1073573"/>
                <a:gd name="connsiteX273" fmla="*/ 243840 w 2915920"/>
                <a:gd name="connsiteY273" fmla="*/ 575733 h 1073573"/>
                <a:gd name="connsiteX274" fmla="*/ 254000 w 2915920"/>
                <a:gd name="connsiteY274" fmla="*/ 592667 h 1073573"/>
                <a:gd name="connsiteX275" fmla="*/ 267547 w 2915920"/>
                <a:gd name="connsiteY275" fmla="*/ 602827 h 1073573"/>
                <a:gd name="connsiteX276" fmla="*/ 284480 w 2915920"/>
                <a:gd name="connsiteY276" fmla="*/ 612987 h 1073573"/>
                <a:gd name="connsiteX277" fmla="*/ 287867 w 2915920"/>
                <a:gd name="connsiteY277" fmla="*/ 623147 h 1073573"/>
                <a:gd name="connsiteX278" fmla="*/ 291254 w 2915920"/>
                <a:gd name="connsiteY278" fmla="*/ 629920 h 1073573"/>
                <a:gd name="connsiteX279" fmla="*/ 301414 w 2915920"/>
                <a:gd name="connsiteY279" fmla="*/ 633307 h 1073573"/>
                <a:gd name="connsiteX280" fmla="*/ 318347 w 2915920"/>
                <a:gd name="connsiteY280" fmla="*/ 633307 h 1073573"/>
                <a:gd name="connsiteX281" fmla="*/ 338667 w 2915920"/>
                <a:gd name="connsiteY281" fmla="*/ 646853 h 1073573"/>
                <a:gd name="connsiteX282" fmla="*/ 338667 w 2915920"/>
                <a:gd name="connsiteY282" fmla="*/ 663787 h 1073573"/>
                <a:gd name="connsiteX283" fmla="*/ 338667 w 2915920"/>
                <a:gd name="connsiteY283" fmla="*/ 663787 h 1073573"/>
                <a:gd name="connsiteX284" fmla="*/ 335280 w 2915920"/>
                <a:gd name="connsiteY284" fmla="*/ 697653 h 1073573"/>
                <a:gd name="connsiteX285" fmla="*/ 335280 w 2915920"/>
                <a:gd name="connsiteY285" fmla="*/ 717973 h 1073573"/>
                <a:gd name="connsiteX286" fmla="*/ 338667 w 2915920"/>
                <a:gd name="connsiteY286" fmla="*/ 728133 h 1073573"/>
                <a:gd name="connsiteX287" fmla="*/ 348827 w 2915920"/>
                <a:gd name="connsiteY287" fmla="*/ 731520 h 1073573"/>
                <a:gd name="connsiteX288" fmla="*/ 372534 w 2915920"/>
                <a:gd name="connsiteY288" fmla="*/ 731520 h 1073573"/>
                <a:gd name="connsiteX289" fmla="*/ 396240 w 2915920"/>
                <a:gd name="connsiteY289" fmla="*/ 734907 h 1073573"/>
                <a:gd name="connsiteX290" fmla="*/ 433494 w 2915920"/>
                <a:gd name="connsiteY290" fmla="*/ 745067 h 1073573"/>
                <a:gd name="connsiteX291" fmla="*/ 440267 w 2915920"/>
                <a:gd name="connsiteY291" fmla="*/ 758613 h 1073573"/>
                <a:gd name="connsiteX292" fmla="*/ 447040 w 2915920"/>
                <a:gd name="connsiteY292" fmla="*/ 778933 h 1073573"/>
                <a:gd name="connsiteX293" fmla="*/ 467360 w 2915920"/>
                <a:gd name="connsiteY293" fmla="*/ 806027 h 1073573"/>
                <a:gd name="connsiteX294" fmla="*/ 480907 w 2915920"/>
                <a:gd name="connsiteY294" fmla="*/ 833120 h 1073573"/>
                <a:gd name="connsiteX295" fmla="*/ 491067 w 2915920"/>
                <a:gd name="connsiteY295" fmla="*/ 846667 h 1073573"/>
                <a:gd name="connsiteX296" fmla="*/ 491067 w 2915920"/>
                <a:gd name="connsiteY296" fmla="*/ 863600 h 1073573"/>
                <a:gd name="connsiteX297" fmla="*/ 511387 w 2915920"/>
                <a:gd name="connsiteY297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2661920 w 2915920"/>
                <a:gd name="connsiteY120" fmla="*/ 145627 h 1073573"/>
                <a:gd name="connsiteX121" fmla="*/ 1960213 w 2915920"/>
                <a:gd name="connsiteY121" fmla="*/ 571567 h 1073573"/>
                <a:gd name="connsiteX122" fmla="*/ 1968475 w 2915920"/>
                <a:gd name="connsiteY122" fmla="*/ 564620 h 1073573"/>
                <a:gd name="connsiteX123" fmla="*/ 1927380 w 2915920"/>
                <a:gd name="connsiteY123" fmla="*/ 537613 h 1073573"/>
                <a:gd name="connsiteX124" fmla="*/ 1883642 w 2915920"/>
                <a:gd name="connsiteY124" fmla="*/ 500534 h 1073573"/>
                <a:gd name="connsiteX125" fmla="*/ 1880710 w 2915920"/>
                <a:gd name="connsiteY125" fmla="*/ 445131 h 1073573"/>
                <a:gd name="connsiteX126" fmla="*/ 1845977 w 2915920"/>
                <a:gd name="connsiteY126" fmla="*/ 386255 h 1073573"/>
                <a:gd name="connsiteX127" fmla="*/ 1850852 w 2915920"/>
                <a:gd name="connsiteY127" fmla="*/ 340925 h 1073573"/>
                <a:gd name="connsiteX128" fmla="*/ 1807114 w 2915920"/>
                <a:gd name="connsiteY128" fmla="*/ 331721 h 1073573"/>
                <a:gd name="connsiteX129" fmla="*/ 1727733 w 2915920"/>
                <a:gd name="connsiteY129" fmla="*/ 287087 h 1073573"/>
                <a:gd name="connsiteX130" fmla="*/ 1648641 w 2915920"/>
                <a:gd name="connsiteY130" fmla="*/ 267721 h 1073573"/>
                <a:gd name="connsiteX131" fmla="*/ 1639968 w 2915920"/>
                <a:gd name="connsiteY131" fmla="*/ 240715 h 1073573"/>
                <a:gd name="connsiteX132" fmla="*/ 1632617 w 2915920"/>
                <a:gd name="connsiteY132" fmla="*/ 182707 h 1073573"/>
                <a:gd name="connsiteX133" fmla="*/ 1647075 w 2915920"/>
                <a:gd name="connsiteY133" fmla="*/ 132341 h 1073573"/>
                <a:gd name="connsiteX134" fmla="*/ 1702628 w 2915920"/>
                <a:gd name="connsiteY134" fmla="*/ 103164 h 1073573"/>
                <a:gd name="connsiteX135" fmla="*/ 1699696 w 2915920"/>
                <a:gd name="connsiteY135" fmla="*/ 63045 h 1073573"/>
                <a:gd name="connsiteX136" fmla="*/ 1710601 w 2915920"/>
                <a:gd name="connsiteY136" fmla="*/ 6165 h 1073573"/>
                <a:gd name="connsiteX137" fmla="*/ 1618827 w 2915920"/>
                <a:gd name="connsiteY137" fmla="*/ 0 h 1073573"/>
                <a:gd name="connsiteX138" fmla="*/ 1625600 w 2915920"/>
                <a:gd name="connsiteY138" fmla="*/ 16933 h 1073573"/>
                <a:gd name="connsiteX139" fmla="*/ 1615440 w 2915920"/>
                <a:gd name="connsiteY139" fmla="*/ 37253 h 1073573"/>
                <a:gd name="connsiteX140" fmla="*/ 1584960 w 2915920"/>
                <a:gd name="connsiteY140" fmla="*/ 54187 h 1073573"/>
                <a:gd name="connsiteX141" fmla="*/ 1540934 w 2915920"/>
                <a:gd name="connsiteY141" fmla="*/ 118533 h 1073573"/>
                <a:gd name="connsiteX142" fmla="*/ 1507067 w 2915920"/>
                <a:gd name="connsiteY142" fmla="*/ 128693 h 1073573"/>
                <a:gd name="connsiteX143" fmla="*/ 1513840 w 2915920"/>
                <a:gd name="connsiteY143" fmla="*/ 186267 h 1073573"/>
                <a:gd name="connsiteX144" fmla="*/ 1486747 w 2915920"/>
                <a:gd name="connsiteY144" fmla="*/ 216747 h 1073573"/>
                <a:gd name="connsiteX145" fmla="*/ 1486747 w 2915920"/>
                <a:gd name="connsiteY145" fmla="*/ 216747 h 1073573"/>
                <a:gd name="connsiteX146" fmla="*/ 1422400 w 2915920"/>
                <a:gd name="connsiteY146" fmla="*/ 250613 h 1073573"/>
                <a:gd name="connsiteX147" fmla="*/ 1405467 w 2915920"/>
                <a:gd name="connsiteY147" fmla="*/ 277707 h 1073573"/>
                <a:gd name="connsiteX148" fmla="*/ 1405467 w 2915920"/>
                <a:gd name="connsiteY148" fmla="*/ 277707 h 1073573"/>
                <a:gd name="connsiteX149" fmla="*/ 1398694 w 2915920"/>
                <a:gd name="connsiteY149" fmla="*/ 314960 h 1073573"/>
                <a:gd name="connsiteX150" fmla="*/ 1395307 w 2915920"/>
                <a:gd name="connsiteY150" fmla="*/ 338667 h 1073573"/>
                <a:gd name="connsiteX151" fmla="*/ 1371600 w 2915920"/>
                <a:gd name="connsiteY151" fmla="*/ 358987 h 1073573"/>
                <a:gd name="connsiteX152" fmla="*/ 1347894 w 2915920"/>
                <a:gd name="connsiteY152" fmla="*/ 382693 h 1073573"/>
                <a:gd name="connsiteX153" fmla="*/ 1337734 w 2915920"/>
                <a:gd name="connsiteY153" fmla="*/ 403013 h 1073573"/>
                <a:gd name="connsiteX154" fmla="*/ 1334347 w 2915920"/>
                <a:gd name="connsiteY154" fmla="*/ 440267 h 1073573"/>
                <a:gd name="connsiteX155" fmla="*/ 1344507 w 2915920"/>
                <a:gd name="connsiteY155" fmla="*/ 474133 h 1073573"/>
                <a:gd name="connsiteX156" fmla="*/ 1368214 w 2915920"/>
                <a:gd name="connsiteY156" fmla="*/ 504613 h 1073573"/>
                <a:gd name="connsiteX157" fmla="*/ 1378374 w 2915920"/>
                <a:gd name="connsiteY157" fmla="*/ 524933 h 1073573"/>
                <a:gd name="connsiteX158" fmla="*/ 1374987 w 2915920"/>
                <a:gd name="connsiteY158" fmla="*/ 545253 h 1073573"/>
                <a:gd name="connsiteX159" fmla="*/ 1361440 w 2915920"/>
                <a:gd name="connsiteY159" fmla="*/ 562187 h 1073573"/>
                <a:gd name="connsiteX160" fmla="*/ 1341120 w 2915920"/>
                <a:gd name="connsiteY160" fmla="*/ 565573 h 1073573"/>
                <a:gd name="connsiteX161" fmla="*/ 1320800 w 2915920"/>
                <a:gd name="connsiteY161" fmla="*/ 572347 h 1073573"/>
                <a:gd name="connsiteX162" fmla="*/ 1290320 w 2915920"/>
                <a:gd name="connsiteY162" fmla="*/ 568960 h 1073573"/>
                <a:gd name="connsiteX163" fmla="*/ 1259840 w 2915920"/>
                <a:gd name="connsiteY163" fmla="*/ 548640 h 1073573"/>
                <a:gd name="connsiteX164" fmla="*/ 1239520 w 2915920"/>
                <a:gd name="connsiteY164" fmla="*/ 538480 h 1073573"/>
                <a:gd name="connsiteX165" fmla="*/ 1205654 w 2915920"/>
                <a:gd name="connsiteY165" fmla="*/ 535093 h 1073573"/>
                <a:gd name="connsiteX166" fmla="*/ 1185334 w 2915920"/>
                <a:gd name="connsiteY166" fmla="*/ 531707 h 1073573"/>
                <a:gd name="connsiteX167" fmla="*/ 1158240 w 2915920"/>
                <a:gd name="connsiteY167" fmla="*/ 524933 h 1073573"/>
                <a:gd name="connsiteX168" fmla="*/ 1124374 w 2915920"/>
                <a:gd name="connsiteY168" fmla="*/ 528320 h 1073573"/>
                <a:gd name="connsiteX169" fmla="*/ 1107440 w 2915920"/>
                <a:gd name="connsiteY169" fmla="*/ 565573 h 1073573"/>
                <a:gd name="connsiteX170" fmla="*/ 1090507 w 2915920"/>
                <a:gd name="connsiteY170" fmla="*/ 575733 h 1073573"/>
                <a:gd name="connsiteX171" fmla="*/ 1060027 w 2915920"/>
                <a:gd name="connsiteY171" fmla="*/ 579120 h 1073573"/>
                <a:gd name="connsiteX172" fmla="*/ 1019387 w 2915920"/>
                <a:gd name="connsiteY172" fmla="*/ 579120 h 1073573"/>
                <a:gd name="connsiteX173" fmla="*/ 982134 w 2915920"/>
                <a:gd name="connsiteY173" fmla="*/ 579120 h 1073573"/>
                <a:gd name="connsiteX174" fmla="*/ 951654 w 2915920"/>
                <a:gd name="connsiteY174" fmla="*/ 582507 h 1073573"/>
                <a:gd name="connsiteX175" fmla="*/ 924560 w 2915920"/>
                <a:gd name="connsiteY175" fmla="*/ 609600 h 1073573"/>
                <a:gd name="connsiteX176" fmla="*/ 900854 w 2915920"/>
                <a:gd name="connsiteY176" fmla="*/ 640080 h 1073573"/>
                <a:gd name="connsiteX177" fmla="*/ 890694 w 2915920"/>
                <a:gd name="connsiteY177" fmla="*/ 667173 h 1073573"/>
                <a:gd name="connsiteX178" fmla="*/ 850054 w 2915920"/>
                <a:gd name="connsiteY178" fmla="*/ 697653 h 1073573"/>
                <a:gd name="connsiteX179" fmla="*/ 802640 w 2915920"/>
                <a:gd name="connsiteY179" fmla="*/ 728133 h 1073573"/>
                <a:gd name="connsiteX180" fmla="*/ 785707 w 2915920"/>
                <a:gd name="connsiteY180" fmla="*/ 748453 h 1073573"/>
                <a:gd name="connsiteX181" fmla="*/ 778934 w 2915920"/>
                <a:gd name="connsiteY181" fmla="*/ 799253 h 1073573"/>
                <a:gd name="connsiteX182" fmla="*/ 775547 w 2915920"/>
                <a:gd name="connsiteY182" fmla="*/ 812800 h 1073573"/>
                <a:gd name="connsiteX183" fmla="*/ 755227 w 2915920"/>
                <a:gd name="connsiteY183" fmla="*/ 812800 h 1073573"/>
                <a:gd name="connsiteX184" fmla="*/ 738294 w 2915920"/>
                <a:gd name="connsiteY184" fmla="*/ 792480 h 1073573"/>
                <a:gd name="connsiteX185" fmla="*/ 738294 w 2915920"/>
                <a:gd name="connsiteY185" fmla="*/ 792480 h 1073573"/>
                <a:gd name="connsiteX186" fmla="*/ 714587 w 2915920"/>
                <a:gd name="connsiteY186" fmla="*/ 775547 h 1073573"/>
                <a:gd name="connsiteX187" fmla="*/ 721360 w 2915920"/>
                <a:gd name="connsiteY187" fmla="*/ 738293 h 1073573"/>
                <a:gd name="connsiteX188" fmla="*/ 721360 w 2915920"/>
                <a:gd name="connsiteY188" fmla="*/ 714587 h 1073573"/>
                <a:gd name="connsiteX189" fmla="*/ 721360 w 2915920"/>
                <a:gd name="connsiteY189" fmla="*/ 694267 h 1073573"/>
                <a:gd name="connsiteX190" fmla="*/ 717974 w 2915920"/>
                <a:gd name="connsiteY190" fmla="*/ 663787 h 1073573"/>
                <a:gd name="connsiteX191" fmla="*/ 707814 w 2915920"/>
                <a:gd name="connsiteY191" fmla="*/ 640080 h 1073573"/>
                <a:gd name="connsiteX192" fmla="*/ 711200 w 2915920"/>
                <a:gd name="connsiteY192" fmla="*/ 609600 h 1073573"/>
                <a:gd name="connsiteX193" fmla="*/ 707814 w 2915920"/>
                <a:gd name="connsiteY193" fmla="*/ 589280 h 1073573"/>
                <a:gd name="connsiteX194" fmla="*/ 697654 w 2915920"/>
                <a:gd name="connsiteY194" fmla="*/ 562187 h 1073573"/>
                <a:gd name="connsiteX195" fmla="*/ 687494 w 2915920"/>
                <a:gd name="connsiteY195" fmla="*/ 555413 h 1073573"/>
                <a:gd name="connsiteX196" fmla="*/ 657014 w 2915920"/>
                <a:gd name="connsiteY196" fmla="*/ 545253 h 1073573"/>
                <a:gd name="connsiteX197" fmla="*/ 602827 w 2915920"/>
                <a:gd name="connsiteY197" fmla="*/ 545253 h 1073573"/>
                <a:gd name="connsiteX198" fmla="*/ 565574 w 2915920"/>
                <a:gd name="connsiteY198" fmla="*/ 541867 h 1073573"/>
                <a:gd name="connsiteX199" fmla="*/ 538480 w 2915920"/>
                <a:gd name="connsiteY199" fmla="*/ 538480 h 1073573"/>
                <a:gd name="connsiteX200" fmla="*/ 538480 w 2915920"/>
                <a:gd name="connsiteY200" fmla="*/ 538480 h 1073573"/>
                <a:gd name="connsiteX201" fmla="*/ 494454 w 2915920"/>
                <a:gd name="connsiteY201" fmla="*/ 518160 h 1073573"/>
                <a:gd name="connsiteX202" fmla="*/ 474134 w 2915920"/>
                <a:gd name="connsiteY202" fmla="*/ 501227 h 1073573"/>
                <a:gd name="connsiteX203" fmla="*/ 467360 w 2915920"/>
                <a:gd name="connsiteY203" fmla="*/ 491067 h 1073573"/>
                <a:gd name="connsiteX204" fmla="*/ 423334 w 2915920"/>
                <a:gd name="connsiteY204" fmla="*/ 484293 h 1073573"/>
                <a:gd name="connsiteX205" fmla="*/ 389467 w 2915920"/>
                <a:gd name="connsiteY205" fmla="*/ 494453 h 1073573"/>
                <a:gd name="connsiteX206" fmla="*/ 362374 w 2915920"/>
                <a:gd name="connsiteY206" fmla="*/ 491067 h 1073573"/>
                <a:gd name="connsiteX207" fmla="*/ 335280 w 2915920"/>
                <a:gd name="connsiteY207" fmla="*/ 467360 h 1073573"/>
                <a:gd name="connsiteX208" fmla="*/ 308187 w 2915920"/>
                <a:gd name="connsiteY208" fmla="*/ 457200 h 1073573"/>
                <a:gd name="connsiteX209" fmla="*/ 274320 w 2915920"/>
                <a:gd name="connsiteY209" fmla="*/ 433493 h 1073573"/>
                <a:gd name="connsiteX210" fmla="*/ 264160 w 2915920"/>
                <a:gd name="connsiteY210" fmla="*/ 403013 h 1073573"/>
                <a:gd name="connsiteX211" fmla="*/ 243840 w 2915920"/>
                <a:gd name="connsiteY211" fmla="*/ 392853 h 1073573"/>
                <a:gd name="connsiteX212" fmla="*/ 223520 w 2915920"/>
                <a:gd name="connsiteY212" fmla="*/ 375920 h 1073573"/>
                <a:gd name="connsiteX213" fmla="*/ 203200 w 2915920"/>
                <a:gd name="connsiteY213" fmla="*/ 345440 h 1073573"/>
                <a:gd name="connsiteX214" fmla="*/ 203200 w 2915920"/>
                <a:gd name="connsiteY214" fmla="*/ 345440 h 1073573"/>
                <a:gd name="connsiteX215" fmla="*/ 172720 w 2915920"/>
                <a:gd name="connsiteY215" fmla="*/ 294640 h 1073573"/>
                <a:gd name="connsiteX216" fmla="*/ 152400 w 2915920"/>
                <a:gd name="connsiteY216" fmla="*/ 284480 h 1073573"/>
                <a:gd name="connsiteX217" fmla="*/ 135467 w 2915920"/>
                <a:gd name="connsiteY217" fmla="*/ 247227 h 1073573"/>
                <a:gd name="connsiteX218" fmla="*/ 125307 w 2915920"/>
                <a:gd name="connsiteY218" fmla="*/ 223520 h 1073573"/>
                <a:gd name="connsiteX219" fmla="*/ 111760 w 2915920"/>
                <a:gd name="connsiteY219" fmla="*/ 209973 h 1073573"/>
                <a:gd name="connsiteX220" fmla="*/ 84667 w 2915920"/>
                <a:gd name="connsiteY220" fmla="*/ 193040 h 1073573"/>
                <a:gd name="connsiteX221" fmla="*/ 64347 w 2915920"/>
                <a:gd name="connsiteY221" fmla="*/ 182880 h 1073573"/>
                <a:gd name="connsiteX222" fmla="*/ 47414 w 2915920"/>
                <a:gd name="connsiteY222" fmla="*/ 182880 h 1073573"/>
                <a:gd name="connsiteX223" fmla="*/ 37254 w 2915920"/>
                <a:gd name="connsiteY223" fmla="*/ 189653 h 1073573"/>
                <a:gd name="connsiteX224" fmla="*/ 30480 w 2915920"/>
                <a:gd name="connsiteY224" fmla="*/ 203200 h 1073573"/>
                <a:gd name="connsiteX225" fmla="*/ 27094 w 2915920"/>
                <a:gd name="connsiteY225" fmla="*/ 230293 h 1073573"/>
                <a:gd name="connsiteX226" fmla="*/ 16934 w 2915920"/>
                <a:gd name="connsiteY226" fmla="*/ 247227 h 1073573"/>
                <a:gd name="connsiteX227" fmla="*/ 6774 w 2915920"/>
                <a:gd name="connsiteY227" fmla="*/ 257387 h 1073573"/>
                <a:gd name="connsiteX228" fmla="*/ 3387 w 2915920"/>
                <a:gd name="connsiteY228" fmla="*/ 270933 h 1073573"/>
                <a:gd name="connsiteX229" fmla="*/ 0 w 2915920"/>
                <a:gd name="connsiteY229" fmla="*/ 284480 h 1073573"/>
                <a:gd name="connsiteX230" fmla="*/ 0 w 2915920"/>
                <a:gd name="connsiteY230" fmla="*/ 304800 h 1073573"/>
                <a:gd name="connsiteX231" fmla="*/ 0 w 2915920"/>
                <a:gd name="connsiteY231" fmla="*/ 328507 h 1073573"/>
                <a:gd name="connsiteX232" fmla="*/ 0 w 2915920"/>
                <a:gd name="connsiteY232" fmla="*/ 335280 h 1073573"/>
                <a:gd name="connsiteX233" fmla="*/ 13547 w 2915920"/>
                <a:gd name="connsiteY233" fmla="*/ 348827 h 1073573"/>
                <a:gd name="connsiteX234" fmla="*/ 13547 w 2915920"/>
                <a:gd name="connsiteY234" fmla="*/ 352213 h 1073573"/>
                <a:gd name="connsiteX235" fmla="*/ 20320 w 2915920"/>
                <a:gd name="connsiteY235" fmla="*/ 362373 h 1073573"/>
                <a:gd name="connsiteX236" fmla="*/ 13547 w 2915920"/>
                <a:gd name="connsiteY236" fmla="*/ 369147 h 1073573"/>
                <a:gd name="connsiteX237" fmla="*/ 16934 w 2915920"/>
                <a:gd name="connsiteY237" fmla="*/ 392853 h 1073573"/>
                <a:gd name="connsiteX238" fmla="*/ 13547 w 2915920"/>
                <a:gd name="connsiteY238" fmla="*/ 406400 h 1073573"/>
                <a:gd name="connsiteX239" fmla="*/ 10160 w 2915920"/>
                <a:gd name="connsiteY239" fmla="*/ 416560 h 1073573"/>
                <a:gd name="connsiteX240" fmla="*/ 6774 w 2915920"/>
                <a:gd name="connsiteY240" fmla="*/ 430107 h 1073573"/>
                <a:gd name="connsiteX241" fmla="*/ 3387 w 2915920"/>
                <a:gd name="connsiteY241" fmla="*/ 440267 h 1073573"/>
                <a:gd name="connsiteX242" fmla="*/ 16934 w 2915920"/>
                <a:gd name="connsiteY242" fmla="*/ 443653 h 1073573"/>
                <a:gd name="connsiteX243" fmla="*/ 20320 w 2915920"/>
                <a:gd name="connsiteY243" fmla="*/ 450427 h 1073573"/>
                <a:gd name="connsiteX244" fmla="*/ 23707 w 2915920"/>
                <a:gd name="connsiteY244" fmla="*/ 457200 h 1073573"/>
                <a:gd name="connsiteX245" fmla="*/ 30480 w 2915920"/>
                <a:gd name="connsiteY245" fmla="*/ 460587 h 1073573"/>
                <a:gd name="connsiteX246" fmla="*/ 40640 w 2915920"/>
                <a:gd name="connsiteY246" fmla="*/ 474133 h 1073573"/>
                <a:gd name="connsiteX247" fmla="*/ 47414 w 2915920"/>
                <a:gd name="connsiteY247" fmla="*/ 474133 h 1073573"/>
                <a:gd name="connsiteX248" fmla="*/ 54187 w 2915920"/>
                <a:gd name="connsiteY248" fmla="*/ 463973 h 1073573"/>
                <a:gd name="connsiteX249" fmla="*/ 71120 w 2915920"/>
                <a:gd name="connsiteY249" fmla="*/ 460587 h 1073573"/>
                <a:gd name="connsiteX250" fmla="*/ 88054 w 2915920"/>
                <a:gd name="connsiteY250" fmla="*/ 460587 h 1073573"/>
                <a:gd name="connsiteX251" fmla="*/ 98214 w 2915920"/>
                <a:gd name="connsiteY251" fmla="*/ 460587 h 1073573"/>
                <a:gd name="connsiteX252" fmla="*/ 115147 w 2915920"/>
                <a:gd name="connsiteY252" fmla="*/ 463973 h 1073573"/>
                <a:gd name="connsiteX253" fmla="*/ 128694 w 2915920"/>
                <a:gd name="connsiteY253" fmla="*/ 470747 h 1073573"/>
                <a:gd name="connsiteX254" fmla="*/ 138854 w 2915920"/>
                <a:gd name="connsiteY254" fmla="*/ 480907 h 1073573"/>
                <a:gd name="connsiteX255" fmla="*/ 135467 w 2915920"/>
                <a:gd name="connsiteY255" fmla="*/ 491067 h 1073573"/>
                <a:gd name="connsiteX256" fmla="*/ 132080 w 2915920"/>
                <a:gd name="connsiteY256" fmla="*/ 504613 h 1073573"/>
                <a:gd name="connsiteX257" fmla="*/ 132080 w 2915920"/>
                <a:gd name="connsiteY257" fmla="*/ 504613 h 1073573"/>
                <a:gd name="connsiteX258" fmla="*/ 125307 w 2915920"/>
                <a:gd name="connsiteY258" fmla="*/ 524933 h 1073573"/>
                <a:gd name="connsiteX259" fmla="*/ 135467 w 2915920"/>
                <a:gd name="connsiteY259" fmla="*/ 552027 h 1073573"/>
                <a:gd name="connsiteX260" fmla="*/ 142240 w 2915920"/>
                <a:gd name="connsiteY260" fmla="*/ 555413 h 1073573"/>
                <a:gd name="connsiteX261" fmla="*/ 155787 w 2915920"/>
                <a:gd name="connsiteY261" fmla="*/ 555413 h 1073573"/>
                <a:gd name="connsiteX262" fmla="*/ 172720 w 2915920"/>
                <a:gd name="connsiteY262" fmla="*/ 555413 h 1073573"/>
                <a:gd name="connsiteX263" fmla="*/ 186267 w 2915920"/>
                <a:gd name="connsiteY263" fmla="*/ 541867 h 1073573"/>
                <a:gd name="connsiteX264" fmla="*/ 193040 w 2915920"/>
                <a:gd name="connsiteY264" fmla="*/ 535093 h 1073573"/>
                <a:gd name="connsiteX265" fmla="*/ 193040 w 2915920"/>
                <a:gd name="connsiteY265" fmla="*/ 531707 h 1073573"/>
                <a:gd name="connsiteX266" fmla="*/ 203200 w 2915920"/>
                <a:gd name="connsiteY266" fmla="*/ 531707 h 1073573"/>
                <a:gd name="connsiteX267" fmla="*/ 216747 w 2915920"/>
                <a:gd name="connsiteY267" fmla="*/ 531707 h 1073573"/>
                <a:gd name="connsiteX268" fmla="*/ 220134 w 2915920"/>
                <a:gd name="connsiteY268" fmla="*/ 538480 h 1073573"/>
                <a:gd name="connsiteX269" fmla="*/ 240454 w 2915920"/>
                <a:gd name="connsiteY269" fmla="*/ 545253 h 1073573"/>
                <a:gd name="connsiteX270" fmla="*/ 240454 w 2915920"/>
                <a:gd name="connsiteY270" fmla="*/ 555413 h 1073573"/>
                <a:gd name="connsiteX271" fmla="*/ 240454 w 2915920"/>
                <a:gd name="connsiteY271" fmla="*/ 565573 h 1073573"/>
                <a:gd name="connsiteX272" fmla="*/ 243840 w 2915920"/>
                <a:gd name="connsiteY272" fmla="*/ 575733 h 1073573"/>
                <a:gd name="connsiteX273" fmla="*/ 254000 w 2915920"/>
                <a:gd name="connsiteY273" fmla="*/ 592667 h 1073573"/>
                <a:gd name="connsiteX274" fmla="*/ 267547 w 2915920"/>
                <a:gd name="connsiteY274" fmla="*/ 602827 h 1073573"/>
                <a:gd name="connsiteX275" fmla="*/ 284480 w 2915920"/>
                <a:gd name="connsiteY275" fmla="*/ 612987 h 1073573"/>
                <a:gd name="connsiteX276" fmla="*/ 287867 w 2915920"/>
                <a:gd name="connsiteY276" fmla="*/ 623147 h 1073573"/>
                <a:gd name="connsiteX277" fmla="*/ 291254 w 2915920"/>
                <a:gd name="connsiteY277" fmla="*/ 629920 h 1073573"/>
                <a:gd name="connsiteX278" fmla="*/ 301414 w 2915920"/>
                <a:gd name="connsiteY278" fmla="*/ 633307 h 1073573"/>
                <a:gd name="connsiteX279" fmla="*/ 318347 w 2915920"/>
                <a:gd name="connsiteY279" fmla="*/ 633307 h 1073573"/>
                <a:gd name="connsiteX280" fmla="*/ 338667 w 2915920"/>
                <a:gd name="connsiteY280" fmla="*/ 646853 h 1073573"/>
                <a:gd name="connsiteX281" fmla="*/ 338667 w 2915920"/>
                <a:gd name="connsiteY281" fmla="*/ 663787 h 1073573"/>
                <a:gd name="connsiteX282" fmla="*/ 338667 w 2915920"/>
                <a:gd name="connsiteY282" fmla="*/ 663787 h 1073573"/>
                <a:gd name="connsiteX283" fmla="*/ 335280 w 2915920"/>
                <a:gd name="connsiteY283" fmla="*/ 697653 h 1073573"/>
                <a:gd name="connsiteX284" fmla="*/ 335280 w 2915920"/>
                <a:gd name="connsiteY284" fmla="*/ 717973 h 1073573"/>
                <a:gd name="connsiteX285" fmla="*/ 338667 w 2915920"/>
                <a:gd name="connsiteY285" fmla="*/ 728133 h 1073573"/>
                <a:gd name="connsiteX286" fmla="*/ 348827 w 2915920"/>
                <a:gd name="connsiteY286" fmla="*/ 731520 h 1073573"/>
                <a:gd name="connsiteX287" fmla="*/ 372534 w 2915920"/>
                <a:gd name="connsiteY287" fmla="*/ 731520 h 1073573"/>
                <a:gd name="connsiteX288" fmla="*/ 396240 w 2915920"/>
                <a:gd name="connsiteY288" fmla="*/ 734907 h 1073573"/>
                <a:gd name="connsiteX289" fmla="*/ 433494 w 2915920"/>
                <a:gd name="connsiteY289" fmla="*/ 745067 h 1073573"/>
                <a:gd name="connsiteX290" fmla="*/ 440267 w 2915920"/>
                <a:gd name="connsiteY290" fmla="*/ 758613 h 1073573"/>
                <a:gd name="connsiteX291" fmla="*/ 447040 w 2915920"/>
                <a:gd name="connsiteY291" fmla="*/ 778933 h 1073573"/>
                <a:gd name="connsiteX292" fmla="*/ 467360 w 2915920"/>
                <a:gd name="connsiteY292" fmla="*/ 806027 h 1073573"/>
                <a:gd name="connsiteX293" fmla="*/ 480907 w 2915920"/>
                <a:gd name="connsiteY293" fmla="*/ 833120 h 1073573"/>
                <a:gd name="connsiteX294" fmla="*/ 491067 w 2915920"/>
                <a:gd name="connsiteY294" fmla="*/ 846667 h 1073573"/>
                <a:gd name="connsiteX295" fmla="*/ 491067 w 2915920"/>
                <a:gd name="connsiteY295" fmla="*/ 863600 h 1073573"/>
                <a:gd name="connsiteX296" fmla="*/ 511387 w 2915920"/>
                <a:gd name="connsiteY296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2661920 w 2915920"/>
                <a:gd name="connsiteY119" fmla="*/ 182880 h 1073573"/>
                <a:gd name="connsiteX120" fmla="*/ 1960213 w 2915920"/>
                <a:gd name="connsiteY120" fmla="*/ 571567 h 1073573"/>
                <a:gd name="connsiteX121" fmla="*/ 1968475 w 2915920"/>
                <a:gd name="connsiteY121" fmla="*/ 564620 h 1073573"/>
                <a:gd name="connsiteX122" fmla="*/ 1927380 w 2915920"/>
                <a:gd name="connsiteY122" fmla="*/ 537613 h 1073573"/>
                <a:gd name="connsiteX123" fmla="*/ 1883642 w 2915920"/>
                <a:gd name="connsiteY123" fmla="*/ 500534 h 1073573"/>
                <a:gd name="connsiteX124" fmla="*/ 1880710 w 2915920"/>
                <a:gd name="connsiteY124" fmla="*/ 445131 h 1073573"/>
                <a:gd name="connsiteX125" fmla="*/ 1845977 w 2915920"/>
                <a:gd name="connsiteY125" fmla="*/ 386255 h 1073573"/>
                <a:gd name="connsiteX126" fmla="*/ 1850852 w 2915920"/>
                <a:gd name="connsiteY126" fmla="*/ 340925 h 1073573"/>
                <a:gd name="connsiteX127" fmla="*/ 1807114 w 2915920"/>
                <a:gd name="connsiteY127" fmla="*/ 331721 h 1073573"/>
                <a:gd name="connsiteX128" fmla="*/ 1727733 w 2915920"/>
                <a:gd name="connsiteY128" fmla="*/ 287087 h 1073573"/>
                <a:gd name="connsiteX129" fmla="*/ 1648641 w 2915920"/>
                <a:gd name="connsiteY129" fmla="*/ 267721 h 1073573"/>
                <a:gd name="connsiteX130" fmla="*/ 1639968 w 2915920"/>
                <a:gd name="connsiteY130" fmla="*/ 240715 h 1073573"/>
                <a:gd name="connsiteX131" fmla="*/ 1632617 w 2915920"/>
                <a:gd name="connsiteY131" fmla="*/ 182707 h 1073573"/>
                <a:gd name="connsiteX132" fmla="*/ 1647075 w 2915920"/>
                <a:gd name="connsiteY132" fmla="*/ 132341 h 1073573"/>
                <a:gd name="connsiteX133" fmla="*/ 1702628 w 2915920"/>
                <a:gd name="connsiteY133" fmla="*/ 103164 h 1073573"/>
                <a:gd name="connsiteX134" fmla="*/ 1699696 w 2915920"/>
                <a:gd name="connsiteY134" fmla="*/ 63045 h 1073573"/>
                <a:gd name="connsiteX135" fmla="*/ 1710601 w 2915920"/>
                <a:gd name="connsiteY135" fmla="*/ 6165 h 1073573"/>
                <a:gd name="connsiteX136" fmla="*/ 1618827 w 2915920"/>
                <a:gd name="connsiteY136" fmla="*/ 0 h 1073573"/>
                <a:gd name="connsiteX137" fmla="*/ 1625600 w 2915920"/>
                <a:gd name="connsiteY137" fmla="*/ 16933 h 1073573"/>
                <a:gd name="connsiteX138" fmla="*/ 1615440 w 2915920"/>
                <a:gd name="connsiteY138" fmla="*/ 37253 h 1073573"/>
                <a:gd name="connsiteX139" fmla="*/ 1584960 w 2915920"/>
                <a:gd name="connsiteY139" fmla="*/ 54187 h 1073573"/>
                <a:gd name="connsiteX140" fmla="*/ 1540934 w 2915920"/>
                <a:gd name="connsiteY140" fmla="*/ 118533 h 1073573"/>
                <a:gd name="connsiteX141" fmla="*/ 1507067 w 2915920"/>
                <a:gd name="connsiteY141" fmla="*/ 128693 h 1073573"/>
                <a:gd name="connsiteX142" fmla="*/ 1513840 w 2915920"/>
                <a:gd name="connsiteY142" fmla="*/ 186267 h 1073573"/>
                <a:gd name="connsiteX143" fmla="*/ 1486747 w 2915920"/>
                <a:gd name="connsiteY143" fmla="*/ 216747 h 1073573"/>
                <a:gd name="connsiteX144" fmla="*/ 1486747 w 2915920"/>
                <a:gd name="connsiteY144" fmla="*/ 216747 h 1073573"/>
                <a:gd name="connsiteX145" fmla="*/ 1422400 w 2915920"/>
                <a:gd name="connsiteY145" fmla="*/ 250613 h 1073573"/>
                <a:gd name="connsiteX146" fmla="*/ 1405467 w 2915920"/>
                <a:gd name="connsiteY146" fmla="*/ 277707 h 1073573"/>
                <a:gd name="connsiteX147" fmla="*/ 1405467 w 2915920"/>
                <a:gd name="connsiteY147" fmla="*/ 277707 h 1073573"/>
                <a:gd name="connsiteX148" fmla="*/ 1398694 w 2915920"/>
                <a:gd name="connsiteY148" fmla="*/ 314960 h 1073573"/>
                <a:gd name="connsiteX149" fmla="*/ 1395307 w 2915920"/>
                <a:gd name="connsiteY149" fmla="*/ 338667 h 1073573"/>
                <a:gd name="connsiteX150" fmla="*/ 1371600 w 2915920"/>
                <a:gd name="connsiteY150" fmla="*/ 358987 h 1073573"/>
                <a:gd name="connsiteX151" fmla="*/ 1347894 w 2915920"/>
                <a:gd name="connsiteY151" fmla="*/ 382693 h 1073573"/>
                <a:gd name="connsiteX152" fmla="*/ 1337734 w 2915920"/>
                <a:gd name="connsiteY152" fmla="*/ 403013 h 1073573"/>
                <a:gd name="connsiteX153" fmla="*/ 1334347 w 2915920"/>
                <a:gd name="connsiteY153" fmla="*/ 440267 h 1073573"/>
                <a:gd name="connsiteX154" fmla="*/ 1344507 w 2915920"/>
                <a:gd name="connsiteY154" fmla="*/ 474133 h 1073573"/>
                <a:gd name="connsiteX155" fmla="*/ 1368214 w 2915920"/>
                <a:gd name="connsiteY155" fmla="*/ 504613 h 1073573"/>
                <a:gd name="connsiteX156" fmla="*/ 1378374 w 2915920"/>
                <a:gd name="connsiteY156" fmla="*/ 524933 h 1073573"/>
                <a:gd name="connsiteX157" fmla="*/ 1374987 w 2915920"/>
                <a:gd name="connsiteY157" fmla="*/ 545253 h 1073573"/>
                <a:gd name="connsiteX158" fmla="*/ 1361440 w 2915920"/>
                <a:gd name="connsiteY158" fmla="*/ 562187 h 1073573"/>
                <a:gd name="connsiteX159" fmla="*/ 1341120 w 2915920"/>
                <a:gd name="connsiteY159" fmla="*/ 565573 h 1073573"/>
                <a:gd name="connsiteX160" fmla="*/ 1320800 w 2915920"/>
                <a:gd name="connsiteY160" fmla="*/ 572347 h 1073573"/>
                <a:gd name="connsiteX161" fmla="*/ 1290320 w 2915920"/>
                <a:gd name="connsiteY161" fmla="*/ 568960 h 1073573"/>
                <a:gd name="connsiteX162" fmla="*/ 1259840 w 2915920"/>
                <a:gd name="connsiteY162" fmla="*/ 548640 h 1073573"/>
                <a:gd name="connsiteX163" fmla="*/ 1239520 w 2915920"/>
                <a:gd name="connsiteY163" fmla="*/ 538480 h 1073573"/>
                <a:gd name="connsiteX164" fmla="*/ 1205654 w 2915920"/>
                <a:gd name="connsiteY164" fmla="*/ 535093 h 1073573"/>
                <a:gd name="connsiteX165" fmla="*/ 1185334 w 2915920"/>
                <a:gd name="connsiteY165" fmla="*/ 531707 h 1073573"/>
                <a:gd name="connsiteX166" fmla="*/ 1158240 w 2915920"/>
                <a:gd name="connsiteY166" fmla="*/ 524933 h 1073573"/>
                <a:gd name="connsiteX167" fmla="*/ 1124374 w 2915920"/>
                <a:gd name="connsiteY167" fmla="*/ 528320 h 1073573"/>
                <a:gd name="connsiteX168" fmla="*/ 1107440 w 2915920"/>
                <a:gd name="connsiteY168" fmla="*/ 565573 h 1073573"/>
                <a:gd name="connsiteX169" fmla="*/ 1090507 w 2915920"/>
                <a:gd name="connsiteY169" fmla="*/ 575733 h 1073573"/>
                <a:gd name="connsiteX170" fmla="*/ 1060027 w 2915920"/>
                <a:gd name="connsiteY170" fmla="*/ 579120 h 1073573"/>
                <a:gd name="connsiteX171" fmla="*/ 1019387 w 2915920"/>
                <a:gd name="connsiteY171" fmla="*/ 579120 h 1073573"/>
                <a:gd name="connsiteX172" fmla="*/ 982134 w 2915920"/>
                <a:gd name="connsiteY172" fmla="*/ 579120 h 1073573"/>
                <a:gd name="connsiteX173" fmla="*/ 951654 w 2915920"/>
                <a:gd name="connsiteY173" fmla="*/ 582507 h 1073573"/>
                <a:gd name="connsiteX174" fmla="*/ 924560 w 2915920"/>
                <a:gd name="connsiteY174" fmla="*/ 609600 h 1073573"/>
                <a:gd name="connsiteX175" fmla="*/ 900854 w 2915920"/>
                <a:gd name="connsiteY175" fmla="*/ 640080 h 1073573"/>
                <a:gd name="connsiteX176" fmla="*/ 890694 w 2915920"/>
                <a:gd name="connsiteY176" fmla="*/ 667173 h 1073573"/>
                <a:gd name="connsiteX177" fmla="*/ 850054 w 2915920"/>
                <a:gd name="connsiteY177" fmla="*/ 697653 h 1073573"/>
                <a:gd name="connsiteX178" fmla="*/ 802640 w 2915920"/>
                <a:gd name="connsiteY178" fmla="*/ 728133 h 1073573"/>
                <a:gd name="connsiteX179" fmla="*/ 785707 w 2915920"/>
                <a:gd name="connsiteY179" fmla="*/ 748453 h 1073573"/>
                <a:gd name="connsiteX180" fmla="*/ 778934 w 2915920"/>
                <a:gd name="connsiteY180" fmla="*/ 799253 h 1073573"/>
                <a:gd name="connsiteX181" fmla="*/ 775547 w 2915920"/>
                <a:gd name="connsiteY181" fmla="*/ 812800 h 1073573"/>
                <a:gd name="connsiteX182" fmla="*/ 755227 w 2915920"/>
                <a:gd name="connsiteY182" fmla="*/ 812800 h 1073573"/>
                <a:gd name="connsiteX183" fmla="*/ 738294 w 2915920"/>
                <a:gd name="connsiteY183" fmla="*/ 792480 h 1073573"/>
                <a:gd name="connsiteX184" fmla="*/ 738294 w 2915920"/>
                <a:gd name="connsiteY184" fmla="*/ 792480 h 1073573"/>
                <a:gd name="connsiteX185" fmla="*/ 714587 w 2915920"/>
                <a:gd name="connsiteY185" fmla="*/ 775547 h 1073573"/>
                <a:gd name="connsiteX186" fmla="*/ 721360 w 2915920"/>
                <a:gd name="connsiteY186" fmla="*/ 738293 h 1073573"/>
                <a:gd name="connsiteX187" fmla="*/ 721360 w 2915920"/>
                <a:gd name="connsiteY187" fmla="*/ 714587 h 1073573"/>
                <a:gd name="connsiteX188" fmla="*/ 721360 w 2915920"/>
                <a:gd name="connsiteY188" fmla="*/ 694267 h 1073573"/>
                <a:gd name="connsiteX189" fmla="*/ 717974 w 2915920"/>
                <a:gd name="connsiteY189" fmla="*/ 663787 h 1073573"/>
                <a:gd name="connsiteX190" fmla="*/ 707814 w 2915920"/>
                <a:gd name="connsiteY190" fmla="*/ 640080 h 1073573"/>
                <a:gd name="connsiteX191" fmla="*/ 711200 w 2915920"/>
                <a:gd name="connsiteY191" fmla="*/ 609600 h 1073573"/>
                <a:gd name="connsiteX192" fmla="*/ 707814 w 2915920"/>
                <a:gd name="connsiteY192" fmla="*/ 589280 h 1073573"/>
                <a:gd name="connsiteX193" fmla="*/ 697654 w 2915920"/>
                <a:gd name="connsiteY193" fmla="*/ 562187 h 1073573"/>
                <a:gd name="connsiteX194" fmla="*/ 687494 w 2915920"/>
                <a:gd name="connsiteY194" fmla="*/ 555413 h 1073573"/>
                <a:gd name="connsiteX195" fmla="*/ 657014 w 2915920"/>
                <a:gd name="connsiteY195" fmla="*/ 545253 h 1073573"/>
                <a:gd name="connsiteX196" fmla="*/ 602827 w 2915920"/>
                <a:gd name="connsiteY196" fmla="*/ 545253 h 1073573"/>
                <a:gd name="connsiteX197" fmla="*/ 565574 w 2915920"/>
                <a:gd name="connsiteY197" fmla="*/ 541867 h 1073573"/>
                <a:gd name="connsiteX198" fmla="*/ 538480 w 2915920"/>
                <a:gd name="connsiteY198" fmla="*/ 538480 h 1073573"/>
                <a:gd name="connsiteX199" fmla="*/ 538480 w 2915920"/>
                <a:gd name="connsiteY199" fmla="*/ 538480 h 1073573"/>
                <a:gd name="connsiteX200" fmla="*/ 494454 w 2915920"/>
                <a:gd name="connsiteY200" fmla="*/ 518160 h 1073573"/>
                <a:gd name="connsiteX201" fmla="*/ 474134 w 2915920"/>
                <a:gd name="connsiteY201" fmla="*/ 501227 h 1073573"/>
                <a:gd name="connsiteX202" fmla="*/ 467360 w 2915920"/>
                <a:gd name="connsiteY202" fmla="*/ 491067 h 1073573"/>
                <a:gd name="connsiteX203" fmla="*/ 423334 w 2915920"/>
                <a:gd name="connsiteY203" fmla="*/ 484293 h 1073573"/>
                <a:gd name="connsiteX204" fmla="*/ 389467 w 2915920"/>
                <a:gd name="connsiteY204" fmla="*/ 494453 h 1073573"/>
                <a:gd name="connsiteX205" fmla="*/ 362374 w 2915920"/>
                <a:gd name="connsiteY205" fmla="*/ 491067 h 1073573"/>
                <a:gd name="connsiteX206" fmla="*/ 335280 w 2915920"/>
                <a:gd name="connsiteY206" fmla="*/ 467360 h 1073573"/>
                <a:gd name="connsiteX207" fmla="*/ 308187 w 2915920"/>
                <a:gd name="connsiteY207" fmla="*/ 457200 h 1073573"/>
                <a:gd name="connsiteX208" fmla="*/ 274320 w 2915920"/>
                <a:gd name="connsiteY208" fmla="*/ 433493 h 1073573"/>
                <a:gd name="connsiteX209" fmla="*/ 264160 w 2915920"/>
                <a:gd name="connsiteY209" fmla="*/ 403013 h 1073573"/>
                <a:gd name="connsiteX210" fmla="*/ 243840 w 2915920"/>
                <a:gd name="connsiteY210" fmla="*/ 392853 h 1073573"/>
                <a:gd name="connsiteX211" fmla="*/ 223520 w 2915920"/>
                <a:gd name="connsiteY211" fmla="*/ 375920 h 1073573"/>
                <a:gd name="connsiteX212" fmla="*/ 203200 w 2915920"/>
                <a:gd name="connsiteY212" fmla="*/ 345440 h 1073573"/>
                <a:gd name="connsiteX213" fmla="*/ 203200 w 2915920"/>
                <a:gd name="connsiteY213" fmla="*/ 345440 h 1073573"/>
                <a:gd name="connsiteX214" fmla="*/ 172720 w 2915920"/>
                <a:gd name="connsiteY214" fmla="*/ 294640 h 1073573"/>
                <a:gd name="connsiteX215" fmla="*/ 152400 w 2915920"/>
                <a:gd name="connsiteY215" fmla="*/ 284480 h 1073573"/>
                <a:gd name="connsiteX216" fmla="*/ 135467 w 2915920"/>
                <a:gd name="connsiteY216" fmla="*/ 247227 h 1073573"/>
                <a:gd name="connsiteX217" fmla="*/ 125307 w 2915920"/>
                <a:gd name="connsiteY217" fmla="*/ 223520 h 1073573"/>
                <a:gd name="connsiteX218" fmla="*/ 111760 w 2915920"/>
                <a:gd name="connsiteY218" fmla="*/ 209973 h 1073573"/>
                <a:gd name="connsiteX219" fmla="*/ 84667 w 2915920"/>
                <a:gd name="connsiteY219" fmla="*/ 193040 h 1073573"/>
                <a:gd name="connsiteX220" fmla="*/ 64347 w 2915920"/>
                <a:gd name="connsiteY220" fmla="*/ 182880 h 1073573"/>
                <a:gd name="connsiteX221" fmla="*/ 47414 w 2915920"/>
                <a:gd name="connsiteY221" fmla="*/ 182880 h 1073573"/>
                <a:gd name="connsiteX222" fmla="*/ 37254 w 2915920"/>
                <a:gd name="connsiteY222" fmla="*/ 189653 h 1073573"/>
                <a:gd name="connsiteX223" fmla="*/ 30480 w 2915920"/>
                <a:gd name="connsiteY223" fmla="*/ 203200 h 1073573"/>
                <a:gd name="connsiteX224" fmla="*/ 27094 w 2915920"/>
                <a:gd name="connsiteY224" fmla="*/ 230293 h 1073573"/>
                <a:gd name="connsiteX225" fmla="*/ 16934 w 2915920"/>
                <a:gd name="connsiteY225" fmla="*/ 247227 h 1073573"/>
                <a:gd name="connsiteX226" fmla="*/ 6774 w 2915920"/>
                <a:gd name="connsiteY226" fmla="*/ 257387 h 1073573"/>
                <a:gd name="connsiteX227" fmla="*/ 3387 w 2915920"/>
                <a:gd name="connsiteY227" fmla="*/ 270933 h 1073573"/>
                <a:gd name="connsiteX228" fmla="*/ 0 w 2915920"/>
                <a:gd name="connsiteY228" fmla="*/ 284480 h 1073573"/>
                <a:gd name="connsiteX229" fmla="*/ 0 w 2915920"/>
                <a:gd name="connsiteY229" fmla="*/ 304800 h 1073573"/>
                <a:gd name="connsiteX230" fmla="*/ 0 w 2915920"/>
                <a:gd name="connsiteY230" fmla="*/ 328507 h 1073573"/>
                <a:gd name="connsiteX231" fmla="*/ 0 w 2915920"/>
                <a:gd name="connsiteY231" fmla="*/ 335280 h 1073573"/>
                <a:gd name="connsiteX232" fmla="*/ 13547 w 2915920"/>
                <a:gd name="connsiteY232" fmla="*/ 348827 h 1073573"/>
                <a:gd name="connsiteX233" fmla="*/ 13547 w 2915920"/>
                <a:gd name="connsiteY233" fmla="*/ 352213 h 1073573"/>
                <a:gd name="connsiteX234" fmla="*/ 20320 w 2915920"/>
                <a:gd name="connsiteY234" fmla="*/ 362373 h 1073573"/>
                <a:gd name="connsiteX235" fmla="*/ 13547 w 2915920"/>
                <a:gd name="connsiteY235" fmla="*/ 369147 h 1073573"/>
                <a:gd name="connsiteX236" fmla="*/ 16934 w 2915920"/>
                <a:gd name="connsiteY236" fmla="*/ 392853 h 1073573"/>
                <a:gd name="connsiteX237" fmla="*/ 13547 w 2915920"/>
                <a:gd name="connsiteY237" fmla="*/ 406400 h 1073573"/>
                <a:gd name="connsiteX238" fmla="*/ 10160 w 2915920"/>
                <a:gd name="connsiteY238" fmla="*/ 416560 h 1073573"/>
                <a:gd name="connsiteX239" fmla="*/ 6774 w 2915920"/>
                <a:gd name="connsiteY239" fmla="*/ 430107 h 1073573"/>
                <a:gd name="connsiteX240" fmla="*/ 3387 w 2915920"/>
                <a:gd name="connsiteY240" fmla="*/ 440267 h 1073573"/>
                <a:gd name="connsiteX241" fmla="*/ 16934 w 2915920"/>
                <a:gd name="connsiteY241" fmla="*/ 443653 h 1073573"/>
                <a:gd name="connsiteX242" fmla="*/ 20320 w 2915920"/>
                <a:gd name="connsiteY242" fmla="*/ 450427 h 1073573"/>
                <a:gd name="connsiteX243" fmla="*/ 23707 w 2915920"/>
                <a:gd name="connsiteY243" fmla="*/ 457200 h 1073573"/>
                <a:gd name="connsiteX244" fmla="*/ 30480 w 2915920"/>
                <a:gd name="connsiteY244" fmla="*/ 460587 h 1073573"/>
                <a:gd name="connsiteX245" fmla="*/ 40640 w 2915920"/>
                <a:gd name="connsiteY245" fmla="*/ 474133 h 1073573"/>
                <a:gd name="connsiteX246" fmla="*/ 47414 w 2915920"/>
                <a:gd name="connsiteY246" fmla="*/ 474133 h 1073573"/>
                <a:gd name="connsiteX247" fmla="*/ 54187 w 2915920"/>
                <a:gd name="connsiteY247" fmla="*/ 463973 h 1073573"/>
                <a:gd name="connsiteX248" fmla="*/ 71120 w 2915920"/>
                <a:gd name="connsiteY248" fmla="*/ 460587 h 1073573"/>
                <a:gd name="connsiteX249" fmla="*/ 88054 w 2915920"/>
                <a:gd name="connsiteY249" fmla="*/ 460587 h 1073573"/>
                <a:gd name="connsiteX250" fmla="*/ 98214 w 2915920"/>
                <a:gd name="connsiteY250" fmla="*/ 460587 h 1073573"/>
                <a:gd name="connsiteX251" fmla="*/ 115147 w 2915920"/>
                <a:gd name="connsiteY251" fmla="*/ 463973 h 1073573"/>
                <a:gd name="connsiteX252" fmla="*/ 128694 w 2915920"/>
                <a:gd name="connsiteY252" fmla="*/ 470747 h 1073573"/>
                <a:gd name="connsiteX253" fmla="*/ 138854 w 2915920"/>
                <a:gd name="connsiteY253" fmla="*/ 480907 h 1073573"/>
                <a:gd name="connsiteX254" fmla="*/ 135467 w 2915920"/>
                <a:gd name="connsiteY254" fmla="*/ 491067 h 1073573"/>
                <a:gd name="connsiteX255" fmla="*/ 132080 w 2915920"/>
                <a:gd name="connsiteY255" fmla="*/ 504613 h 1073573"/>
                <a:gd name="connsiteX256" fmla="*/ 132080 w 2915920"/>
                <a:gd name="connsiteY256" fmla="*/ 504613 h 1073573"/>
                <a:gd name="connsiteX257" fmla="*/ 125307 w 2915920"/>
                <a:gd name="connsiteY257" fmla="*/ 524933 h 1073573"/>
                <a:gd name="connsiteX258" fmla="*/ 135467 w 2915920"/>
                <a:gd name="connsiteY258" fmla="*/ 552027 h 1073573"/>
                <a:gd name="connsiteX259" fmla="*/ 142240 w 2915920"/>
                <a:gd name="connsiteY259" fmla="*/ 555413 h 1073573"/>
                <a:gd name="connsiteX260" fmla="*/ 155787 w 2915920"/>
                <a:gd name="connsiteY260" fmla="*/ 555413 h 1073573"/>
                <a:gd name="connsiteX261" fmla="*/ 172720 w 2915920"/>
                <a:gd name="connsiteY261" fmla="*/ 555413 h 1073573"/>
                <a:gd name="connsiteX262" fmla="*/ 186267 w 2915920"/>
                <a:gd name="connsiteY262" fmla="*/ 541867 h 1073573"/>
                <a:gd name="connsiteX263" fmla="*/ 193040 w 2915920"/>
                <a:gd name="connsiteY263" fmla="*/ 535093 h 1073573"/>
                <a:gd name="connsiteX264" fmla="*/ 193040 w 2915920"/>
                <a:gd name="connsiteY264" fmla="*/ 531707 h 1073573"/>
                <a:gd name="connsiteX265" fmla="*/ 203200 w 2915920"/>
                <a:gd name="connsiteY265" fmla="*/ 531707 h 1073573"/>
                <a:gd name="connsiteX266" fmla="*/ 216747 w 2915920"/>
                <a:gd name="connsiteY266" fmla="*/ 531707 h 1073573"/>
                <a:gd name="connsiteX267" fmla="*/ 220134 w 2915920"/>
                <a:gd name="connsiteY267" fmla="*/ 538480 h 1073573"/>
                <a:gd name="connsiteX268" fmla="*/ 240454 w 2915920"/>
                <a:gd name="connsiteY268" fmla="*/ 545253 h 1073573"/>
                <a:gd name="connsiteX269" fmla="*/ 240454 w 2915920"/>
                <a:gd name="connsiteY269" fmla="*/ 555413 h 1073573"/>
                <a:gd name="connsiteX270" fmla="*/ 240454 w 2915920"/>
                <a:gd name="connsiteY270" fmla="*/ 565573 h 1073573"/>
                <a:gd name="connsiteX271" fmla="*/ 243840 w 2915920"/>
                <a:gd name="connsiteY271" fmla="*/ 575733 h 1073573"/>
                <a:gd name="connsiteX272" fmla="*/ 254000 w 2915920"/>
                <a:gd name="connsiteY272" fmla="*/ 592667 h 1073573"/>
                <a:gd name="connsiteX273" fmla="*/ 267547 w 2915920"/>
                <a:gd name="connsiteY273" fmla="*/ 602827 h 1073573"/>
                <a:gd name="connsiteX274" fmla="*/ 284480 w 2915920"/>
                <a:gd name="connsiteY274" fmla="*/ 612987 h 1073573"/>
                <a:gd name="connsiteX275" fmla="*/ 287867 w 2915920"/>
                <a:gd name="connsiteY275" fmla="*/ 623147 h 1073573"/>
                <a:gd name="connsiteX276" fmla="*/ 291254 w 2915920"/>
                <a:gd name="connsiteY276" fmla="*/ 629920 h 1073573"/>
                <a:gd name="connsiteX277" fmla="*/ 301414 w 2915920"/>
                <a:gd name="connsiteY277" fmla="*/ 633307 h 1073573"/>
                <a:gd name="connsiteX278" fmla="*/ 318347 w 2915920"/>
                <a:gd name="connsiteY278" fmla="*/ 633307 h 1073573"/>
                <a:gd name="connsiteX279" fmla="*/ 338667 w 2915920"/>
                <a:gd name="connsiteY279" fmla="*/ 646853 h 1073573"/>
                <a:gd name="connsiteX280" fmla="*/ 338667 w 2915920"/>
                <a:gd name="connsiteY280" fmla="*/ 663787 h 1073573"/>
                <a:gd name="connsiteX281" fmla="*/ 338667 w 2915920"/>
                <a:gd name="connsiteY281" fmla="*/ 663787 h 1073573"/>
                <a:gd name="connsiteX282" fmla="*/ 335280 w 2915920"/>
                <a:gd name="connsiteY282" fmla="*/ 697653 h 1073573"/>
                <a:gd name="connsiteX283" fmla="*/ 335280 w 2915920"/>
                <a:gd name="connsiteY283" fmla="*/ 717973 h 1073573"/>
                <a:gd name="connsiteX284" fmla="*/ 338667 w 2915920"/>
                <a:gd name="connsiteY284" fmla="*/ 728133 h 1073573"/>
                <a:gd name="connsiteX285" fmla="*/ 348827 w 2915920"/>
                <a:gd name="connsiteY285" fmla="*/ 731520 h 1073573"/>
                <a:gd name="connsiteX286" fmla="*/ 372534 w 2915920"/>
                <a:gd name="connsiteY286" fmla="*/ 731520 h 1073573"/>
                <a:gd name="connsiteX287" fmla="*/ 396240 w 2915920"/>
                <a:gd name="connsiteY287" fmla="*/ 734907 h 1073573"/>
                <a:gd name="connsiteX288" fmla="*/ 433494 w 2915920"/>
                <a:gd name="connsiteY288" fmla="*/ 745067 h 1073573"/>
                <a:gd name="connsiteX289" fmla="*/ 440267 w 2915920"/>
                <a:gd name="connsiteY289" fmla="*/ 758613 h 1073573"/>
                <a:gd name="connsiteX290" fmla="*/ 447040 w 2915920"/>
                <a:gd name="connsiteY290" fmla="*/ 778933 h 1073573"/>
                <a:gd name="connsiteX291" fmla="*/ 467360 w 2915920"/>
                <a:gd name="connsiteY291" fmla="*/ 806027 h 1073573"/>
                <a:gd name="connsiteX292" fmla="*/ 480907 w 2915920"/>
                <a:gd name="connsiteY292" fmla="*/ 833120 h 1073573"/>
                <a:gd name="connsiteX293" fmla="*/ 491067 w 2915920"/>
                <a:gd name="connsiteY293" fmla="*/ 846667 h 1073573"/>
                <a:gd name="connsiteX294" fmla="*/ 491067 w 2915920"/>
                <a:gd name="connsiteY294" fmla="*/ 863600 h 1073573"/>
                <a:gd name="connsiteX295" fmla="*/ 511387 w 2915920"/>
                <a:gd name="connsiteY295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2675467 w 2915920"/>
                <a:gd name="connsiteY118" fmla="*/ 196427 h 1073573"/>
                <a:gd name="connsiteX119" fmla="*/ 1960213 w 2915920"/>
                <a:gd name="connsiteY119" fmla="*/ 571567 h 1073573"/>
                <a:gd name="connsiteX120" fmla="*/ 1968475 w 2915920"/>
                <a:gd name="connsiteY120" fmla="*/ 564620 h 1073573"/>
                <a:gd name="connsiteX121" fmla="*/ 1927380 w 2915920"/>
                <a:gd name="connsiteY121" fmla="*/ 537613 h 1073573"/>
                <a:gd name="connsiteX122" fmla="*/ 1883642 w 2915920"/>
                <a:gd name="connsiteY122" fmla="*/ 500534 h 1073573"/>
                <a:gd name="connsiteX123" fmla="*/ 1880710 w 2915920"/>
                <a:gd name="connsiteY123" fmla="*/ 445131 h 1073573"/>
                <a:gd name="connsiteX124" fmla="*/ 1845977 w 2915920"/>
                <a:gd name="connsiteY124" fmla="*/ 386255 h 1073573"/>
                <a:gd name="connsiteX125" fmla="*/ 1850852 w 2915920"/>
                <a:gd name="connsiteY125" fmla="*/ 340925 h 1073573"/>
                <a:gd name="connsiteX126" fmla="*/ 1807114 w 2915920"/>
                <a:gd name="connsiteY126" fmla="*/ 331721 h 1073573"/>
                <a:gd name="connsiteX127" fmla="*/ 1727733 w 2915920"/>
                <a:gd name="connsiteY127" fmla="*/ 287087 h 1073573"/>
                <a:gd name="connsiteX128" fmla="*/ 1648641 w 2915920"/>
                <a:gd name="connsiteY128" fmla="*/ 267721 h 1073573"/>
                <a:gd name="connsiteX129" fmla="*/ 1639968 w 2915920"/>
                <a:gd name="connsiteY129" fmla="*/ 240715 h 1073573"/>
                <a:gd name="connsiteX130" fmla="*/ 1632617 w 2915920"/>
                <a:gd name="connsiteY130" fmla="*/ 182707 h 1073573"/>
                <a:gd name="connsiteX131" fmla="*/ 1647075 w 2915920"/>
                <a:gd name="connsiteY131" fmla="*/ 132341 h 1073573"/>
                <a:gd name="connsiteX132" fmla="*/ 1702628 w 2915920"/>
                <a:gd name="connsiteY132" fmla="*/ 103164 h 1073573"/>
                <a:gd name="connsiteX133" fmla="*/ 1699696 w 2915920"/>
                <a:gd name="connsiteY133" fmla="*/ 63045 h 1073573"/>
                <a:gd name="connsiteX134" fmla="*/ 1710601 w 2915920"/>
                <a:gd name="connsiteY134" fmla="*/ 6165 h 1073573"/>
                <a:gd name="connsiteX135" fmla="*/ 1618827 w 2915920"/>
                <a:gd name="connsiteY135" fmla="*/ 0 h 1073573"/>
                <a:gd name="connsiteX136" fmla="*/ 1625600 w 2915920"/>
                <a:gd name="connsiteY136" fmla="*/ 16933 h 1073573"/>
                <a:gd name="connsiteX137" fmla="*/ 1615440 w 2915920"/>
                <a:gd name="connsiteY137" fmla="*/ 37253 h 1073573"/>
                <a:gd name="connsiteX138" fmla="*/ 1584960 w 2915920"/>
                <a:gd name="connsiteY138" fmla="*/ 54187 h 1073573"/>
                <a:gd name="connsiteX139" fmla="*/ 1540934 w 2915920"/>
                <a:gd name="connsiteY139" fmla="*/ 118533 h 1073573"/>
                <a:gd name="connsiteX140" fmla="*/ 1507067 w 2915920"/>
                <a:gd name="connsiteY140" fmla="*/ 128693 h 1073573"/>
                <a:gd name="connsiteX141" fmla="*/ 1513840 w 2915920"/>
                <a:gd name="connsiteY141" fmla="*/ 186267 h 1073573"/>
                <a:gd name="connsiteX142" fmla="*/ 1486747 w 2915920"/>
                <a:gd name="connsiteY142" fmla="*/ 216747 h 1073573"/>
                <a:gd name="connsiteX143" fmla="*/ 1486747 w 2915920"/>
                <a:gd name="connsiteY143" fmla="*/ 216747 h 1073573"/>
                <a:gd name="connsiteX144" fmla="*/ 1422400 w 2915920"/>
                <a:gd name="connsiteY144" fmla="*/ 250613 h 1073573"/>
                <a:gd name="connsiteX145" fmla="*/ 1405467 w 2915920"/>
                <a:gd name="connsiteY145" fmla="*/ 277707 h 1073573"/>
                <a:gd name="connsiteX146" fmla="*/ 1405467 w 2915920"/>
                <a:gd name="connsiteY146" fmla="*/ 277707 h 1073573"/>
                <a:gd name="connsiteX147" fmla="*/ 1398694 w 2915920"/>
                <a:gd name="connsiteY147" fmla="*/ 314960 h 1073573"/>
                <a:gd name="connsiteX148" fmla="*/ 1395307 w 2915920"/>
                <a:gd name="connsiteY148" fmla="*/ 338667 h 1073573"/>
                <a:gd name="connsiteX149" fmla="*/ 1371600 w 2915920"/>
                <a:gd name="connsiteY149" fmla="*/ 358987 h 1073573"/>
                <a:gd name="connsiteX150" fmla="*/ 1347894 w 2915920"/>
                <a:gd name="connsiteY150" fmla="*/ 382693 h 1073573"/>
                <a:gd name="connsiteX151" fmla="*/ 1337734 w 2915920"/>
                <a:gd name="connsiteY151" fmla="*/ 403013 h 1073573"/>
                <a:gd name="connsiteX152" fmla="*/ 1334347 w 2915920"/>
                <a:gd name="connsiteY152" fmla="*/ 440267 h 1073573"/>
                <a:gd name="connsiteX153" fmla="*/ 1344507 w 2915920"/>
                <a:gd name="connsiteY153" fmla="*/ 474133 h 1073573"/>
                <a:gd name="connsiteX154" fmla="*/ 1368214 w 2915920"/>
                <a:gd name="connsiteY154" fmla="*/ 504613 h 1073573"/>
                <a:gd name="connsiteX155" fmla="*/ 1378374 w 2915920"/>
                <a:gd name="connsiteY155" fmla="*/ 524933 h 1073573"/>
                <a:gd name="connsiteX156" fmla="*/ 1374987 w 2915920"/>
                <a:gd name="connsiteY156" fmla="*/ 545253 h 1073573"/>
                <a:gd name="connsiteX157" fmla="*/ 1361440 w 2915920"/>
                <a:gd name="connsiteY157" fmla="*/ 562187 h 1073573"/>
                <a:gd name="connsiteX158" fmla="*/ 1341120 w 2915920"/>
                <a:gd name="connsiteY158" fmla="*/ 565573 h 1073573"/>
                <a:gd name="connsiteX159" fmla="*/ 1320800 w 2915920"/>
                <a:gd name="connsiteY159" fmla="*/ 572347 h 1073573"/>
                <a:gd name="connsiteX160" fmla="*/ 1290320 w 2915920"/>
                <a:gd name="connsiteY160" fmla="*/ 568960 h 1073573"/>
                <a:gd name="connsiteX161" fmla="*/ 1259840 w 2915920"/>
                <a:gd name="connsiteY161" fmla="*/ 548640 h 1073573"/>
                <a:gd name="connsiteX162" fmla="*/ 1239520 w 2915920"/>
                <a:gd name="connsiteY162" fmla="*/ 538480 h 1073573"/>
                <a:gd name="connsiteX163" fmla="*/ 1205654 w 2915920"/>
                <a:gd name="connsiteY163" fmla="*/ 535093 h 1073573"/>
                <a:gd name="connsiteX164" fmla="*/ 1185334 w 2915920"/>
                <a:gd name="connsiteY164" fmla="*/ 531707 h 1073573"/>
                <a:gd name="connsiteX165" fmla="*/ 1158240 w 2915920"/>
                <a:gd name="connsiteY165" fmla="*/ 524933 h 1073573"/>
                <a:gd name="connsiteX166" fmla="*/ 1124374 w 2915920"/>
                <a:gd name="connsiteY166" fmla="*/ 528320 h 1073573"/>
                <a:gd name="connsiteX167" fmla="*/ 1107440 w 2915920"/>
                <a:gd name="connsiteY167" fmla="*/ 565573 h 1073573"/>
                <a:gd name="connsiteX168" fmla="*/ 1090507 w 2915920"/>
                <a:gd name="connsiteY168" fmla="*/ 575733 h 1073573"/>
                <a:gd name="connsiteX169" fmla="*/ 1060027 w 2915920"/>
                <a:gd name="connsiteY169" fmla="*/ 579120 h 1073573"/>
                <a:gd name="connsiteX170" fmla="*/ 1019387 w 2915920"/>
                <a:gd name="connsiteY170" fmla="*/ 579120 h 1073573"/>
                <a:gd name="connsiteX171" fmla="*/ 982134 w 2915920"/>
                <a:gd name="connsiteY171" fmla="*/ 579120 h 1073573"/>
                <a:gd name="connsiteX172" fmla="*/ 951654 w 2915920"/>
                <a:gd name="connsiteY172" fmla="*/ 582507 h 1073573"/>
                <a:gd name="connsiteX173" fmla="*/ 924560 w 2915920"/>
                <a:gd name="connsiteY173" fmla="*/ 609600 h 1073573"/>
                <a:gd name="connsiteX174" fmla="*/ 900854 w 2915920"/>
                <a:gd name="connsiteY174" fmla="*/ 640080 h 1073573"/>
                <a:gd name="connsiteX175" fmla="*/ 890694 w 2915920"/>
                <a:gd name="connsiteY175" fmla="*/ 667173 h 1073573"/>
                <a:gd name="connsiteX176" fmla="*/ 850054 w 2915920"/>
                <a:gd name="connsiteY176" fmla="*/ 697653 h 1073573"/>
                <a:gd name="connsiteX177" fmla="*/ 802640 w 2915920"/>
                <a:gd name="connsiteY177" fmla="*/ 728133 h 1073573"/>
                <a:gd name="connsiteX178" fmla="*/ 785707 w 2915920"/>
                <a:gd name="connsiteY178" fmla="*/ 748453 h 1073573"/>
                <a:gd name="connsiteX179" fmla="*/ 778934 w 2915920"/>
                <a:gd name="connsiteY179" fmla="*/ 799253 h 1073573"/>
                <a:gd name="connsiteX180" fmla="*/ 775547 w 2915920"/>
                <a:gd name="connsiteY180" fmla="*/ 812800 h 1073573"/>
                <a:gd name="connsiteX181" fmla="*/ 755227 w 2915920"/>
                <a:gd name="connsiteY181" fmla="*/ 812800 h 1073573"/>
                <a:gd name="connsiteX182" fmla="*/ 738294 w 2915920"/>
                <a:gd name="connsiteY182" fmla="*/ 792480 h 1073573"/>
                <a:gd name="connsiteX183" fmla="*/ 738294 w 2915920"/>
                <a:gd name="connsiteY183" fmla="*/ 792480 h 1073573"/>
                <a:gd name="connsiteX184" fmla="*/ 714587 w 2915920"/>
                <a:gd name="connsiteY184" fmla="*/ 775547 h 1073573"/>
                <a:gd name="connsiteX185" fmla="*/ 721360 w 2915920"/>
                <a:gd name="connsiteY185" fmla="*/ 738293 h 1073573"/>
                <a:gd name="connsiteX186" fmla="*/ 721360 w 2915920"/>
                <a:gd name="connsiteY186" fmla="*/ 714587 h 1073573"/>
                <a:gd name="connsiteX187" fmla="*/ 721360 w 2915920"/>
                <a:gd name="connsiteY187" fmla="*/ 694267 h 1073573"/>
                <a:gd name="connsiteX188" fmla="*/ 717974 w 2915920"/>
                <a:gd name="connsiteY188" fmla="*/ 663787 h 1073573"/>
                <a:gd name="connsiteX189" fmla="*/ 707814 w 2915920"/>
                <a:gd name="connsiteY189" fmla="*/ 640080 h 1073573"/>
                <a:gd name="connsiteX190" fmla="*/ 711200 w 2915920"/>
                <a:gd name="connsiteY190" fmla="*/ 609600 h 1073573"/>
                <a:gd name="connsiteX191" fmla="*/ 707814 w 2915920"/>
                <a:gd name="connsiteY191" fmla="*/ 589280 h 1073573"/>
                <a:gd name="connsiteX192" fmla="*/ 697654 w 2915920"/>
                <a:gd name="connsiteY192" fmla="*/ 562187 h 1073573"/>
                <a:gd name="connsiteX193" fmla="*/ 687494 w 2915920"/>
                <a:gd name="connsiteY193" fmla="*/ 555413 h 1073573"/>
                <a:gd name="connsiteX194" fmla="*/ 657014 w 2915920"/>
                <a:gd name="connsiteY194" fmla="*/ 545253 h 1073573"/>
                <a:gd name="connsiteX195" fmla="*/ 602827 w 2915920"/>
                <a:gd name="connsiteY195" fmla="*/ 545253 h 1073573"/>
                <a:gd name="connsiteX196" fmla="*/ 565574 w 2915920"/>
                <a:gd name="connsiteY196" fmla="*/ 541867 h 1073573"/>
                <a:gd name="connsiteX197" fmla="*/ 538480 w 2915920"/>
                <a:gd name="connsiteY197" fmla="*/ 538480 h 1073573"/>
                <a:gd name="connsiteX198" fmla="*/ 538480 w 2915920"/>
                <a:gd name="connsiteY198" fmla="*/ 538480 h 1073573"/>
                <a:gd name="connsiteX199" fmla="*/ 494454 w 2915920"/>
                <a:gd name="connsiteY199" fmla="*/ 518160 h 1073573"/>
                <a:gd name="connsiteX200" fmla="*/ 474134 w 2915920"/>
                <a:gd name="connsiteY200" fmla="*/ 501227 h 1073573"/>
                <a:gd name="connsiteX201" fmla="*/ 467360 w 2915920"/>
                <a:gd name="connsiteY201" fmla="*/ 491067 h 1073573"/>
                <a:gd name="connsiteX202" fmla="*/ 423334 w 2915920"/>
                <a:gd name="connsiteY202" fmla="*/ 484293 h 1073573"/>
                <a:gd name="connsiteX203" fmla="*/ 389467 w 2915920"/>
                <a:gd name="connsiteY203" fmla="*/ 494453 h 1073573"/>
                <a:gd name="connsiteX204" fmla="*/ 362374 w 2915920"/>
                <a:gd name="connsiteY204" fmla="*/ 491067 h 1073573"/>
                <a:gd name="connsiteX205" fmla="*/ 335280 w 2915920"/>
                <a:gd name="connsiteY205" fmla="*/ 467360 h 1073573"/>
                <a:gd name="connsiteX206" fmla="*/ 308187 w 2915920"/>
                <a:gd name="connsiteY206" fmla="*/ 457200 h 1073573"/>
                <a:gd name="connsiteX207" fmla="*/ 274320 w 2915920"/>
                <a:gd name="connsiteY207" fmla="*/ 433493 h 1073573"/>
                <a:gd name="connsiteX208" fmla="*/ 264160 w 2915920"/>
                <a:gd name="connsiteY208" fmla="*/ 403013 h 1073573"/>
                <a:gd name="connsiteX209" fmla="*/ 243840 w 2915920"/>
                <a:gd name="connsiteY209" fmla="*/ 392853 h 1073573"/>
                <a:gd name="connsiteX210" fmla="*/ 223520 w 2915920"/>
                <a:gd name="connsiteY210" fmla="*/ 375920 h 1073573"/>
                <a:gd name="connsiteX211" fmla="*/ 203200 w 2915920"/>
                <a:gd name="connsiteY211" fmla="*/ 345440 h 1073573"/>
                <a:gd name="connsiteX212" fmla="*/ 203200 w 2915920"/>
                <a:gd name="connsiteY212" fmla="*/ 345440 h 1073573"/>
                <a:gd name="connsiteX213" fmla="*/ 172720 w 2915920"/>
                <a:gd name="connsiteY213" fmla="*/ 294640 h 1073573"/>
                <a:gd name="connsiteX214" fmla="*/ 152400 w 2915920"/>
                <a:gd name="connsiteY214" fmla="*/ 284480 h 1073573"/>
                <a:gd name="connsiteX215" fmla="*/ 135467 w 2915920"/>
                <a:gd name="connsiteY215" fmla="*/ 247227 h 1073573"/>
                <a:gd name="connsiteX216" fmla="*/ 125307 w 2915920"/>
                <a:gd name="connsiteY216" fmla="*/ 223520 h 1073573"/>
                <a:gd name="connsiteX217" fmla="*/ 111760 w 2915920"/>
                <a:gd name="connsiteY217" fmla="*/ 209973 h 1073573"/>
                <a:gd name="connsiteX218" fmla="*/ 84667 w 2915920"/>
                <a:gd name="connsiteY218" fmla="*/ 193040 h 1073573"/>
                <a:gd name="connsiteX219" fmla="*/ 64347 w 2915920"/>
                <a:gd name="connsiteY219" fmla="*/ 182880 h 1073573"/>
                <a:gd name="connsiteX220" fmla="*/ 47414 w 2915920"/>
                <a:gd name="connsiteY220" fmla="*/ 182880 h 1073573"/>
                <a:gd name="connsiteX221" fmla="*/ 37254 w 2915920"/>
                <a:gd name="connsiteY221" fmla="*/ 189653 h 1073573"/>
                <a:gd name="connsiteX222" fmla="*/ 30480 w 2915920"/>
                <a:gd name="connsiteY222" fmla="*/ 203200 h 1073573"/>
                <a:gd name="connsiteX223" fmla="*/ 27094 w 2915920"/>
                <a:gd name="connsiteY223" fmla="*/ 230293 h 1073573"/>
                <a:gd name="connsiteX224" fmla="*/ 16934 w 2915920"/>
                <a:gd name="connsiteY224" fmla="*/ 247227 h 1073573"/>
                <a:gd name="connsiteX225" fmla="*/ 6774 w 2915920"/>
                <a:gd name="connsiteY225" fmla="*/ 257387 h 1073573"/>
                <a:gd name="connsiteX226" fmla="*/ 3387 w 2915920"/>
                <a:gd name="connsiteY226" fmla="*/ 270933 h 1073573"/>
                <a:gd name="connsiteX227" fmla="*/ 0 w 2915920"/>
                <a:gd name="connsiteY227" fmla="*/ 284480 h 1073573"/>
                <a:gd name="connsiteX228" fmla="*/ 0 w 2915920"/>
                <a:gd name="connsiteY228" fmla="*/ 304800 h 1073573"/>
                <a:gd name="connsiteX229" fmla="*/ 0 w 2915920"/>
                <a:gd name="connsiteY229" fmla="*/ 328507 h 1073573"/>
                <a:gd name="connsiteX230" fmla="*/ 0 w 2915920"/>
                <a:gd name="connsiteY230" fmla="*/ 335280 h 1073573"/>
                <a:gd name="connsiteX231" fmla="*/ 13547 w 2915920"/>
                <a:gd name="connsiteY231" fmla="*/ 348827 h 1073573"/>
                <a:gd name="connsiteX232" fmla="*/ 13547 w 2915920"/>
                <a:gd name="connsiteY232" fmla="*/ 352213 h 1073573"/>
                <a:gd name="connsiteX233" fmla="*/ 20320 w 2915920"/>
                <a:gd name="connsiteY233" fmla="*/ 362373 h 1073573"/>
                <a:gd name="connsiteX234" fmla="*/ 13547 w 2915920"/>
                <a:gd name="connsiteY234" fmla="*/ 369147 h 1073573"/>
                <a:gd name="connsiteX235" fmla="*/ 16934 w 2915920"/>
                <a:gd name="connsiteY235" fmla="*/ 392853 h 1073573"/>
                <a:gd name="connsiteX236" fmla="*/ 13547 w 2915920"/>
                <a:gd name="connsiteY236" fmla="*/ 406400 h 1073573"/>
                <a:gd name="connsiteX237" fmla="*/ 10160 w 2915920"/>
                <a:gd name="connsiteY237" fmla="*/ 416560 h 1073573"/>
                <a:gd name="connsiteX238" fmla="*/ 6774 w 2915920"/>
                <a:gd name="connsiteY238" fmla="*/ 430107 h 1073573"/>
                <a:gd name="connsiteX239" fmla="*/ 3387 w 2915920"/>
                <a:gd name="connsiteY239" fmla="*/ 440267 h 1073573"/>
                <a:gd name="connsiteX240" fmla="*/ 16934 w 2915920"/>
                <a:gd name="connsiteY240" fmla="*/ 443653 h 1073573"/>
                <a:gd name="connsiteX241" fmla="*/ 20320 w 2915920"/>
                <a:gd name="connsiteY241" fmla="*/ 450427 h 1073573"/>
                <a:gd name="connsiteX242" fmla="*/ 23707 w 2915920"/>
                <a:gd name="connsiteY242" fmla="*/ 457200 h 1073573"/>
                <a:gd name="connsiteX243" fmla="*/ 30480 w 2915920"/>
                <a:gd name="connsiteY243" fmla="*/ 460587 h 1073573"/>
                <a:gd name="connsiteX244" fmla="*/ 40640 w 2915920"/>
                <a:gd name="connsiteY244" fmla="*/ 474133 h 1073573"/>
                <a:gd name="connsiteX245" fmla="*/ 47414 w 2915920"/>
                <a:gd name="connsiteY245" fmla="*/ 474133 h 1073573"/>
                <a:gd name="connsiteX246" fmla="*/ 54187 w 2915920"/>
                <a:gd name="connsiteY246" fmla="*/ 463973 h 1073573"/>
                <a:gd name="connsiteX247" fmla="*/ 71120 w 2915920"/>
                <a:gd name="connsiteY247" fmla="*/ 460587 h 1073573"/>
                <a:gd name="connsiteX248" fmla="*/ 88054 w 2915920"/>
                <a:gd name="connsiteY248" fmla="*/ 460587 h 1073573"/>
                <a:gd name="connsiteX249" fmla="*/ 98214 w 2915920"/>
                <a:gd name="connsiteY249" fmla="*/ 460587 h 1073573"/>
                <a:gd name="connsiteX250" fmla="*/ 115147 w 2915920"/>
                <a:gd name="connsiteY250" fmla="*/ 463973 h 1073573"/>
                <a:gd name="connsiteX251" fmla="*/ 128694 w 2915920"/>
                <a:gd name="connsiteY251" fmla="*/ 470747 h 1073573"/>
                <a:gd name="connsiteX252" fmla="*/ 138854 w 2915920"/>
                <a:gd name="connsiteY252" fmla="*/ 480907 h 1073573"/>
                <a:gd name="connsiteX253" fmla="*/ 135467 w 2915920"/>
                <a:gd name="connsiteY253" fmla="*/ 491067 h 1073573"/>
                <a:gd name="connsiteX254" fmla="*/ 132080 w 2915920"/>
                <a:gd name="connsiteY254" fmla="*/ 504613 h 1073573"/>
                <a:gd name="connsiteX255" fmla="*/ 132080 w 2915920"/>
                <a:gd name="connsiteY255" fmla="*/ 504613 h 1073573"/>
                <a:gd name="connsiteX256" fmla="*/ 125307 w 2915920"/>
                <a:gd name="connsiteY256" fmla="*/ 524933 h 1073573"/>
                <a:gd name="connsiteX257" fmla="*/ 135467 w 2915920"/>
                <a:gd name="connsiteY257" fmla="*/ 552027 h 1073573"/>
                <a:gd name="connsiteX258" fmla="*/ 142240 w 2915920"/>
                <a:gd name="connsiteY258" fmla="*/ 555413 h 1073573"/>
                <a:gd name="connsiteX259" fmla="*/ 155787 w 2915920"/>
                <a:gd name="connsiteY259" fmla="*/ 555413 h 1073573"/>
                <a:gd name="connsiteX260" fmla="*/ 172720 w 2915920"/>
                <a:gd name="connsiteY260" fmla="*/ 555413 h 1073573"/>
                <a:gd name="connsiteX261" fmla="*/ 186267 w 2915920"/>
                <a:gd name="connsiteY261" fmla="*/ 541867 h 1073573"/>
                <a:gd name="connsiteX262" fmla="*/ 193040 w 2915920"/>
                <a:gd name="connsiteY262" fmla="*/ 535093 h 1073573"/>
                <a:gd name="connsiteX263" fmla="*/ 193040 w 2915920"/>
                <a:gd name="connsiteY263" fmla="*/ 531707 h 1073573"/>
                <a:gd name="connsiteX264" fmla="*/ 203200 w 2915920"/>
                <a:gd name="connsiteY264" fmla="*/ 531707 h 1073573"/>
                <a:gd name="connsiteX265" fmla="*/ 216747 w 2915920"/>
                <a:gd name="connsiteY265" fmla="*/ 531707 h 1073573"/>
                <a:gd name="connsiteX266" fmla="*/ 220134 w 2915920"/>
                <a:gd name="connsiteY266" fmla="*/ 538480 h 1073573"/>
                <a:gd name="connsiteX267" fmla="*/ 240454 w 2915920"/>
                <a:gd name="connsiteY267" fmla="*/ 545253 h 1073573"/>
                <a:gd name="connsiteX268" fmla="*/ 240454 w 2915920"/>
                <a:gd name="connsiteY268" fmla="*/ 555413 h 1073573"/>
                <a:gd name="connsiteX269" fmla="*/ 240454 w 2915920"/>
                <a:gd name="connsiteY269" fmla="*/ 565573 h 1073573"/>
                <a:gd name="connsiteX270" fmla="*/ 243840 w 2915920"/>
                <a:gd name="connsiteY270" fmla="*/ 575733 h 1073573"/>
                <a:gd name="connsiteX271" fmla="*/ 254000 w 2915920"/>
                <a:gd name="connsiteY271" fmla="*/ 592667 h 1073573"/>
                <a:gd name="connsiteX272" fmla="*/ 267547 w 2915920"/>
                <a:gd name="connsiteY272" fmla="*/ 602827 h 1073573"/>
                <a:gd name="connsiteX273" fmla="*/ 284480 w 2915920"/>
                <a:gd name="connsiteY273" fmla="*/ 612987 h 1073573"/>
                <a:gd name="connsiteX274" fmla="*/ 287867 w 2915920"/>
                <a:gd name="connsiteY274" fmla="*/ 623147 h 1073573"/>
                <a:gd name="connsiteX275" fmla="*/ 291254 w 2915920"/>
                <a:gd name="connsiteY275" fmla="*/ 629920 h 1073573"/>
                <a:gd name="connsiteX276" fmla="*/ 301414 w 2915920"/>
                <a:gd name="connsiteY276" fmla="*/ 633307 h 1073573"/>
                <a:gd name="connsiteX277" fmla="*/ 318347 w 2915920"/>
                <a:gd name="connsiteY277" fmla="*/ 633307 h 1073573"/>
                <a:gd name="connsiteX278" fmla="*/ 338667 w 2915920"/>
                <a:gd name="connsiteY278" fmla="*/ 646853 h 1073573"/>
                <a:gd name="connsiteX279" fmla="*/ 338667 w 2915920"/>
                <a:gd name="connsiteY279" fmla="*/ 663787 h 1073573"/>
                <a:gd name="connsiteX280" fmla="*/ 338667 w 2915920"/>
                <a:gd name="connsiteY280" fmla="*/ 663787 h 1073573"/>
                <a:gd name="connsiteX281" fmla="*/ 335280 w 2915920"/>
                <a:gd name="connsiteY281" fmla="*/ 697653 h 1073573"/>
                <a:gd name="connsiteX282" fmla="*/ 335280 w 2915920"/>
                <a:gd name="connsiteY282" fmla="*/ 717973 h 1073573"/>
                <a:gd name="connsiteX283" fmla="*/ 338667 w 2915920"/>
                <a:gd name="connsiteY283" fmla="*/ 728133 h 1073573"/>
                <a:gd name="connsiteX284" fmla="*/ 348827 w 2915920"/>
                <a:gd name="connsiteY284" fmla="*/ 731520 h 1073573"/>
                <a:gd name="connsiteX285" fmla="*/ 372534 w 2915920"/>
                <a:gd name="connsiteY285" fmla="*/ 731520 h 1073573"/>
                <a:gd name="connsiteX286" fmla="*/ 396240 w 2915920"/>
                <a:gd name="connsiteY286" fmla="*/ 734907 h 1073573"/>
                <a:gd name="connsiteX287" fmla="*/ 433494 w 2915920"/>
                <a:gd name="connsiteY287" fmla="*/ 745067 h 1073573"/>
                <a:gd name="connsiteX288" fmla="*/ 440267 w 2915920"/>
                <a:gd name="connsiteY288" fmla="*/ 758613 h 1073573"/>
                <a:gd name="connsiteX289" fmla="*/ 447040 w 2915920"/>
                <a:gd name="connsiteY289" fmla="*/ 778933 h 1073573"/>
                <a:gd name="connsiteX290" fmla="*/ 467360 w 2915920"/>
                <a:gd name="connsiteY290" fmla="*/ 806027 h 1073573"/>
                <a:gd name="connsiteX291" fmla="*/ 480907 w 2915920"/>
                <a:gd name="connsiteY291" fmla="*/ 833120 h 1073573"/>
                <a:gd name="connsiteX292" fmla="*/ 491067 w 2915920"/>
                <a:gd name="connsiteY292" fmla="*/ 846667 h 1073573"/>
                <a:gd name="connsiteX293" fmla="*/ 491067 w 2915920"/>
                <a:gd name="connsiteY293" fmla="*/ 863600 h 1073573"/>
                <a:gd name="connsiteX294" fmla="*/ 511387 w 2915920"/>
                <a:gd name="connsiteY294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2682240 w 2915920"/>
                <a:gd name="connsiteY117" fmla="*/ 213360 h 1073573"/>
                <a:gd name="connsiteX118" fmla="*/ 1960213 w 2915920"/>
                <a:gd name="connsiteY118" fmla="*/ 571567 h 1073573"/>
                <a:gd name="connsiteX119" fmla="*/ 1968475 w 2915920"/>
                <a:gd name="connsiteY119" fmla="*/ 564620 h 1073573"/>
                <a:gd name="connsiteX120" fmla="*/ 1927380 w 2915920"/>
                <a:gd name="connsiteY120" fmla="*/ 537613 h 1073573"/>
                <a:gd name="connsiteX121" fmla="*/ 1883642 w 2915920"/>
                <a:gd name="connsiteY121" fmla="*/ 500534 h 1073573"/>
                <a:gd name="connsiteX122" fmla="*/ 1880710 w 2915920"/>
                <a:gd name="connsiteY122" fmla="*/ 445131 h 1073573"/>
                <a:gd name="connsiteX123" fmla="*/ 1845977 w 2915920"/>
                <a:gd name="connsiteY123" fmla="*/ 386255 h 1073573"/>
                <a:gd name="connsiteX124" fmla="*/ 1850852 w 2915920"/>
                <a:gd name="connsiteY124" fmla="*/ 340925 h 1073573"/>
                <a:gd name="connsiteX125" fmla="*/ 1807114 w 2915920"/>
                <a:gd name="connsiteY125" fmla="*/ 331721 h 1073573"/>
                <a:gd name="connsiteX126" fmla="*/ 1727733 w 2915920"/>
                <a:gd name="connsiteY126" fmla="*/ 287087 h 1073573"/>
                <a:gd name="connsiteX127" fmla="*/ 1648641 w 2915920"/>
                <a:gd name="connsiteY127" fmla="*/ 267721 h 1073573"/>
                <a:gd name="connsiteX128" fmla="*/ 1639968 w 2915920"/>
                <a:gd name="connsiteY128" fmla="*/ 240715 h 1073573"/>
                <a:gd name="connsiteX129" fmla="*/ 1632617 w 2915920"/>
                <a:gd name="connsiteY129" fmla="*/ 182707 h 1073573"/>
                <a:gd name="connsiteX130" fmla="*/ 1647075 w 2915920"/>
                <a:gd name="connsiteY130" fmla="*/ 132341 h 1073573"/>
                <a:gd name="connsiteX131" fmla="*/ 1702628 w 2915920"/>
                <a:gd name="connsiteY131" fmla="*/ 103164 h 1073573"/>
                <a:gd name="connsiteX132" fmla="*/ 1699696 w 2915920"/>
                <a:gd name="connsiteY132" fmla="*/ 63045 h 1073573"/>
                <a:gd name="connsiteX133" fmla="*/ 1710601 w 2915920"/>
                <a:gd name="connsiteY133" fmla="*/ 6165 h 1073573"/>
                <a:gd name="connsiteX134" fmla="*/ 1618827 w 2915920"/>
                <a:gd name="connsiteY134" fmla="*/ 0 h 1073573"/>
                <a:gd name="connsiteX135" fmla="*/ 1625600 w 2915920"/>
                <a:gd name="connsiteY135" fmla="*/ 16933 h 1073573"/>
                <a:gd name="connsiteX136" fmla="*/ 1615440 w 2915920"/>
                <a:gd name="connsiteY136" fmla="*/ 37253 h 1073573"/>
                <a:gd name="connsiteX137" fmla="*/ 1584960 w 2915920"/>
                <a:gd name="connsiteY137" fmla="*/ 54187 h 1073573"/>
                <a:gd name="connsiteX138" fmla="*/ 1540934 w 2915920"/>
                <a:gd name="connsiteY138" fmla="*/ 118533 h 1073573"/>
                <a:gd name="connsiteX139" fmla="*/ 1507067 w 2915920"/>
                <a:gd name="connsiteY139" fmla="*/ 128693 h 1073573"/>
                <a:gd name="connsiteX140" fmla="*/ 1513840 w 2915920"/>
                <a:gd name="connsiteY140" fmla="*/ 186267 h 1073573"/>
                <a:gd name="connsiteX141" fmla="*/ 1486747 w 2915920"/>
                <a:gd name="connsiteY141" fmla="*/ 216747 h 1073573"/>
                <a:gd name="connsiteX142" fmla="*/ 1486747 w 2915920"/>
                <a:gd name="connsiteY142" fmla="*/ 216747 h 1073573"/>
                <a:gd name="connsiteX143" fmla="*/ 1422400 w 2915920"/>
                <a:gd name="connsiteY143" fmla="*/ 250613 h 1073573"/>
                <a:gd name="connsiteX144" fmla="*/ 1405467 w 2915920"/>
                <a:gd name="connsiteY144" fmla="*/ 277707 h 1073573"/>
                <a:gd name="connsiteX145" fmla="*/ 1405467 w 2915920"/>
                <a:gd name="connsiteY145" fmla="*/ 277707 h 1073573"/>
                <a:gd name="connsiteX146" fmla="*/ 1398694 w 2915920"/>
                <a:gd name="connsiteY146" fmla="*/ 314960 h 1073573"/>
                <a:gd name="connsiteX147" fmla="*/ 1395307 w 2915920"/>
                <a:gd name="connsiteY147" fmla="*/ 338667 h 1073573"/>
                <a:gd name="connsiteX148" fmla="*/ 1371600 w 2915920"/>
                <a:gd name="connsiteY148" fmla="*/ 358987 h 1073573"/>
                <a:gd name="connsiteX149" fmla="*/ 1347894 w 2915920"/>
                <a:gd name="connsiteY149" fmla="*/ 382693 h 1073573"/>
                <a:gd name="connsiteX150" fmla="*/ 1337734 w 2915920"/>
                <a:gd name="connsiteY150" fmla="*/ 403013 h 1073573"/>
                <a:gd name="connsiteX151" fmla="*/ 1334347 w 2915920"/>
                <a:gd name="connsiteY151" fmla="*/ 440267 h 1073573"/>
                <a:gd name="connsiteX152" fmla="*/ 1344507 w 2915920"/>
                <a:gd name="connsiteY152" fmla="*/ 474133 h 1073573"/>
                <a:gd name="connsiteX153" fmla="*/ 1368214 w 2915920"/>
                <a:gd name="connsiteY153" fmla="*/ 504613 h 1073573"/>
                <a:gd name="connsiteX154" fmla="*/ 1378374 w 2915920"/>
                <a:gd name="connsiteY154" fmla="*/ 524933 h 1073573"/>
                <a:gd name="connsiteX155" fmla="*/ 1374987 w 2915920"/>
                <a:gd name="connsiteY155" fmla="*/ 545253 h 1073573"/>
                <a:gd name="connsiteX156" fmla="*/ 1361440 w 2915920"/>
                <a:gd name="connsiteY156" fmla="*/ 562187 h 1073573"/>
                <a:gd name="connsiteX157" fmla="*/ 1341120 w 2915920"/>
                <a:gd name="connsiteY157" fmla="*/ 565573 h 1073573"/>
                <a:gd name="connsiteX158" fmla="*/ 1320800 w 2915920"/>
                <a:gd name="connsiteY158" fmla="*/ 572347 h 1073573"/>
                <a:gd name="connsiteX159" fmla="*/ 1290320 w 2915920"/>
                <a:gd name="connsiteY159" fmla="*/ 568960 h 1073573"/>
                <a:gd name="connsiteX160" fmla="*/ 1259840 w 2915920"/>
                <a:gd name="connsiteY160" fmla="*/ 548640 h 1073573"/>
                <a:gd name="connsiteX161" fmla="*/ 1239520 w 2915920"/>
                <a:gd name="connsiteY161" fmla="*/ 538480 h 1073573"/>
                <a:gd name="connsiteX162" fmla="*/ 1205654 w 2915920"/>
                <a:gd name="connsiteY162" fmla="*/ 535093 h 1073573"/>
                <a:gd name="connsiteX163" fmla="*/ 1185334 w 2915920"/>
                <a:gd name="connsiteY163" fmla="*/ 531707 h 1073573"/>
                <a:gd name="connsiteX164" fmla="*/ 1158240 w 2915920"/>
                <a:gd name="connsiteY164" fmla="*/ 524933 h 1073573"/>
                <a:gd name="connsiteX165" fmla="*/ 1124374 w 2915920"/>
                <a:gd name="connsiteY165" fmla="*/ 528320 h 1073573"/>
                <a:gd name="connsiteX166" fmla="*/ 1107440 w 2915920"/>
                <a:gd name="connsiteY166" fmla="*/ 565573 h 1073573"/>
                <a:gd name="connsiteX167" fmla="*/ 1090507 w 2915920"/>
                <a:gd name="connsiteY167" fmla="*/ 575733 h 1073573"/>
                <a:gd name="connsiteX168" fmla="*/ 1060027 w 2915920"/>
                <a:gd name="connsiteY168" fmla="*/ 579120 h 1073573"/>
                <a:gd name="connsiteX169" fmla="*/ 1019387 w 2915920"/>
                <a:gd name="connsiteY169" fmla="*/ 579120 h 1073573"/>
                <a:gd name="connsiteX170" fmla="*/ 982134 w 2915920"/>
                <a:gd name="connsiteY170" fmla="*/ 579120 h 1073573"/>
                <a:gd name="connsiteX171" fmla="*/ 951654 w 2915920"/>
                <a:gd name="connsiteY171" fmla="*/ 582507 h 1073573"/>
                <a:gd name="connsiteX172" fmla="*/ 924560 w 2915920"/>
                <a:gd name="connsiteY172" fmla="*/ 609600 h 1073573"/>
                <a:gd name="connsiteX173" fmla="*/ 900854 w 2915920"/>
                <a:gd name="connsiteY173" fmla="*/ 640080 h 1073573"/>
                <a:gd name="connsiteX174" fmla="*/ 890694 w 2915920"/>
                <a:gd name="connsiteY174" fmla="*/ 667173 h 1073573"/>
                <a:gd name="connsiteX175" fmla="*/ 850054 w 2915920"/>
                <a:gd name="connsiteY175" fmla="*/ 697653 h 1073573"/>
                <a:gd name="connsiteX176" fmla="*/ 802640 w 2915920"/>
                <a:gd name="connsiteY176" fmla="*/ 728133 h 1073573"/>
                <a:gd name="connsiteX177" fmla="*/ 785707 w 2915920"/>
                <a:gd name="connsiteY177" fmla="*/ 748453 h 1073573"/>
                <a:gd name="connsiteX178" fmla="*/ 778934 w 2915920"/>
                <a:gd name="connsiteY178" fmla="*/ 799253 h 1073573"/>
                <a:gd name="connsiteX179" fmla="*/ 775547 w 2915920"/>
                <a:gd name="connsiteY179" fmla="*/ 812800 h 1073573"/>
                <a:gd name="connsiteX180" fmla="*/ 755227 w 2915920"/>
                <a:gd name="connsiteY180" fmla="*/ 812800 h 1073573"/>
                <a:gd name="connsiteX181" fmla="*/ 738294 w 2915920"/>
                <a:gd name="connsiteY181" fmla="*/ 792480 h 1073573"/>
                <a:gd name="connsiteX182" fmla="*/ 738294 w 2915920"/>
                <a:gd name="connsiteY182" fmla="*/ 792480 h 1073573"/>
                <a:gd name="connsiteX183" fmla="*/ 714587 w 2915920"/>
                <a:gd name="connsiteY183" fmla="*/ 775547 h 1073573"/>
                <a:gd name="connsiteX184" fmla="*/ 721360 w 2915920"/>
                <a:gd name="connsiteY184" fmla="*/ 738293 h 1073573"/>
                <a:gd name="connsiteX185" fmla="*/ 721360 w 2915920"/>
                <a:gd name="connsiteY185" fmla="*/ 714587 h 1073573"/>
                <a:gd name="connsiteX186" fmla="*/ 721360 w 2915920"/>
                <a:gd name="connsiteY186" fmla="*/ 694267 h 1073573"/>
                <a:gd name="connsiteX187" fmla="*/ 717974 w 2915920"/>
                <a:gd name="connsiteY187" fmla="*/ 663787 h 1073573"/>
                <a:gd name="connsiteX188" fmla="*/ 707814 w 2915920"/>
                <a:gd name="connsiteY188" fmla="*/ 640080 h 1073573"/>
                <a:gd name="connsiteX189" fmla="*/ 711200 w 2915920"/>
                <a:gd name="connsiteY189" fmla="*/ 609600 h 1073573"/>
                <a:gd name="connsiteX190" fmla="*/ 707814 w 2915920"/>
                <a:gd name="connsiteY190" fmla="*/ 589280 h 1073573"/>
                <a:gd name="connsiteX191" fmla="*/ 697654 w 2915920"/>
                <a:gd name="connsiteY191" fmla="*/ 562187 h 1073573"/>
                <a:gd name="connsiteX192" fmla="*/ 687494 w 2915920"/>
                <a:gd name="connsiteY192" fmla="*/ 555413 h 1073573"/>
                <a:gd name="connsiteX193" fmla="*/ 657014 w 2915920"/>
                <a:gd name="connsiteY193" fmla="*/ 545253 h 1073573"/>
                <a:gd name="connsiteX194" fmla="*/ 602827 w 2915920"/>
                <a:gd name="connsiteY194" fmla="*/ 545253 h 1073573"/>
                <a:gd name="connsiteX195" fmla="*/ 565574 w 2915920"/>
                <a:gd name="connsiteY195" fmla="*/ 541867 h 1073573"/>
                <a:gd name="connsiteX196" fmla="*/ 538480 w 2915920"/>
                <a:gd name="connsiteY196" fmla="*/ 538480 h 1073573"/>
                <a:gd name="connsiteX197" fmla="*/ 538480 w 2915920"/>
                <a:gd name="connsiteY197" fmla="*/ 538480 h 1073573"/>
                <a:gd name="connsiteX198" fmla="*/ 494454 w 2915920"/>
                <a:gd name="connsiteY198" fmla="*/ 518160 h 1073573"/>
                <a:gd name="connsiteX199" fmla="*/ 474134 w 2915920"/>
                <a:gd name="connsiteY199" fmla="*/ 501227 h 1073573"/>
                <a:gd name="connsiteX200" fmla="*/ 467360 w 2915920"/>
                <a:gd name="connsiteY200" fmla="*/ 491067 h 1073573"/>
                <a:gd name="connsiteX201" fmla="*/ 423334 w 2915920"/>
                <a:gd name="connsiteY201" fmla="*/ 484293 h 1073573"/>
                <a:gd name="connsiteX202" fmla="*/ 389467 w 2915920"/>
                <a:gd name="connsiteY202" fmla="*/ 494453 h 1073573"/>
                <a:gd name="connsiteX203" fmla="*/ 362374 w 2915920"/>
                <a:gd name="connsiteY203" fmla="*/ 491067 h 1073573"/>
                <a:gd name="connsiteX204" fmla="*/ 335280 w 2915920"/>
                <a:gd name="connsiteY204" fmla="*/ 467360 h 1073573"/>
                <a:gd name="connsiteX205" fmla="*/ 308187 w 2915920"/>
                <a:gd name="connsiteY205" fmla="*/ 457200 h 1073573"/>
                <a:gd name="connsiteX206" fmla="*/ 274320 w 2915920"/>
                <a:gd name="connsiteY206" fmla="*/ 433493 h 1073573"/>
                <a:gd name="connsiteX207" fmla="*/ 264160 w 2915920"/>
                <a:gd name="connsiteY207" fmla="*/ 403013 h 1073573"/>
                <a:gd name="connsiteX208" fmla="*/ 243840 w 2915920"/>
                <a:gd name="connsiteY208" fmla="*/ 392853 h 1073573"/>
                <a:gd name="connsiteX209" fmla="*/ 223520 w 2915920"/>
                <a:gd name="connsiteY209" fmla="*/ 375920 h 1073573"/>
                <a:gd name="connsiteX210" fmla="*/ 203200 w 2915920"/>
                <a:gd name="connsiteY210" fmla="*/ 345440 h 1073573"/>
                <a:gd name="connsiteX211" fmla="*/ 203200 w 2915920"/>
                <a:gd name="connsiteY211" fmla="*/ 345440 h 1073573"/>
                <a:gd name="connsiteX212" fmla="*/ 172720 w 2915920"/>
                <a:gd name="connsiteY212" fmla="*/ 294640 h 1073573"/>
                <a:gd name="connsiteX213" fmla="*/ 152400 w 2915920"/>
                <a:gd name="connsiteY213" fmla="*/ 284480 h 1073573"/>
                <a:gd name="connsiteX214" fmla="*/ 135467 w 2915920"/>
                <a:gd name="connsiteY214" fmla="*/ 247227 h 1073573"/>
                <a:gd name="connsiteX215" fmla="*/ 125307 w 2915920"/>
                <a:gd name="connsiteY215" fmla="*/ 223520 h 1073573"/>
                <a:gd name="connsiteX216" fmla="*/ 111760 w 2915920"/>
                <a:gd name="connsiteY216" fmla="*/ 209973 h 1073573"/>
                <a:gd name="connsiteX217" fmla="*/ 84667 w 2915920"/>
                <a:gd name="connsiteY217" fmla="*/ 193040 h 1073573"/>
                <a:gd name="connsiteX218" fmla="*/ 64347 w 2915920"/>
                <a:gd name="connsiteY218" fmla="*/ 182880 h 1073573"/>
                <a:gd name="connsiteX219" fmla="*/ 47414 w 2915920"/>
                <a:gd name="connsiteY219" fmla="*/ 182880 h 1073573"/>
                <a:gd name="connsiteX220" fmla="*/ 37254 w 2915920"/>
                <a:gd name="connsiteY220" fmla="*/ 189653 h 1073573"/>
                <a:gd name="connsiteX221" fmla="*/ 30480 w 2915920"/>
                <a:gd name="connsiteY221" fmla="*/ 203200 h 1073573"/>
                <a:gd name="connsiteX222" fmla="*/ 27094 w 2915920"/>
                <a:gd name="connsiteY222" fmla="*/ 230293 h 1073573"/>
                <a:gd name="connsiteX223" fmla="*/ 16934 w 2915920"/>
                <a:gd name="connsiteY223" fmla="*/ 247227 h 1073573"/>
                <a:gd name="connsiteX224" fmla="*/ 6774 w 2915920"/>
                <a:gd name="connsiteY224" fmla="*/ 257387 h 1073573"/>
                <a:gd name="connsiteX225" fmla="*/ 3387 w 2915920"/>
                <a:gd name="connsiteY225" fmla="*/ 270933 h 1073573"/>
                <a:gd name="connsiteX226" fmla="*/ 0 w 2915920"/>
                <a:gd name="connsiteY226" fmla="*/ 284480 h 1073573"/>
                <a:gd name="connsiteX227" fmla="*/ 0 w 2915920"/>
                <a:gd name="connsiteY227" fmla="*/ 304800 h 1073573"/>
                <a:gd name="connsiteX228" fmla="*/ 0 w 2915920"/>
                <a:gd name="connsiteY228" fmla="*/ 328507 h 1073573"/>
                <a:gd name="connsiteX229" fmla="*/ 0 w 2915920"/>
                <a:gd name="connsiteY229" fmla="*/ 335280 h 1073573"/>
                <a:gd name="connsiteX230" fmla="*/ 13547 w 2915920"/>
                <a:gd name="connsiteY230" fmla="*/ 348827 h 1073573"/>
                <a:gd name="connsiteX231" fmla="*/ 13547 w 2915920"/>
                <a:gd name="connsiteY231" fmla="*/ 352213 h 1073573"/>
                <a:gd name="connsiteX232" fmla="*/ 20320 w 2915920"/>
                <a:gd name="connsiteY232" fmla="*/ 362373 h 1073573"/>
                <a:gd name="connsiteX233" fmla="*/ 13547 w 2915920"/>
                <a:gd name="connsiteY233" fmla="*/ 369147 h 1073573"/>
                <a:gd name="connsiteX234" fmla="*/ 16934 w 2915920"/>
                <a:gd name="connsiteY234" fmla="*/ 392853 h 1073573"/>
                <a:gd name="connsiteX235" fmla="*/ 13547 w 2915920"/>
                <a:gd name="connsiteY235" fmla="*/ 406400 h 1073573"/>
                <a:gd name="connsiteX236" fmla="*/ 10160 w 2915920"/>
                <a:gd name="connsiteY236" fmla="*/ 416560 h 1073573"/>
                <a:gd name="connsiteX237" fmla="*/ 6774 w 2915920"/>
                <a:gd name="connsiteY237" fmla="*/ 430107 h 1073573"/>
                <a:gd name="connsiteX238" fmla="*/ 3387 w 2915920"/>
                <a:gd name="connsiteY238" fmla="*/ 440267 h 1073573"/>
                <a:gd name="connsiteX239" fmla="*/ 16934 w 2915920"/>
                <a:gd name="connsiteY239" fmla="*/ 443653 h 1073573"/>
                <a:gd name="connsiteX240" fmla="*/ 20320 w 2915920"/>
                <a:gd name="connsiteY240" fmla="*/ 450427 h 1073573"/>
                <a:gd name="connsiteX241" fmla="*/ 23707 w 2915920"/>
                <a:gd name="connsiteY241" fmla="*/ 457200 h 1073573"/>
                <a:gd name="connsiteX242" fmla="*/ 30480 w 2915920"/>
                <a:gd name="connsiteY242" fmla="*/ 460587 h 1073573"/>
                <a:gd name="connsiteX243" fmla="*/ 40640 w 2915920"/>
                <a:gd name="connsiteY243" fmla="*/ 474133 h 1073573"/>
                <a:gd name="connsiteX244" fmla="*/ 47414 w 2915920"/>
                <a:gd name="connsiteY244" fmla="*/ 474133 h 1073573"/>
                <a:gd name="connsiteX245" fmla="*/ 54187 w 2915920"/>
                <a:gd name="connsiteY245" fmla="*/ 463973 h 1073573"/>
                <a:gd name="connsiteX246" fmla="*/ 71120 w 2915920"/>
                <a:gd name="connsiteY246" fmla="*/ 460587 h 1073573"/>
                <a:gd name="connsiteX247" fmla="*/ 88054 w 2915920"/>
                <a:gd name="connsiteY247" fmla="*/ 460587 h 1073573"/>
                <a:gd name="connsiteX248" fmla="*/ 98214 w 2915920"/>
                <a:gd name="connsiteY248" fmla="*/ 460587 h 1073573"/>
                <a:gd name="connsiteX249" fmla="*/ 115147 w 2915920"/>
                <a:gd name="connsiteY249" fmla="*/ 463973 h 1073573"/>
                <a:gd name="connsiteX250" fmla="*/ 128694 w 2915920"/>
                <a:gd name="connsiteY250" fmla="*/ 470747 h 1073573"/>
                <a:gd name="connsiteX251" fmla="*/ 138854 w 2915920"/>
                <a:gd name="connsiteY251" fmla="*/ 480907 h 1073573"/>
                <a:gd name="connsiteX252" fmla="*/ 135467 w 2915920"/>
                <a:gd name="connsiteY252" fmla="*/ 491067 h 1073573"/>
                <a:gd name="connsiteX253" fmla="*/ 132080 w 2915920"/>
                <a:gd name="connsiteY253" fmla="*/ 504613 h 1073573"/>
                <a:gd name="connsiteX254" fmla="*/ 132080 w 2915920"/>
                <a:gd name="connsiteY254" fmla="*/ 504613 h 1073573"/>
                <a:gd name="connsiteX255" fmla="*/ 125307 w 2915920"/>
                <a:gd name="connsiteY255" fmla="*/ 524933 h 1073573"/>
                <a:gd name="connsiteX256" fmla="*/ 135467 w 2915920"/>
                <a:gd name="connsiteY256" fmla="*/ 552027 h 1073573"/>
                <a:gd name="connsiteX257" fmla="*/ 142240 w 2915920"/>
                <a:gd name="connsiteY257" fmla="*/ 555413 h 1073573"/>
                <a:gd name="connsiteX258" fmla="*/ 155787 w 2915920"/>
                <a:gd name="connsiteY258" fmla="*/ 555413 h 1073573"/>
                <a:gd name="connsiteX259" fmla="*/ 172720 w 2915920"/>
                <a:gd name="connsiteY259" fmla="*/ 555413 h 1073573"/>
                <a:gd name="connsiteX260" fmla="*/ 186267 w 2915920"/>
                <a:gd name="connsiteY260" fmla="*/ 541867 h 1073573"/>
                <a:gd name="connsiteX261" fmla="*/ 193040 w 2915920"/>
                <a:gd name="connsiteY261" fmla="*/ 535093 h 1073573"/>
                <a:gd name="connsiteX262" fmla="*/ 193040 w 2915920"/>
                <a:gd name="connsiteY262" fmla="*/ 531707 h 1073573"/>
                <a:gd name="connsiteX263" fmla="*/ 203200 w 2915920"/>
                <a:gd name="connsiteY263" fmla="*/ 531707 h 1073573"/>
                <a:gd name="connsiteX264" fmla="*/ 216747 w 2915920"/>
                <a:gd name="connsiteY264" fmla="*/ 531707 h 1073573"/>
                <a:gd name="connsiteX265" fmla="*/ 220134 w 2915920"/>
                <a:gd name="connsiteY265" fmla="*/ 538480 h 1073573"/>
                <a:gd name="connsiteX266" fmla="*/ 240454 w 2915920"/>
                <a:gd name="connsiteY266" fmla="*/ 545253 h 1073573"/>
                <a:gd name="connsiteX267" fmla="*/ 240454 w 2915920"/>
                <a:gd name="connsiteY267" fmla="*/ 555413 h 1073573"/>
                <a:gd name="connsiteX268" fmla="*/ 240454 w 2915920"/>
                <a:gd name="connsiteY268" fmla="*/ 565573 h 1073573"/>
                <a:gd name="connsiteX269" fmla="*/ 243840 w 2915920"/>
                <a:gd name="connsiteY269" fmla="*/ 575733 h 1073573"/>
                <a:gd name="connsiteX270" fmla="*/ 254000 w 2915920"/>
                <a:gd name="connsiteY270" fmla="*/ 592667 h 1073573"/>
                <a:gd name="connsiteX271" fmla="*/ 267547 w 2915920"/>
                <a:gd name="connsiteY271" fmla="*/ 602827 h 1073573"/>
                <a:gd name="connsiteX272" fmla="*/ 284480 w 2915920"/>
                <a:gd name="connsiteY272" fmla="*/ 612987 h 1073573"/>
                <a:gd name="connsiteX273" fmla="*/ 287867 w 2915920"/>
                <a:gd name="connsiteY273" fmla="*/ 623147 h 1073573"/>
                <a:gd name="connsiteX274" fmla="*/ 291254 w 2915920"/>
                <a:gd name="connsiteY274" fmla="*/ 629920 h 1073573"/>
                <a:gd name="connsiteX275" fmla="*/ 301414 w 2915920"/>
                <a:gd name="connsiteY275" fmla="*/ 633307 h 1073573"/>
                <a:gd name="connsiteX276" fmla="*/ 318347 w 2915920"/>
                <a:gd name="connsiteY276" fmla="*/ 633307 h 1073573"/>
                <a:gd name="connsiteX277" fmla="*/ 338667 w 2915920"/>
                <a:gd name="connsiteY277" fmla="*/ 646853 h 1073573"/>
                <a:gd name="connsiteX278" fmla="*/ 338667 w 2915920"/>
                <a:gd name="connsiteY278" fmla="*/ 663787 h 1073573"/>
                <a:gd name="connsiteX279" fmla="*/ 338667 w 2915920"/>
                <a:gd name="connsiteY279" fmla="*/ 663787 h 1073573"/>
                <a:gd name="connsiteX280" fmla="*/ 335280 w 2915920"/>
                <a:gd name="connsiteY280" fmla="*/ 697653 h 1073573"/>
                <a:gd name="connsiteX281" fmla="*/ 335280 w 2915920"/>
                <a:gd name="connsiteY281" fmla="*/ 717973 h 1073573"/>
                <a:gd name="connsiteX282" fmla="*/ 338667 w 2915920"/>
                <a:gd name="connsiteY282" fmla="*/ 728133 h 1073573"/>
                <a:gd name="connsiteX283" fmla="*/ 348827 w 2915920"/>
                <a:gd name="connsiteY283" fmla="*/ 731520 h 1073573"/>
                <a:gd name="connsiteX284" fmla="*/ 372534 w 2915920"/>
                <a:gd name="connsiteY284" fmla="*/ 731520 h 1073573"/>
                <a:gd name="connsiteX285" fmla="*/ 396240 w 2915920"/>
                <a:gd name="connsiteY285" fmla="*/ 734907 h 1073573"/>
                <a:gd name="connsiteX286" fmla="*/ 433494 w 2915920"/>
                <a:gd name="connsiteY286" fmla="*/ 745067 h 1073573"/>
                <a:gd name="connsiteX287" fmla="*/ 440267 w 2915920"/>
                <a:gd name="connsiteY287" fmla="*/ 758613 h 1073573"/>
                <a:gd name="connsiteX288" fmla="*/ 447040 w 2915920"/>
                <a:gd name="connsiteY288" fmla="*/ 778933 h 1073573"/>
                <a:gd name="connsiteX289" fmla="*/ 467360 w 2915920"/>
                <a:gd name="connsiteY289" fmla="*/ 806027 h 1073573"/>
                <a:gd name="connsiteX290" fmla="*/ 480907 w 2915920"/>
                <a:gd name="connsiteY290" fmla="*/ 833120 h 1073573"/>
                <a:gd name="connsiteX291" fmla="*/ 491067 w 2915920"/>
                <a:gd name="connsiteY291" fmla="*/ 846667 h 1073573"/>
                <a:gd name="connsiteX292" fmla="*/ 491067 w 2915920"/>
                <a:gd name="connsiteY292" fmla="*/ 863600 h 1073573"/>
                <a:gd name="connsiteX293" fmla="*/ 511387 w 2915920"/>
                <a:gd name="connsiteY293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2692400 w 2915920"/>
                <a:gd name="connsiteY116" fmla="*/ 240453 h 1073573"/>
                <a:gd name="connsiteX117" fmla="*/ 1960213 w 2915920"/>
                <a:gd name="connsiteY117" fmla="*/ 571567 h 1073573"/>
                <a:gd name="connsiteX118" fmla="*/ 1968475 w 2915920"/>
                <a:gd name="connsiteY118" fmla="*/ 564620 h 1073573"/>
                <a:gd name="connsiteX119" fmla="*/ 1927380 w 2915920"/>
                <a:gd name="connsiteY119" fmla="*/ 537613 h 1073573"/>
                <a:gd name="connsiteX120" fmla="*/ 1883642 w 2915920"/>
                <a:gd name="connsiteY120" fmla="*/ 500534 h 1073573"/>
                <a:gd name="connsiteX121" fmla="*/ 1880710 w 2915920"/>
                <a:gd name="connsiteY121" fmla="*/ 445131 h 1073573"/>
                <a:gd name="connsiteX122" fmla="*/ 1845977 w 2915920"/>
                <a:gd name="connsiteY122" fmla="*/ 386255 h 1073573"/>
                <a:gd name="connsiteX123" fmla="*/ 1850852 w 2915920"/>
                <a:gd name="connsiteY123" fmla="*/ 340925 h 1073573"/>
                <a:gd name="connsiteX124" fmla="*/ 1807114 w 2915920"/>
                <a:gd name="connsiteY124" fmla="*/ 331721 h 1073573"/>
                <a:gd name="connsiteX125" fmla="*/ 1727733 w 2915920"/>
                <a:gd name="connsiteY125" fmla="*/ 287087 h 1073573"/>
                <a:gd name="connsiteX126" fmla="*/ 1648641 w 2915920"/>
                <a:gd name="connsiteY126" fmla="*/ 267721 h 1073573"/>
                <a:gd name="connsiteX127" fmla="*/ 1639968 w 2915920"/>
                <a:gd name="connsiteY127" fmla="*/ 240715 h 1073573"/>
                <a:gd name="connsiteX128" fmla="*/ 1632617 w 2915920"/>
                <a:gd name="connsiteY128" fmla="*/ 182707 h 1073573"/>
                <a:gd name="connsiteX129" fmla="*/ 1647075 w 2915920"/>
                <a:gd name="connsiteY129" fmla="*/ 132341 h 1073573"/>
                <a:gd name="connsiteX130" fmla="*/ 1702628 w 2915920"/>
                <a:gd name="connsiteY130" fmla="*/ 103164 h 1073573"/>
                <a:gd name="connsiteX131" fmla="*/ 1699696 w 2915920"/>
                <a:gd name="connsiteY131" fmla="*/ 63045 h 1073573"/>
                <a:gd name="connsiteX132" fmla="*/ 1710601 w 2915920"/>
                <a:gd name="connsiteY132" fmla="*/ 6165 h 1073573"/>
                <a:gd name="connsiteX133" fmla="*/ 1618827 w 2915920"/>
                <a:gd name="connsiteY133" fmla="*/ 0 h 1073573"/>
                <a:gd name="connsiteX134" fmla="*/ 1625600 w 2915920"/>
                <a:gd name="connsiteY134" fmla="*/ 16933 h 1073573"/>
                <a:gd name="connsiteX135" fmla="*/ 1615440 w 2915920"/>
                <a:gd name="connsiteY135" fmla="*/ 37253 h 1073573"/>
                <a:gd name="connsiteX136" fmla="*/ 1584960 w 2915920"/>
                <a:gd name="connsiteY136" fmla="*/ 54187 h 1073573"/>
                <a:gd name="connsiteX137" fmla="*/ 1540934 w 2915920"/>
                <a:gd name="connsiteY137" fmla="*/ 118533 h 1073573"/>
                <a:gd name="connsiteX138" fmla="*/ 1507067 w 2915920"/>
                <a:gd name="connsiteY138" fmla="*/ 128693 h 1073573"/>
                <a:gd name="connsiteX139" fmla="*/ 1513840 w 2915920"/>
                <a:gd name="connsiteY139" fmla="*/ 186267 h 1073573"/>
                <a:gd name="connsiteX140" fmla="*/ 1486747 w 2915920"/>
                <a:gd name="connsiteY140" fmla="*/ 216747 h 1073573"/>
                <a:gd name="connsiteX141" fmla="*/ 1486747 w 2915920"/>
                <a:gd name="connsiteY141" fmla="*/ 216747 h 1073573"/>
                <a:gd name="connsiteX142" fmla="*/ 1422400 w 2915920"/>
                <a:gd name="connsiteY142" fmla="*/ 250613 h 1073573"/>
                <a:gd name="connsiteX143" fmla="*/ 1405467 w 2915920"/>
                <a:gd name="connsiteY143" fmla="*/ 277707 h 1073573"/>
                <a:gd name="connsiteX144" fmla="*/ 1405467 w 2915920"/>
                <a:gd name="connsiteY144" fmla="*/ 277707 h 1073573"/>
                <a:gd name="connsiteX145" fmla="*/ 1398694 w 2915920"/>
                <a:gd name="connsiteY145" fmla="*/ 314960 h 1073573"/>
                <a:gd name="connsiteX146" fmla="*/ 1395307 w 2915920"/>
                <a:gd name="connsiteY146" fmla="*/ 338667 h 1073573"/>
                <a:gd name="connsiteX147" fmla="*/ 1371600 w 2915920"/>
                <a:gd name="connsiteY147" fmla="*/ 358987 h 1073573"/>
                <a:gd name="connsiteX148" fmla="*/ 1347894 w 2915920"/>
                <a:gd name="connsiteY148" fmla="*/ 382693 h 1073573"/>
                <a:gd name="connsiteX149" fmla="*/ 1337734 w 2915920"/>
                <a:gd name="connsiteY149" fmla="*/ 403013 h 1073573"/>
                <a:gd name="connsiteX150" fmla="*/ 1334347 w 2915920"/>
                <a:gd name="connsiteY150" fmla="*/ 440267 h 1073573"/>
                <a:gd name="connsiteX151" fmla="*/ 1344507 w 2915920"/>
                <a:gd name="connsiteY151" fmla="*/ 474133 h 1073573"/>
                <a:gd name="connsiteX152" fmla="*/ 1368214 w 2915920"/>
                <a:gd name="connsiteY152" fmla="*/ 504613 h 1073573"/>
                <a:gd name="connsiteX153" fmla="*/ 1378374 w 2915920"/>
                <a:gd name="connsiteY153" fmla="*/ 524933 h 1073573"/>
                <a:gd name="connsiteX154" fmla="*/ 1374987 w 2915920"/>
                <a:gd name="connsiteY154" fmla="*/ 545253 h 1073573"/>
                <a:gd name="connsiteX155" fmla="*/ 1361440 w 2915920"/>
                <a:gd name="connsiteY155" fmla="*/ 562187 h 1073573"/>
                <a:gd name="connsiteX156" fmla="*/ 1341120 w 2915920"/>
                <a:gd name="connsiteY156" fmla="*/ 565573 h 1073573"/>
                <a:gd name="connsiteX157" fmla="*/ 1320800 w 2915920"/>
                <a:gd name="connsiteY157" fmla="*/ 572347 h 1073573"/>
                <a:gd name="connsiteX158" fmla="*/ 1290320 w 2915920"/>
                <a:gd name="connsiteY158" fmla="*/ 568960 h 1073573"/>
                <a:gd name="connsiteX159" fmla="*/ 1259840 w 2915920"/>
                <a:gd name="connsiteY159" fmla="*/ 548640 h 1073573"/>
                <a:gd name="connsiteX160" fmla="*/ 1239520 w 2915920"/>
                <a:gd name="connsiteY160" fmla="*/ 538480 h 1073573"/>
                <a:gd name="connsiteX161" fmla="*/ 1205654 w 2915920"/>
                <a:gd name="connsiteY161" fmla="*/ 535093 h 1073573"/>
                <a:gd name="connsiteX162" fmla="*/ 1185334 w 2915920"/>
                <a:gd name="connsiteY162" fmla="*/ 531707 h 1073573"/>
                <a:gd name="connsiteX163" fmla="*/ 1158240 w 2915920"/>
                <a:gd name="connsiteY163" fmla="*/ 524933 h 1073573"/>
                <a:gd name="connsiteX164" fmla="*/ 1124374 w 2915920"/>
                <a:gd name="connsiteY164" fmla="*/ 528320 h 1073573"/>
                <a:gd name="connsiteX165" fmla="*/ 1107440 w 2915920"/>
                <a:gd name="connsiteY165" fmla="*/ 565573 h 1073573"/>
                <a:gd name="connsiteX166" fmla="*/ 1090507 w 2915920"/>
                <a:gd name="connsiteY166" fmla="*/ 575733 h 1073573"/>
                <a:gd name="connsiteX167" fmla="*/ 1060027 w 2915920"/>
                <a:gd name="connsiteY167" fmla="*/ 579120 h 1073573"/>
                <a:gd name="connsiteX168" fmla="*/ 1019387 w 2915920"/>
                <a:gd name="connsiteY168" fmla="*/ 579120 h 1073573"/>
                <a:gd name="connsiteX169" fmla="*/ 982134 w 2915920"/>
                <a:gd name="connsiteY169" fmla="*/ 579120 h 1073573"/>
                <a:gd name="connsiteX170" fmla="*/ 951654 w 2915920"/>
                <a:gd name="connsiteY170" fmla="*/ 582507 h 1073573"/>
                <a:gd name="connsiteX171" fmla="*/ 924560 w 2915920"/>
                <a:gd name="connsiteY171" fmla="*/ 609600 h 1073573"/>
                <a:gd name="connsiteX172" fmla="*/ 900854 w 2915920"/>
                <a:gd name="connsiteY172" fmla="*/ 640080 h 1073573"/>
                <a:gd name="connsiteX173" fmla="*/ 890694 w 2915920"/>
                <a:gd name="connsiteY173" fmla="*/ 667173 h 1073573"/>
                <a:gd name="connsiteX174" fmla="*/ 850054 w 2915920"/>
                <a:gd name="connsiteY174" fmla="*/ 697653 h 1073573"/>
                <a:gd name="connsiteX175" fmla="*/ 802640 w 2915920"/>
                <a:gd name="connsiteY175" fmla="*/ 728133 h 1073573"/>
                <a:gd name="connsiteX176" fmla="*/ 785707 w 2915920"/>
                <a:gd name="connsiteY176" fmla="*/ 748453 h 1073573"/>
                <a:gd name="connsiteX177" fmla="*/ 778934 w 2915920"/>
                <a:gd name="connsiteY177" fmla="*/ 799253 h 1073573"/>
                <a:gd name="connsiteX178" fmla="*/ 775547 w 2915920"/>
                <a:gd name="connsiteY178" fmla="*/ 812800 h 1073573"/>
                <a:gd name="connsiteX179" fmla="*/ 755227 w 2915920"/>
                <a:gd name="connsiteY179" fmla="*/ 812800 h 1073573"/>
                <a:gd name="connsiteX180" fmla="*/ 738294 w 2915920"/>
                <a:gd name="connsiteY180" fmla="*/ 792480 h 1073573"/>
                <a:gd name="connsiteX181" fmla="*/ 738294 w 2915920"/>
                <a:gd name="connsiteY181" fmla="*/ 792480 h 1073573"/>
                <a:gd name="connsiteX182" fmla="*/ 714587 w 2915920"/>
                <a:gd name="connsiteY182" fmla="*/ 775547 h 1073573"/>
                <a:gd name="connsiteX183" fmla="*/ 721360 w 2915920"/>
                <a:gd name="connsiteY183" fmla="*/ 738293 h 1073573"/>
                <a:gd name="connsiteX184" fmla="*/ 721360 w 2915920"/>
                <a:gd name="connsiteY184" fmla="*/ 714587 h 1073573"/>
                <a:gd name="connsiteX185" fmla="*/ 721360 w 2915920"/>
                <a:gd name="connsiteY185" fmla="*/ 694267 h 1073573"/>
                <a:gd name="connsiteX186" fmla="*/ 717974 w 2915920"/>
                <a:gd name="connsiteY186" fmla="*/ 663787 h 1073573"/>
                <a:gd name="connsiteX187" fmla="*/ 707814 w 2915920"/>
                <a:gd name="connsiteY187" fmla="*/ 640080 h 1073573"/>
                <a:gd name="connsiteX188" fmla="*/ 711200 w 2915920"/>
                <a:gd name="connsiteY188" fmla="*/ 609600 h 1073573"/>
                <a:gd name="connsiteX189" fmla="*/ 707814 w 2915920"/>
                <a:gd name="connsiteY189" fmla="*/ 589280 h 1073573"/>
                <a:gd name="connsiteX190" fmla="*/ 697654 w 2915920"/>
                <a:gd name="connsiteY190" fmla="*/ 562187 h 1073573"/>
                <a:gd name="connsiteX191" fmla="*/ 687494 w 2915920"/>
                <a:gd name="connsiteY191" fmla="*/ 555413 h 1073573"/>
                <a:gd name="connsiteX192" fmla="*/ 657014 w 2915920"/>
                <a:gd name="connsiteY192" fmla="*/ 545253 h 1073573"/>
                <a:gd name="connsiteX193" fmla="*/ 602827 w 2915920"/>
                <a:gd name="connsiteY193" fmla="*/ 545253 h 1073573"/>
                <a:gd name="connsiteX194" fmla="*/ 565574 w 2915920"/>
                <a:gd name="connsiteY194" fmla="*/ 541867 h 1073573"/>
                <a:gd name="connsiteX195" fmla="*/ 538480 w 2915920"/>
                <a:gd name="connsiteY195" fmla="*/ 538480 h 1073573"/>
                <a:gd name="connsiteX196" fmla="*/ 538480 w 2915920"/>
                <a:gd name="connsiteY196" fmla="*/ 538480 h 1073573"/>
                <a:gd name="connsiteX197" fmla="*/ 494454 w 2915920"/>
                <a:gd name="connsiteY197" fmla="*/ 518160 h 1073573"/>
                <a:gd name="connsiteX198" fmla="*/ 474134 w 2915920"/>
                <a:gd name="connsiteY198" fmla="*/ 501227 h 1073573"/>
                <a:gd name="connsiteX199" fmla="*/ 467360 w 2915920"/>
                <a:gd name="connsiteY199" fmla="*/ 491067 h 1073573"/>
                <a:gd name="connsiteX200" fmla="*/ 423334 w 2915920"/>
                <a:gd name="connsiteY200" fmla="*/ 484293 h 1073573"/>
                <a:gd name="connsiteX201" fmla="*/ 389467 w 2915920"/>
                <a:gd name="connsiteY201" fmla="*/ 494453 h 1073573"/>
                <a:gd name="connsiteX202" fmla="*/ 362374 w 2915920"/>
                <a:gd name="connsiteY202" fmla="*/ 491067 h 1073573"/>
                <a:gd name="connsiteX203" fmla="*/ 335280 w 2915920"/>
                <a:gd name="connsiteY203" fmla="*/ 467360 h 1073573"/>
                <a:gd name="connsiteX204" fmla="*/ 308187 w 2915920"/>
                <a:gd name="connsiteY204" fmla="*/ 457200 h 1073573"/>
                <a:gd name="connsiteX205" fmla="*/ 274320 w 2915920"/>
                <a:gd name="connsiteY205" fmla="*/ 433493 h 1073573"/>
                <a:gd name="connsiteX206" fmla="*/ 264160 w 2915920"/>
                <a:gd name="connsiteY206" fmla="*/ 403013 h 1073573"/>
                <a:gd name="connsiteX207" fmla="*/ 243840 w 2915920"/>
                <a:gd name="connsiteY207" fmla="*/ 392853 h 1073573"/>
                <a:gd name="connsiteX208" fmla="*/ 223520 w 2915920"/>
                <a:gd name="connsiteY208" fmla="*/ 375920 h 1073573"/>
                <a:gd name="connsiteX209" fmla="*/ 203200 w 2915920"/>
                <a:gd name="connsiteY209" fmla="*/ 345440 h 1073573"/>
                <a:gd name="connsiteX210" fmla="*/ 203200 w 2915920"/>
                <a:gd name="connsiteY210" fmla="*/ 345440 h 1073573"/>
                <a:gd name="connsiteX211" fmla="*/ 172720 w 2915920"/>
                <a:gd name="connsiteY211" fmla="*/ 294640 h 1073573"/>
                <a:gd name="connsiteX212" fmla="*/ 152400 w 2915920"/>
                <a:gd name="connsiteY212" fmla="*/ 284480 h 1073573"/>
                <a:gd name="connsiteX213" fmla="*/ 135467 w 2915920"/>
                <a:gd name="connsiteY213" fmla="*/ 247227 h 1073573"/>
                <a:gd name="connsiteX214" fmla="*/ 125307 w 2915920"/>
                <a:gd name="connsiteY214" fmla="*/ 223520 h 1073573"/>
                <a:gd name="connsiteX215" fmla="*/ 111760 w 2915920"/>
                <a:gd name="connsiteY215" fmla="*/ 209973 h 1073573"/>
                <a:gd name="connsiteX216" fmla="*/ 84667 w 2915920"/>
                <a:gd name="connsiteY216" fmla="*/ 193040 h 1073573"/>
                <a:gd name="connsiteX217" fmla="*/ 64347 w 2915920"/>
                <a:gd name="connsiteY217" fmla="*/ 182880 h 1073573"/>
                <a:gd name="connsiteX218" fmla="*/ 47414 w 2915920"/>
                <a:gd name="connsiteY218" fmla="*/ 182880 h 1073573"/>
                <a:gd name="connsiteX219" fmla="*/ 37254 w 2915920"/>
                <a:gd name="connsiteY219" fmla="*/ 189653 h 1073573"/>
                <a:gd name="connsiteX220" fmla="*/ 30480 w 2915920"/>
                <a:gd name="connsiteY220" fmla="*/ 203200 h 1073573"/>
                <a:gd name="connsiteX221" fmla="*/ 27094 w 2915920"/>
                <a:gd name="connsiteY221" fmla="*/ 230293 h 1073573"/>
                <a:gd name="connsiteX222" fmla="*/ 16934 w 2915920"/>
                <a:gd name="connsiteY222" fmla="*/ 247227 h 1073573"/>
                <a:gd name="connsiteX223" fmla="*/ 6774 w 2915920"/>
                <a:gd name="connsiteY223" fmla="*/ 257387 h 1073573"/>
                <a:gd name="connsiteX224" fmla="*/ 3387 w 2915920"/>
                <a:gd name="connsiteY224" fmla="*/ 270933 h 1073573"/>
                <a:gd name="connsiteX225" fmla="*/ 0 w 2915920"/>
                <a:gd name="connsiteY225" fmla="*/ 284480 h 1073573"/>
                <a:gd name="connsiteX226" fmla="*/ 0 w 2915920"/>
                <a:gd name="connsiteY226" fmla="*/ 304800 h 1073573"/>
                <a:gd name="connsiteX227" fmla="*/ 0 w 2915920"/>
                <a:gd name="connsiteY227" fmla="*/ 328507 h 1073573"/>
                <a:gd name="connsiteX228" fmla="*/ 0 w 2915920"/>
                <a:gd name="connsiteY228" fmla="*/ 335280 h 1073573"/>
                <a:gd name="connsiteX229" fmla="*/ 13547 w 2915920"/>
                <a:gd name="connsiteY229" fmla="*/ 348827 h 1073573"/>
                <a:gd name="connsiteX230" fmla="*/ 13547 w 2915920"/>
                <a:gd name="connsiteY230" fmla="*/ 352213 h 1073573"/>
                <a:gd name="connsiteX231" fmla="*/ 20320 w 2915920"/>
                <a:gd name="connsiteY231" fmla="*/ 362373 h 1073573"/>
                <a:gd name="connsiteX232" fmla="*/ 13547 w 2915920"/>
                <a:gd name="connsiteY232" fmla="*/ 369147 h 1073573"/>
                <a:gd name="connsiteX233" fmla="*/ 16934 w 2915920"/>
                <a:gd name="connsiteY233" fmla="*/ 392853 h 1073573"/>
                <a:gd name="connsiteX234" fmla="*/ 13547 w 2915920"/>
                <a:gd name="connsiteY234" fmla="*/ 406400 h 1073573"/>
                <a:gd name="connsiteX235" fmla="*/ 10160 w 2915920"/>
                <a:gd name="connsiteY235" fmla="*/ 416560 h 1073573"/>
                <a:gd name="connsiteX236" fmla="*/ 6774 w 2915920"/>
                <a:gd name="connsiteY236" fmla="*/ 430107 h 1073573"/>
                <a:gd name="connsiteX237" fmla="*/ 3387 w 2915920"/>
                <a:gd name="connsiteY237" fmla="*/ 440267 h 1073573"/>
                <a:gd name="connsiteX238" fmla="*/ 16934 w 2915920"/>
                <a:gd name="connsiteY238" fmla="*/ 443653 h 1073573"/>
                <a:gd name="connsiteX239" fmla="*/ 20320 w 2915920"/>
                <a:gd name="connsiteY239" fmla="*/ 450427 h 1073573"/>
                <a:gd name="connsiteX240" fmla="*/ 23707 w 2915920"/>
                <a:gd name="connsiteY240" fmla="*/ 457200 h 1073573"/>
                <a:gd name="connsiteX241" fmla="*/ 30480 w 2915920"/>
                <a:gd name="connsiteY241" fmla="*/ 460587 h 1073573"/>
                <a:gd name="connsiteX242" fmla="*/ 40640 w 2915920"/>
                <a:gd name="connsiteY242" fmla="*/ 474133 h 1073573"/>
                <a:gd name="connsiteX243" fmla="*/ 47414 w 2915920"/>
                <a:gd name="connsiteY243" fmla="*/ 474133 h 1073573"/>
                <a:gd name="connsiteX244" fmla="*/ 54187 w 2915920"/>
                <a:gd name="connsiteY244" fmla="*/ 463973 h 1073573"/>
                <a:gd name="connsiteX245" fmla="*/ 71120 w 2915920"/>
                <a:gd name="connsiteY245" fmla="*/ 460587 h 1073573"/>
                <a:gd name="connsiteX246" fmla="*/ 88054 w 2915920"/>
                <a:gd name="connsiteY246" fmla="*/ 460587 h 1073573"/>
                <a:gd name="connsiteX247" fmla="*/ 98214 w 2915920"/>
                <a:gd name="connsiteY247" fmla="*/ 460587 h 1073573"/>
                <a:gd name="connsiteX248" fmla="*/ 115147 w 2915920"/>
                <a:gd name="connsiteY248" fmla="*/ 463973 h 1073573"/>
                <a:gd name="connsiteX249" fmla="*/ 128694 w 2915920"/>
                <a:gd name="connsiteY249" fmla="*/ 470747 h 1073573"/>
                <a:gd name="connsiteX250" fmla="*/ 138854 w 2915920"/>
                <a:gd name="connsiteY250" fmla="*/ 480907 h 1073573"/>
                <a:gd name="connsiteX251" fmla="*/ 135467 w 2915920"/>
                <a:gd name="connsiteY251" fmla="*/ 491067 h 1073573"/>
                <a:gd name="connsiteX252" fmla="*/ 132080 w 2915920"/>
                <a:gd name="connsiteY252" fmla="*/ 504613 h 1073573"/>
                <a:gd name="connsiteX253" fmla="*/ 132080 w 2915920"/>
                <a:gd name="connsiteY253" fmla="*/ 504613 h 1073573"/>
                <a:gd name="connsiteX254" fmla="*/ 125307 w 2915920"/>
                <a:gd name="connsiteY254" fmla="*/ 524933 h 1073573"/>
                <a:gd name="connsiteX255" fmla="*/ 135467 w 2915920"/>
                <a:gd name="connsiteY255" fmla="*/ 552027 h 1073573"/>
                <a:gd name="connsiteX256" fmla="*/ 142240 w 2915920"/>
                <a:gd name="connsiteY256" fmla="*/ 555413 h 1073573"/>
                <a:gd name="connsiteX257" fmla="*/ 155787 w 2915920"/>
                <a:gd name="connsiteY257" fmla="*/ 555413 h 1073573"/>
                <a:gd name="connsiteX258" fmla="*/ 172720 w 2915920"/>
                <a:gd name="connsiteY258" fmla="*/ 555413 h 1073573"/>
                <a:gd name="connsiteX259" fmla="*/ 186267 w 2915920"/>
                <a:gd name="connsiteY259" fmla="*/ 541867 h 1073573"/>
                <a:gd name="connsiteX260" fmla="*/ 193040 w 2915920"/>
                <a:gd name="connsiteY260" fmla="*/ 535093 h 1073573"/>
                <a:gd name="connsiteX261" fmla="*/ 193040 w 2915920"/>
                <a:gd name="connsiteY261" fmla="*/ 531707 h 1073573"/>
                <a:gd name="connsiteX262" fmla="*/ 203200 w 2915920"/>
                <a:gd name="connsiteY262" fmla="*/ 531707 h 1073573"/>
                <a:gd name="connsiteX263" fmla="*/ 216747 w 2915920"/>
                <a:gd name="connsiteY263" fmla="*/ 531707 h 1073573"/>
                <a:gd name="connsiteX264" fmla="*/ 220134 w 2915920"/>
                <a:gd name="connsiteY264" fmla="*/ 538480 h 1073573"/>
                <a:gd name="connsiteX265" fmla="*/ 240454 w 2915920"/>
                <a:gd name="connsiteY265" fmla="*/ 545253 h 1073573"/>
                <a:gd name="connsiteX266" fmla="*/ 240454 w 2915920"/>
                <a:gd name="connsiteY266" fmla="*/ 555413 h 1073573"/>
                <a:gd name="connsiteX267" fmla="*/ 240454 w 2915920"/>
                <a:gd name="connsiteY267" fmla="*/ 565573 h 1073573"/>
                <a:gd name="connsiteX268" fmla="*/ 243840 w 2915920"/>
                <a:gd name="connsiteY268" fmla="*/ 575733 h 1073573"/>
                <a:gd name="connsiteX269" fmla="*/ 254000 w 2915920"/>
                <a:gd name="connsiteY269" fmla="*/ 592667 h 1073573"/>
                <a:gd name="connsiteX270" fmla="*/ 267547 w 2915920"/>
                <a:gd name="connsiteY270" fmla="*/ 602827 h 1073573"/>
                <a:gd name="connsiteX271" fmla="*/ 284480 w 2915920"/>
                <a:gd name="connsiteY271" fmla="*/ 612987 h 1073573"/>
                <a:gd name="connsiteX272" fmla="*/ 287867 w 2915920"/>
                <a:gd name="connsiteY272" fmla="*/ 623147 h 1073573"/>
                <a:gd name="connsiteX273" fmla="*/ 291254 w 2915920"/>
                <a:gd name="connsiteY273" fmla="*/ 629920 h 1073573"/>
                <a:gd name="connsiteX274" fmla="*/ 301414 w 2915920"/>
                <a:gd name="connsiteY274" fmla="*/ 633307 h 1073573"/>
                <a:gd name="connsiteX275" fmla="*/ 318347 w 2915920"/>
                <a:gd name="connsiteY275" fmla="*/ 633307 h 1073573"/>
                <a:gd name="connsiteX276" fmla="*/ 338667 w 2915920"/>
                <a:gd name="connsiteY276" fmla="*/ 646853 h 1073573"/>
                <a:gd name="connsiteX277" fmla="*/ 338667 w 2915920"/>
                <a:gd name="connsiteY277" fmla="*/ 663787 h 1073573"/>
                <a:gd name="connsiteX278" fmla="*/ 338667 w 2915920"/>
                <a:gd name="connsiteY278" fmla="*/ 663787 h 1073573"/>
                <a:gd name="connsiteX279" fmla="*/ 335280 w 2915920"/>
                <a:gd name="connsiteY279" fmla="*/ 697653 h 1073573"/>
                <a:gd name="connsiteX280" fmla="*/ 335280 w 2915920"/>
                <a:gd name="connsiteY280" fmla="*/ 717973 h 1073573"/>
                <a:gd name="connsiteX281" fmla="*/ 338667 w 2915920"/>
                <a:gd name="connsiteY281" fmla="*/ 728133 h 1073573"/>
                <a:gd name="connsiteX282" fmla="*/ 348827 w 2915920"/>
                <a:gd name="connsiteY282" fmla="*/ 731520 h 1073573"/>
                <a:gd name="connsiteX283" fmla="*/ 372534 w 2915920"/>
                <a:gd name="connsiteY283" fmla="*/ 731520 h 1073573"/>
                <a:gd name="connsiteX284" fmla="*/ 396240 w 2915920"/>
                <a:gd name="connsiteY284" fmla="*/ 734907 h 1073573"/>
                <a:gd name="connsiteX285" fmla="*/ 433494 w 2915920"/>
                <a:gd name="connsiteY285" fmla="*/ 745067 h 1073573"/>
                <a:gd name="connsiteX286" fmla="*/ 440267 w 2915920"/>
                <a:gd name="connsiteY286" fmla="*/ 758613 h 1073573"/>
                <a:gd name="connsiteX287" fmla="*/ 447040 w 2915920"/>
                <a:gd name="connsiteY287" fmla="*/ 778933 h 1073573"/>
                <a:gd name="connsiteX288" fmla="*/ 467360 w 2915920"/>
                <a:gd name="connsiteY288" fmla="*/ 806027 h 1073573"/>
                <a:gd name="connsiteX289" fmla="*/ 480907 w 2915920"/>
                <a:gd name="connsiteY289" fmla="*/ 833120 h 1073573"/>
                <a:gd name="connsiteX290" fmla="*/ 491067 w 2915920"/>
                <a:gd name="connsiteY290" fmla="*/ 846667 h 1073573"/>
                <a:gd name="connsiteX291" fmla="*/ 491067 w 2915920"/>
                <a:gd name="connsiteY291" fmla="*/ 863600 h 1073573"/>
                <a:gd name="connsiteX292" fmla="*/ 511387 w 2915920"/>
                <a:gd name="connsiteY292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2695787 w 2915920"/>
                <a:gd name="connsiteY115" fmla="*/ 294640 h 1073573"/>
                <a:gd name="connsiteX116" fmla="*/ 1960213 w 2915920"/>
                <a:gd name="connsiteY116" fmla="*/ 571567 h 1073573"/>
                <a:gd name="connsiteX117" fmla="*/ 1968475 w 2915920"/>
                <a:gd name="connsiteY117" fmla="*/ 564620 h 1073573"/>
                <a:gd name="connsiteX118" fmla="*/ 1927380 w 2915920"/>
                <a:gd name="connsiteY118" fmla="*/ 537613 h 1073573"/>
                <a:gd name="connsiteX119" fmla="*/ 1883642 w 2915920"/>
                <a:gd name="connsiteY119" fmla="*/ 500534 h 1073573"/>
                <a:gd name="connsiteX120" fmla="*/ 1880710 w 2915920"/>
                <a:gd name="connsiteY120" fmla="*/ 445131 h 1073573"/>
                <a:gd name="connsiteX121" fmla="*/ 1845977 w 2915920"/>
                <a:gd name="connsiteY121" fmla="*/ 386255 h 1073573"/>
                <a:gd name="connsiteX122" fmla="*/ 1850852 w 2915920"/>
                <a:gd name="connsiteY122" fmla="*/ 340925 h 1073573"/>
                <a:gd name="connsiteX123" fmla="*/ 1807114 w 2915920"/>
                <a:gd name="connsiteY123" fmla="*/ 331721 h 1073573"/>
                <a:gd name="connsiteX124" fmla="*/ 1727733 w 2915920"/>
                <a:gd name="connsiteY124" fmla="*/ 287087 h 1073573"/>
                <a:gd name="connsiteX125" fmla="*/ 1648641 w 2915920"/>
                <a:gd name="connsiteY125" fmla="*/ 267721 h 1073573"/>
                <a:gd name="connsiteX126" fmla="*/ 1639968 w 2915920"/>
                <a:gd name="connsiteY126" fmla="*/ 240715 h 1073573"/>
                <a:gd name="connsiteX127" fmla="*/ 1632617 w 2915920"/>
                <a:gd name="connsiteY127" fmla="*/ 182707 h 1073573"/>
                <a:gd name="connsiteX128" fmla="*/ 1647075 w 2915920"/>
                <a:gd name="connsiteY128" fmla="*/ 132341 h 1073573"/>
                <a:gd name="connsiteX129" fmla="*/ 1702628 w 2915920"/>
                <a:gd name="connsiteY129" fmla="*/ 103164 h 1073573"/>
                <a:gd name="connsiteX130" fmla="*/ 1699696 w 2915920"/>
                <a:gd name="connsiteY130" fmla="*/ 63045 h 1073573"/>
                <a:gd name="connsiteX131" fmla="*/ 1710601 w 2915920"/>
                <a:gd name="connsiteY131" fmla="*/ 6165 h 1073573"/>
                <a:gd name="connsiteX132" fmla="*/ 1618827 w 2915920"/>
                <a:gd name="connsiteY132" fmla="*/ 0 h 1073573"/>
                <a:gd name="connsiteX133" fmla="*/ 1625600 w 2915920"/>
                <a:gd name="connsiteY133" fmla="*/ 16933 h 1073573"/>
                <a:gd name="connsiteX134" fmla="*/ 1615440 w 2915920"/>
                <a:gd name="connsiteY134" fmla="*/ 37253 h 1073573"/>
                <a:gd name="connsiteX135" fmla="*/ 1584960 w 2915920"/>
                <a:gd name="connsiteY135" fmla="*/ 54187 h 1073573"/>
                <a:gd name="connsiteX136" fmla="*/ 1540934 w 2915920"/>
                <a:gd name="connsiteY136" fmla="*/ 118533 h 1073573"/>
                <a:gd name="connsiteX137" fmla="*/ 1507067 w 2915920"/>
                <a:gd name="connsiteY137" fmla="*/ 128693 h 1073573"/>
                <a:gd name="connsiteX138" fmla="*/ 1513840 w 2915920"/>
                <a:gd name="connsiteY138" fmla="*/ 186267 h 1073573"/>
                <a:gd name="connsiteX139" fmla="*/ 1486747 w 2915920"/>
                <a:gd name="connsiteY139" fmla="*/ 216747 h 1073573"/>
                <a:gd name="connsiteX140" fmla="*/ 1486747 w 2915920"/>
                <a:gd name="connsiteY140" fmla="*/ 216747 h 1073573"/>
                <a:gd name="connsiteX141" fmla="*/ 1422400 w 2915920"/>
                <a:gd name="connsiteY141" fmla="*/ 250613 h 1073573"/>
                <a:gd name="connsiteX142" fmla="*/ 1405467 w 2915920"/>
                <a:gd name="connsiteY142" fmla="*/ 277707 h 1073573"/>
                <a:gd name="connsiteX143" fmla="*/ 1405467 w 2915920"/>
                <a:gd name="connsiteY143" fmla="*/ 277707 h 1073573"/>
                <a:gd name="connsiteX144" fmla="*/ 1398694 w 2915920"/>
                <a:gd name="connsiteY144" fmla="*/ 314960 h 1073573"/>
                <a:gd name="connsiteX145" fmla="*/ 1395307 w 2915920"/>
                <a:gd name="connsiteY145" fmla="*/ 338667 h 1073573"/>
                <a:gd name="connsiteX146" fmla="*/ 1371600 w 2915920"/>
                <a:gd name="connsiteY146" fmla="*/ 358987 h 1073573"/>
                <a:gd name="connsiteX147" fmla="*/ 1347894 w 2915920"/>
                <a:gd name="connsiteY147" fmla="*/ 382693 h 1073573"/>
                <a:gd name="connsiteX148" fmla="*/ 1337734 w 2915920"/>
                <a:gd name="connsiteY148" fmla="*/ 403013 h 1073573"/>
                <a:gd name="connsiteX149" fmla="*/ 1334347 w 2915920"/>
                <a:gd name="connsiteY149" fmla="*/ 440267 h 1073573"/>
                <a:gd name="connsiteX150" fmla="*/ 1344507 w 2915920"/>
                <a:gd name="connsiteY150" fmla="*/ 474133 h 1073573"/>
                <a:gd name="connsiteX151" fmla="*/ 1368214 w 2915920"/>
                <a:gd name="connsiteY151" fmla="*/ 504613 h 1073573"/>
                <a:gd name="connsiteX152" fmla="*/ 1378374 w 2915920"/>
                <a:gd name="connsiteY152" fmla="*/ 524933 h 1073573"/>
                <a:gd name="connsiteX153" fmla="*/ 1374987 w 2915920"/>
                <a:gd name="connsiteY153" fmla="*/ 545253 h 1073573"/>
                <a:gd name="connsiteX154" fmla="*/ 1361440 w 2915920"/>
                <a:gd name="connsiteY154" fmla="*/ 562187 h 1073573"/>
                <a:gd name="connsiteX155" fmla="*/ 1341120 w 2915920"/>
                <a:gd name="connsiteY155" fmla="*/ 565573 h 1073573"/>
                <a:gd name="connsiteX156" fmla="*/ 1320800 w 2915920"/>
                <a:gd name="connsiteY156" fmla="*/ 572347 h 1073573"/>
                <a:gd name="connsiteX157" fmla="*/ 1290320 w 2915920"/>
                <a:gd name="connsiteY157" fmla="*/ 568960 h 1073573"/>
                <a:gd name="connsiteX158" fmla="*/ 1259840 w 2915920"/>
                <a:gd name="connsiteY158" fmla="*/ 548640 h 1073573"/>
                <a:gd name="connsiteX159" fmla="*/ 1239520 w 2915920"/>
                <a:gd name="connsiteY159" fmla="*/ 538480 h 1073573"/>
                <a:gd name="connsiteX160" fmla="*/ 1205654 w 2915920"/>
                <a:gd name="connsiteY160" fmla="*/ 535093 h 1073573"/>
                <a:gd name="connsiteX161" fmla="*/ 1185334 w 2915920"/>
                <a:gd name="connsiteY161" fmla="*/ 531707 h 1073573"/>
                <a:gd name="connsiteX162" fmla="*/ 1158240 w 2915920"/>
                <a:gd name="connsiteY162" fmla="*/ 524933 h 1073573"/>
                <a:gd name="connsiteX163" fmla="*/ 1124374 w 2915920"/>
                <a:gd name="connsiteY163" fmla="*/ 528320 h 1073573"/>
                <a:gd name="connsiteX164" fmla="*/ 1107440 w 2915920"/>
                <a:gd name="connsiteY164" fmla="*/ 565573 h 1073573"/>
                <a:gd name="connsiteX165" fmla="*/ 1090507 w 2915920"/>
                <a:gd name="connsiteY165" fmla="*/ 575733 h 1073573"/>
                <a:gd name="connsiteX166" fmla="*/ 1060027 w 2915920"/>
                <a:gd name="connsiteY166" fmla="*/ 579120 h 1073573"/>
                <a:gd name="connsiteX167" fmla="*/ 1019387 w 2915920"/>
                <a:gd name="connsiteY167" fmla="*/ 579120 h 1073573"/>
                <a:gd name="connsiteX168" fmla="*/ 982134 w 2915920"/>
                <a:gd name="connsiteY168" fmla="*/ 579120 h 1073573"/>
                <a:gd name="connsiteX169" fmla="*/ 951654 w 2915920"/>
                <a:gd name="connsiteY169" fmla="*/ 582507 h 1073573"/>
                <a:gd name="connsiteX170" fmla="*/ 924560 w 2915920"/>
                <a:gd name="connsiteY170" fmla="*/ 609600 h 1073573"/>
                <a:gd name="connsiteX171" fmla="*/ 900854 w 2915920"/>
                <a:gd name="connsiteY171" fmla="*/ 640080 h 1073573"/>
                <a:gd name="connsiteX172" fmla="*/ 890694 w 2915920"/>
                <a:gd name="connsiteY172" fmla="*/ 667173 h 1073573"/>
                <a:gd name="connsiteX173" fmla="*/ 850054 w 2915920"/>
                <a:gd name="connsiteY173" fmla="*/ 697653 h 1073573"/>
                <a:gd name="connsiteX174" fmla="*/ 802640 w 2915920"/>
                <a:gd name="connsiteY174" fmla="*/ 728133 h 1073573"/>
                <a:gd name="connsiteX175" fmla="*/ 785707 w 2915920"/>
                <a:gd name="connsiteY175" fmla="*/ 748453 h 1073573"/>
                <a:gd name="connsiteX176" fmla="*/ 778934 w 2915920"/>
                <a:gd name="connsiteY176" fmla="*/ 799253 h 1073573"/>
                <a:gd name="connsiteX177" fmla="*/ 775547 w 2915920"/>
                <a:gd name="connsiteY177" fmla="*/ 812800 h 1073573"/>
                <a:gd name="connsiteX178" fmla="*/ 755227 w 2915920"/>
                <a:gd name="connsiteY178" fmla="*/ 812800 h 1073573"/>
                <a:gd name="connsiteX179" fmla="*/ 738294 w 2915920"/>
                <a:gd name="connsiteY179" fmla="*/ 792480 h 1073573"/>
                <a:gd name="connsiteX180" fmla="*/ 738294 w 2915920"/>
                <a:gd name="connsiteY180" fmla="*/ 792480 h 1073573"/>
                <a:gd name="connsiteX181" fmla="*/ 714587 w 2915920"/>
                <a:gd name="connsiteY181" fmla="*/ 775547 h 1073573"/>
                <a:gd name="connsiteX182" fmla="*/ 721360 w 2915920"/>
                <a:gd name="connsiteY182" fmla="*/ 738293 h 1073573"/>
                <a:gd name="connsiteX183" fmla="*/ 721360 w 2915920"/>
                <a:gd name="connsiteY183" fmla="*/ 714587 h 1073573"/>
                <a:gd name="connsiteX184" fmla="*/ 721360 w 2915920"/>
                <a:gd name="connsiteY184" fmla="*/ 694267 h 1073573"/>
                <a:gd name="connsiteX185" fmla="*/ 717974 w 2915920"/>
                <a:gd name="connsiteY185" fmla="*/ 663787 h 1073573"/>
                <a:gd name="connsiteX186" fmla="*/ 707814 w 2915920"/>
                <a:gd name="connsiteY186" fmla="*/ 640080 h 1073573"/>
                <a:gd name="connsiteX187" fmla="*/ 711200 w 2915920"/>
                <a:gd name="connsiteY187" fmla="*/ 609600 h 1073573"/>
                <a:gd name="connsiteX188" fmla="*/ 707814 w 2915920"/>
                <a:gd name="connsiteY188" fmla="*/ 589280 h 1073573"/>
                <a:gd name="connsiteX189" fmla="*/ 697654 w 2915920"/>
                <a:gd name="connsiteY189" fmla="*/ 562187 h 1073573"/>
                <a:gd name="connsiteX190" fmla="*/ 687494 w 2915920"/>
                <a:gd name="connsiteY190" fmla="*/ 555413 h 1073573"/>
                <a:gd name="connsiteX191" fmla="*/ 657014 w 2915920"/>
                <a:gd name="connsiteY191" fmla="*/ 545253 h 1073573"/>
                <a:gd name="connsiteX192" fmla="*/ 602827 w 2915920"/>
                <a:gd name="connsiteY192" fmla="*/ 545253 h 1073573"/>
                <a:gd name="connsiteX193" fmla="*/ 565574 w 2915920"/>
                <a:gd name="connsiteY193" fmla="*/ 541867 h 1073573"/>
                <a:gd name="connsiteX194" fmla="*/ 538480 w 2915920"/>
                <a:gd name="connsiteY194" fmla="*/ 538480 h 1073573"/>
                <a:gd name="connsiteX195" fmla="*/ 538480 w 2915920"/>
                <a:gd name="connsiteY195" fmla="*/ 538480 h 1073573"/>
                <a:gd name="connsiteX196" fmla="*/ 494454 w 2915920"/>
                <a:gd name="connsiteY196" fmla="*/ 518160 h 1073573"/>
                <a:gd name="connsiteX197" fmla="*/ 474134 w 2915920"/>
                <a:gd name="connsiteY197" fmla="*/ 501227 h 1073573"/>
                <a:gd name="connsiteX198" fmla="*/ 467360 w 2915920"/>
                <a:gd name="connsiteY198" fmla="*/ 491067 h 1073573"/>
                <a:gd name="connsiteX199" fmla="*/ 423334 w 2915920"/>
                <a:gd name="connsiteY199" fmla="*/ 484293 h 1073573"/>
                <a:gd name="connsiteX200" fmla="*/ 389467 w 2915920"/>
                <a:gd name="connsiteY200" fmla="*/ 494453 h 1073573"/>
                <a:gd name="connsiteX201" fmla="*/ 362374 w 2915920"/>
                <a:gd name="connsiteY201" fmla="*/ 491067 h 1073573"/>
                <a:gd name="connsiteX202" fmla="*/ 335280 w 2915920"/>
                <a:gd name="connsiteY202" fmla="*/ 467360 h 1073573"/>
                <a:gd name="connsiteX203" fmla="*/ 308187 w 2915920"/>
                <a:gd name="connsiteY203" fmla="*/ 457200 h 1073573"/>
                <a:gd name="connsiteX204" fmla="*/ 274320 w 2915920"/>
                <a:gd name="connsiteY204" fmla="*/ 433493 h 1073573"/>
                <a:gd name="connsiteX205" fmla="*/ 264160 w 2915920"/>
                <a:gd name="connsiteY205" fmla="*/ 403013 h 1073573"/>
                <a:gd name="connsiteX206" fmla="*/ 243840 w 2915920"/>
                <a:gd name="connsiteY206" fmla="*/ 392853 h 1073573"/>
                <a:gd name="connsiteX207" fmla="*/ 223520 w 2915920"/>
                <a:gd name="connsiteY207" fmla="*/ 375920 h 1073573"/>
                <a:gd name="connsiteX208" fmla="*/ 203200 w 2915920"/>
                <a:gd name="connsiteY208" fmla="*/ 345440 h 1073573"/>
                <a:gd name="connsiteX209" fmla="*/ 203200 w 2915920"/>
                <a:gd name="connsiteY209" fmla="*/ 345440 h 1073573"/>
                <a:gd name="connsiteX210" fmla="*/ 172720 w 2915920"/>
                <a:gd name="connsiteY210" fmla="*/ 294640 h 1073573"/>
                <a:gd name="connsiteX211" fmla="*/ 152400 w 2915920"/>
                <a:gd name="connsiteY211" fmla="*/ 284480 h 1073573"/>
                <a:gd name="connsiteX212" fmla="*/ 135467 w 2915920"/>
                <a:gd name="connsiteY212" fmla="*/ 247227 h 1073573"/>
                <a:gd name="connsiteX213" fmla="*/ 125307 w 2915920"/>
                <a:gd name="connsiteY213" fmla="*/ 223520 h 1073573"/>
                <a:gd name="connsiteX214" fmla="*/ 111760 w 2915920"/>
                <a:gd name="connsiteY214" fmla="*/ 209973 h 1073573"/>
                <a:gd name="connsiteX215" fmla="*/ 84667 w 2915920"/>
                <a:gd name="connsiteY215" fmla="*/ 193040 h 1073573"/>
                <a:gd name="connsiteX216" fmla="*/ 64347 w 2915920"/>
                <a:gd name="connsiteY216" fmla="*/ 182880 h 1073573"/>
                <a:gd name="connsiteX217" fmla="*/ 47414 w 2915920"/>
                <a:gd name="connsiteY217" fmla="*/ 182880 h 1073573"/>
                <a:gd name="connsiteX218" fmla="*/ 37254 w 2915920"/>
                <a:gd name="connsiteY218" fmla="*/ 189653 h 1073573"/>
                <a:gd name="connsiteX219" fmla="*/ 30480 w 2915920"/>
                <a:gd name="connsiteY219" fmla="*/ 203200 h 1073573"/>
                <a:gd name="connsiteX220" fmla="*/ 27094 w 2915920"/>
                <a:gd name="connsiteY220" fmla="*/ 230293 h 1073573"/>
                <a:gd name="connsiteX221" fmla="*/ 16934 w 2915920"/>
                <a:gd name="connsiteY221" fmla="*/ 247227 h 1073573"/>
                <a:gd name="connsiteX222" fmla="*/ 6774 w 2915920"/>
                <a:gd name="connsiteY222" fmla="*/ 257387 h 1073573"/>
                <a:gd name="connsiteX223" fmla="*/ 3387 w 2915920"/>
                <a:gd name="connsiteY223" fmla="*/ 270933 h 1073573"/>
                <a:gd name="connsiteX224" fmla="*/ 0 w 2915920"/>
                <a:gd name="connsiteY224" fmla="*/ 284480 h 1073573"/>
                <a:gd name="connsiteX225" fmla="*/ 0 w 2915920"/>
                <a:gd name="connsiteY225" fmla="*/ 304800 h 1073573"/>
                <a:gd name="connsiteX226" fmla="*/ 0 w 2915920"/>
                <a:gd name="connsiteY226" fmla="*/ 328507 h 1073573"/>
                <a:gd name="connsiteX227" fmla="*/ 0 w 2915920"/>
                <a:gd name="connsiteY227" fmla="*/ 335280 h 1073573"/>
                <a:gd name="connsiteX228" fmla="*/ 13547 w 2915920"/>
                <a:gd name="connsiteY228" fmla="*/ 348827 h 1073573"/>
                <a:gd name="connsiteX229" fmla="*/ 13547 w 2915920"/>
                <a:gd name="connsiteY229" fmla="*/ 352213 h 1073573"/>
                <a:gd name="connsiteX230" fmla="*/ 20320 w 2915920"/>
                <a:gd name="connsiteY230" fmla="*/ 362373 h 1073573"/>
                <a:gd name="connsiteX231" fmla="*/ 13547 w 2915920"/>
                <a:gd name="connsiteY231" fmla="*/ 369147 h 1073573"/>
                <a:gd name="connsiteX232" fmla="*/ 16934 w 2915920"/>
                <a:gd name="connsiteY232" fmla="*/ 392853 h 1073573"/>
                <a:gd name="connsiteX233" fmla="*/ 13547 w 2915920"/>
                <a:gd name="connsiteY233" fmla="*/ 406400 h 1073573"/>
                <a:gd name="connsiteX234" fmla="*/ 10160 w 2915920"/>
                <a:gd name="connsiteY234" fmla="*/ 416560 h 1073573"/>
                <a:gd name="connsiteX235" fmla="*/ 6774 w 2915920"/>
                <a:gd name="connsiteY235" fmla="*/ 430107 h 1073573"/>
                <a:gd name="connsiteX236" fmla="*/ 3387 w 2915920"/>
                <a:gd name="connsiteY236" fmla="*/ 440267 h 1073573"/>
                <a:gd name="connsiteX237" fmla="*/ 16934 w 2915920"/>
                <a:gd name="connsiteY237" fmla="*/ 443653 h 1073573"/>
                <a:gd name="connsiteX238" fmla="*/ 20320 w 2915920"/>
                <a:gd name="connsiteY238" fmla="*/ 450427 h 1073573"/>
                <a:gd name="connsiteX239" fmla="*/ 23707 w 2915920"/>
                <a:gd name="connsiteY239" fmla="*/ 457200 h 1073573"/>
                <a:gd name="connsiteX240" fmla="*/ 30480 w 2915920"/>
                <a:gd name="connsiteY240" fmla="*/ 460587 h 1073573"/>
                <a:gd name="connsiteX241" fmla="*/ 40640 w 2915920"/>
                <a:gd name="connsiteY241" fmla="*/ 474133 h 1073573"/>
                <a:gd name="connsiteX242" fmla="*/ 47414 w 2915920"/>
                <a:gd name="connsiteY242" fmla="*/ 474133 h 1073573"/>
                <a:gd name="connsiteX243" fmla="*/ 54187 w 2915920"/>
                <a:gd name="connsiteY243" fmla="*/ 463973 h 1073573"/>
                <a:gd name="connsiteX244" fmla="*/ 71120 w 2915920"/>
                <a:gd name="connsiteY244" fmla="*/ 460587 h 1073573"/>
                <a:gd name="connsiteX245" fmla="*/ 88054 w 2915920"/>
                <a:gd name="connsiteY245" fmla="*/ 460587 h 1073573"/>
                <a:gd name="connsiteX246" fmla="*/ 98214 w 2915920"/>
                <a:gd name="connsiteY246" fmla="*/ 460587 h 1073573"/>
                <a:gd name="connsiteX247" fmla="*/ 115147 w 2915920"/>
                <a:gd name="connsiteY247" fmla="*/ 463973 h 1073573"/>
                <a:gd name="connsiteX248" fmla="*/ 128694 w 2915920"/>
                <a:gd name="connsiteY248" fmla="*/ 470747 h 1073573"/>
                <a:gd name="connsiteX249" fmla="*/ 138854 w 2915920"/>
                <a:gd name="connsiteY249" fmla="*/ 480907 h 1073573"/>
                <a:gd name="connsiteX250" fmla="*/ 135467 w 2915920"/>
                <a:gd name="connsiteY250" fmla="*/ 491067 h 1073573"/>
                <a:gd name="connsiteX251" fmla="*/ 132080 w 2915920"/>
                <a:gd name="connsiteY251" fmla="*/ 504613 h 1073573"/>
                <a:gd name="connsiteX252" fmla="*/ 132080 w 2915920"/>
                <a:gd name="connsiteY252" fmla="*/ 504613 h 1073573"/>
                <a:gd name="connsiteX253" fmla="*/ 125307 w 2915920"/>
                <a:gd name="connsiteY253" fmla="*/ 524933 h 1073573"/>
                <a:gd name="connsiteX254" fmla="*/ 135467 w 2915920"/>
                <a:gd name="connsiteY254" fmla="*/ 552027 h 1073573"/>
                <a:gd name="connsiteX255" fmla="*/ 142240 w 2915920"/>
                <a:gd name="connsiteY255" fmla="*/ 555413 h 1073573"/>
                <a:gd name="connsiteX256" fmla="*/ 155787 w 2915920"/>
                <a:gd name="connsiteY256" fmla="*/ 555413 h 1073573"/>
                <a:gd name="connsiteX257" fmla="*/ 172720 w 2915920"/>
                <a:gd name="connsiteY257" fmla="*/ 555413 h 1073573"/>
                <a:gd name="connsiteX258" fmla="*/ 186267 w 2915920"/>
                <a:gd name="connsiteY258" fmla="*/ 541867 h 1073573"/>
                <a:gd name="connsiteX259" fmla="*/ 193040 w 2915920"/>
                <a:gd name="connsiteY259" fmla="*/ 535093 h 1073573"/>
                <a:gd name="connsiteX260" fmla="*/ 193040 w 2915920"/>
                <a:gd name="connsiteY260" fmla="*/ 531707 h 1073573"/>
                <a:gd name="connsiteX261" fmla="*/ 203200 w 2915920"/>
                <a:gd name="connsiteY261" fmla="*/ 531707 h 1073573"/>
                <a:gd name="connsiteX262" fmla="*/ 216747 w 2915920"/>
                <a:gd name="connsiteY262" fmla="*/ 531707 h 1073573"/>
                <a:gd name="connsiteX263" fmla="*/ 220134 w 2915920"/>
                <a:gd name="connsiteY263" fmla="*/ 538480 h 1073573"/>
                <a:gd name="connsiteX264" fmla="*/ 240454 w 2915920"/>
                <a:gd name="connsiteY264" fmla="*/ 545253 h 1073573"/>
                <a:gd name="connsiteX265" fmla="*/ 240454 w 2915920"/>
                <a:gd name="connsiteY265" fmla="*/ 555413 h 1073573"/>
                <a:gd name="connsiteX266" fmla="*/ 240454 w 2915920"/>
                <a:gd name="connsiteY266" fmla="*/ 565573 h 1073573"/>
                <a:gd name="connsiteX267" fmla="*/ 243840 w 2915920"/>
                <a:gd name="connsiteY267" fmla="*/ 575733 h 1073573"/>
                <a:gd name="connsiteX268" fmla="*/ 254000 w 2915920"/>
                <a:gd name="connsiteY268" fmla="*/ 592667 h 1073573"/>
                <a:gd name="connsiteX269" fmla="*/ 267547 w 2915920"/>
                <a:gd name="connsiteY269" fmla="*/ 602827 h 1073573"/>
                <a:gd name="connsiteX270" fmla="*/ 284480 w 2915920"/>
                <a:gd name="connsiteY270" fmla="*/ 612987 h 1073573"/>
                <a:gd name="connsiteX271" fmla="*/ 287867 w 2915920"/>
                <a:gd name="connsiteY271" fmla="*/ 623147 h 1073573"/>
                <a:gd name="connsiteX272" fmla="*/ 291254 w 2915920"/>
                <a:gd name="connsiteY272" fmla="*/ 629920 h 1073573"/>
                <a:gd name="connsiteX273" fmla="*/ 301414 w 2915920"/>
                <a:gd name="connsiteY273" fmla="*/ 633307 h 1073573"/>
                <a:gd name="connsiteX274" fmla="*/ 318347 w 2915920"/>
                <a:gd name="connsiteY274" fmla="*/ 633307 h 1073573"/>
                <a:gd name="connsiteX275" fmla="*/ 338667 w 2915920"/>
                <a:gd name="connsiteY275" fmla="*/ 646853 h 1073573"/>
                <a:gd name="connsiteX276" fmla="*/ 338667 w 2915920"/>
                <a:gd name="connsiteY276" fmla="*/ 663787 h 1073573"/>
                <a:gd name="connsiteX277" fmla="*/ 338667 w 2915920"/>
                <a:gd name="connsiteY277" fmla="*/ 663787 h 1073573"/>
                <a:gd name="connsiteX278" fmla="*/ 335280 w 2915920"/>
                <a:gd name="connsiteY278" fmla="*/ 697653 h 1073573"/>
                <a:gd name="connsiteX279" fmla="*/ 335280 w 2915920"/>
                <a:gd name="connsiteY279" fmla="*/ 717973 h 1073573"/>
                <a:gd name="connsiteX280" fmla="*/ 338667 w 2915920"/>
                <a:gd name="connsiteY280" fmla="*/ 728133 h 1073573"/>
                <a:gd name="connsiteX281" fmla="*/ 348827 w 2915920"/>
                <a:gd name="connsiteY281" fmla="*/ 731520 h 1073573"/>
                <a:gd name="connsiteX282" fmla="*/ 372534 w 2915920"/>
                <a:gd name="connsiteY282" fmla="*/ 731520 h 1073573"/>
                <a:gd name="connsiteX283" fmla="*/ 396240 w 2915920"/>
                <a:gd name="connsiteY283" fmla="*/ 734907 h 1073573"/>
                <a:gd name="connsiteX284" fmla="*/ 433494 w 2915920"/>
                <a:gd name="connsiteY284" fmla="*/ 745067 h 1073573"/>
                <a:gd name="connsiteX285" fmla="*/ 440267 w 2915920"/>
                <a:gd name="connsiteY285" fmla="*/ 758613 h 1073573"/>
                <a:gd name="connsiteX286" fmla="*/ 447040 w 2915920"/>
                <a:gd name="connsiteY286" fmla="*/ 778933 h 1073573"/>
                <a:gd name="connsiteX287" fmla="*/ 467360 w 2915920"/>
                <a:gd name="connsiteY287" fmla="*/ 806027 h 1073573"/>
                <a:gd name="connsiteX288" fmla="*/ 480907 w 2915920"/>
                <a:gd name="connsiteY288" fmla="*/ 833120 h 1073573"/>
                <a:gd name="connsiteX289" fmla="*/ 491067 w 2915920"/>
                <a:gd name="connsiteY289" fmla="*/ 846667 h 1073573"/>
                <a:gd name="connsiteX290" fmla="*/ 491067 w 2915920"/>
                <a:gd name="connsiteY290" fmla="*/ 863600 h 1073573"/>
                <a:gd name="connsiteX291" fmla="*/ 511387 w 2915920"/>
                <a:gd name="connsiteY291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2729654 w 2915920"/>
                <a:gd name="connsiteY114" fmla="*/ 348827 h 1073573"/>
                <a:gd name="connsiteX115" fmla="*/ 1960213 w 2915920"/>
                <a:gd name="connsiteY115" fmla="*/ 571567 h 1073573"/>
                <a:gd name="connsiteX116" fmla="*/ 1968475 w 2915920"/>
                <a:gd name="connsiteY116" fmla="*/ 564620 h 1073573"/>
                <a:gd name="connsiteX117" fmla="*/ 1927380 w 2915920"/>
                <a:gd name="connsiteY117" fmla="*/ 537613 h 1073573"/>
                <a:gd name="connsiteX118" fmla="*/ 1883642 w 2915920"/>
                <a:gd name="connsiteY118" fmla="*/ 500534 h 1073573"/>
                <a:gd name="connsiteX119" fmla="*/ 1880710 w 2915920"/>
                <a:gd name="connsiteY119" fmla="*/ 445131 h 1073573"/>
                <a:gd name="connsiteX120" fmla="*/ 1845977 w 2915920"/>
                <a:gd name="connsiteY120" fmla="*/ 386255 h 1073573"/>
                <a:gd name="connsiteX121" fmla="*/ 1850852 w 2915920"/>
                <a:gd name="connsiteY121" fmla="*/ 340925 h 1073573"/>
                <a:gd name="connsiteX122" fmla="*/ 1807114 w 2915920"/>
                <a:gd name="connsiteY122" fmla="*/ 331721 h 1073573"/>
                <a:gd name="connsiteX123" fmla="*/ 1727733 w 2915920"/>
                <a:gd name="connsiteY123" fmla="*/ 287087 h 1073573"/>
                <a:gd name="connsiteX124" fmla="*/ 1648641 w 2915920"/>
                <a:gd name="connsiteY124" fmla="*/ 267721 h 1073573"/>
                <a:gd name="connsiteX125" fmla="*/ 1639968 w 2915920"/>
                <a:gd name="connsiteY125" fmla="*/ 240715 h 1073573"/>
                <a:gd name="connsiteX126" fmla="*/ 1632617 w 2915920"/>
                <a:gd name="connsiteY126" fmla="*/ 182707 h 1073573"/>
                <a:gd name="connsiteX127" fmla="*/ 1647075 w 2915920"/>
                <a:gd name="connsiteY127" fmla="*/ 132341 h 1073573"/>
                <a:gd name="connsiteX128" fmla="*/ 1702628 w 2915920"/>
                <a:gd name="connsiteY128" fmla="*/ 103164 h 1073573"/>
                <a:gd name="connsiteX129" fmla="*/ 1699696 w 2915920"/>
                <a:gd name="connsiteY129" fmla="*/ 63045 h 1073573"/>
                <a:gd name="connsiteX130" fmla="*/ 1710601 w 2915920"/>
                <a:gd name="connsiteY130" fmla="*/ 6165 h 1073573"/>
                <a:gd name="connsiteX131" fmla="*/ 1618827 w 2915920"/>
                <a:gd name="connsiteY131" fmla="*/ 0 h 1073573"/>
                <a:gd name="connsiteX132" fmla="*/ 1625600 w 2915920"/>
                <a:gd name="connsiteY132" fmla="*/ 16933 h 1073573"/>
                <a:gd name="connsiteX133" fmla="*/ 1615440 w 2915920"/>
                <a:gd name="connsiteY133" fmla="*/ 37253 h 1073573"/>
                <a:gd name="connsiteX134" fmla="*/ 1584960 w 2915920"/>
                <a:gd name="connsiteY134" fmla="*/ 54187 h 1073573"/>
                <a:gd name="connsiteX135" fmla="*/ 1540934 w 2915920"/>
                <a:gd name="connsiteY135" fmla="*/ 118533 h 1073573"/>
                <a:gd name="connsiteX136" fmla="*/ 1507067 w 2915920"/>
                <a:gd name="connsiteY136" fmla="*/ 128693 h 1073573"/>
                <a:gd name="connsiteX137" fmla="*/ 1513840 w 2915920"/>
                <a:gd name="connsiteY137" fmla="*/ 186267 h 1073573"/>
                <a:gd name="connsiteX138" fmla="*/ 1486747 w 2915920"/>
                <a:gd name="connsiteY138" fmla="*/ 216747 h 1073573"/>
                <a:gd name="connsiteX139" fmla="*/ 1486747 w 2915920"/>
                <a:gd name="connsiteY139" fmla="*/ 216747 h 1073573"/>
                <a:gd name="connsiteX140" fmla="*/ 1422400 w 2915920"/>
                <a:gd name="connsiteY140" fmla="*/ 250613 h 1073573"/>
                <a:gd name="connsiteX141" fmla="*/ 1405467 w 2915920"/>
                <a:gd name="connsiteY141" fmla="*/ 277707 h 1073573"/>
                <a:gd name="connsiteX142" fmla="*/ 1405467 w 2915920"/>
                <a:gd name="connsiteY142" fmla="*/ 277707 h 1073573"/>
                <a:gd name="connsiteX143" fmla="*/ 1398694 w 2915920"/>
                <a:gd name="connsiteY143" fmla="*/ 314960 h 1073573"/>
                <a:gd name="connsiteX144" fmla="*/ 1395307 w 2915920"/>
                <a:gd name="connsiteY144" fmla="*/ 338667 h 1073573"/>
                <a:gd name="connsiteX145" fmla="*/ 1371600 w 2915920"/>
                <a:gd name="connsiteY145" fmla="*/ 358987 h 1073573"/>
                <a:gd name="connsiteX146" fmla="*/ 1347894 w 2915920"/>
                <a:gd name="connsiteY146" fmla="*/ 382693 h 1073573"/>
                <a:gd name="connsiteX147" fmla="*/ 1337734 w 2915920"/>
                <a:gd name="connsiteY147" fmla="*/ 403013 h 1073573"/>
                <a:gd name="connsiteX148" fmla="*/ 1334347 w 2915920"/>
                <a:gd name="connsiteY148" fmla="*/ 440267 h 1073573"/>
                <a:gd name="connsiteX149" fmla="*/ 1344507 w 2915920"/>
                <a:gd name="connsiteY149" fmla="*/ 474133 h 1073573"/>
                <a:gd name="connsiteX150" fmla="*/ 1368214 w 2915920"/>
                <a:gd name="connsiteY150" fmla="*/ 504613 h 1073573"/>
                <a:gd name="connsiteX151" fmla="*/ 1378374 w 2915920"/>
                <a:gd name="connsiteY151" fmla="*/ 524933 h 1073573"/>
                <a:gd name="connsiteX152" fmla="*/ 1374987 w 2915920"/>
                <a:gd name="connsiteY152" fmla="*/ 545253 h 1073573"/>
                <a:gd name="connsiteX153" fmla="*/ 1361440 w 2915920"/>
                <a:gd name="connsiteY153" fmla="*/ 562187 h 1073573"/>
                <a:gd name="connsiteX154" fmla="*/ 1341120 w 2915920"/>
                <a:gd name="connsiteY154" fmla="*/ 565573 h 1073573"/>
                <a:gd name="connsiteX155" fmla="*/ 1320800 w 2915920"/>
                <a:gd name="connsiteY155" fmla="*/ 572347 h 1073573"/>
                <a:gd name="connsiteX156" fmla="*/ 1290320 w 2915920"/>
                <a:gd name="connsiteY156" fmla="*/ 568960 h 1073573"/>
                <a:gd name="connsiteX157" fmla="*/ 1259840 w 2915920"/>
                <a:gd name="connsiteY157" fmla="*/ 548640 h 1073573"/>
                <a:gd name="connsiteX158" fmla="*/ 1239520 w 2915920"/>
                <a:gd name="connsiteY158" fmla="*/ 538480 h 1073573"/>
                <a:gd name="connsiteX159" fmla="*/ 1205654 w 2915920"/>
                <a:gd name="connsiteY159" fmla="*/ 535093 h 1073573"/>
                <a:gd name="connsiteX160" fmla="*/ 1185334 w 2915920"/>
                <a:gd name="connsiteY160" fmla="*/ 531707 h 1073573"/>
                <a:gd name="connsiteX161" fmla="*/ 1158240 w 2915920"/>
                <a:gd name="connsiteY161" fmla="*/ 524933 h 1073573"/>
                <a:gd name="connsiteX162" fmla="*/ 1124374 w 2915920"/>
                <a:gd name="connsiteY162" fmla="*/ 528320 h 1073573"/>
                <a:gd name="connsiteX163" fmla="*/ 1107440 w 2915920"/>
                <a:gd name="connsiteY163" fmla="*/ 565573 h 1073573"/>
                <a:gd name="connsiteX164" fmla="*/ 1090507 w 2915920"/>
                <a:gd name="connsiteY164" fmla="*/ 575733 h 1073573"/>
                <a:gd name="connsiteX165" fmla="*/ 1060027 w 2915920"/>
                <a:gd name="connsiteY165" fmla="*/ 579120 h 1073573"/>
                <a:gd name="connsiteX166" fmla="*/ 1019387 w 2915920"/>
                <a:gd name="connsiteY166" fmla="*/ 579120 h 1073573"/>
                <a:gd name="connsiteX167" fmla="*/ 982134 w 2915920"/>
                <a:gd name="connsiteY167" fmla="*/ 579120 h 1073573"/>
                <a:gd name="connsiteX168" fmla="*/ 951654 w 2915920"/>
                <a:gd name="connsiteY168" fmla="*/ 582507 h 1073573"/>
                <a:gd name="connsiteX169" fmla="*/ 924560 w 2915920"/>
                <a:gd name="connsiteY169" fmla="*/ 609600 h 1073573"/>
                <a:gd name="connsiteX170" fmla="*/ 900854 w 2915920"/>
                <a:gd name="connsiteY170" fmla="*/ 640080 h 1073573"/>
                <a:gd name="connsiteX171" fmla="*/ 890694 w 2915920"/>
                <a:gd name="connsiteY171" fmla="*/ 667173 h 1073573"/>
                <a:gd name="connsiteX172" fmla="*/ 850054 w 2915920"/>
                <a:gd name="connsiteY172" fmla="*/ 697653 h 1073573"/>
                <a:gd name="connsiteX173" fmla="*/ 802640 w 2915920"/>
                <a:gd name="connsiteY173" fmla="*/ 728133 h 1073573"/>
                <a:gd name="connsiteX174" fmla="*/ 785707 w 2915920"/>
                <a:gd name="connsiteY174" fmla="*/ 748453 h 1073573"/>
                <a:gd name="connsiteX175" fmla="*/ 778934 w 2915920"/>
                <a:gd name="connsiteY175" fmla="*/ 799253 h 1073573"/>
                <a:gd name="connsiteX176" fmla="*/ 775547 w 2915920"/>
                <a:gd name="connsiteY176" fmla="*/ 812800 h 1073573"/>
                <a:gd name="connsiteX177" fmla="*/ 755227 w 2915920"/>
                <a:gd name="connsiteY177" fmla="*/ 812800 h 1073573"/>
                <a:gd name="connsiteX178" fmla="*/ 738294 w 2915920"/>
                <a:gd name="connsiteY178" fmla="*/ 792480 h 1073573"/>
                <a:gd name="connsiteX179" fmla="*/ 738294 w 2915920"/>
                <a:gd name="connsiteY179" fmla="*/ 792480 h 1073573"/>
                <a:gd name="connsiteX180" fmla="*/ 714587 w 2915920"/>
                <a:gd name="connsiteY180" fmla="*/ 775547 h 1073573"/>
                <a:gd name="connsiteX181" fmla="*/ 721360 w 2915920"/>
                <a:gd name="connsiteY181" fmla="*/ 738293 h 1073573"/>
                <a:gd name="connsiteX182" fmla="*/ 721360 w 2915920"/>
                <a:gd name="connsiteY182" fmla="*/ 714587 h 1073573"/>
                <a:gd name="connsiteX183" fmla="*/ 721360 w 2915920"/>
                <a:gd name="connsiteY183" fmla="*/ 694267 h 1073573"/>
                <a:gd name="connsiteX184" fmla="*/ 717974 w 2915920"/>
                <a:gd name="connsiteY184" fmla="*/ 663787 h 1073573"/>
                <a:gd name="connsiteX185" fmla="*/ 707814 w 2915920"/>
                <a:gd name="connsiteY185" fmla="*/ 640080 h 1073573"/>
                <a:gd name="connsiteX186" fmla="*/ 711200 w 2915920"/>
                <a:gd name="connsiteY186" fmla="*/ 609600 h 1073573"/>
                <a:gd name="connsiteX187" fmla="*/ 707814 w 2915920"/>
                <a:gd name="connsiteY187" fmla="*/ 589280 h 1073573"/>
                <a:gd name="connsiteX188" fmla="*/ 697654 w 2915920"/>
                <a:gd name="connsiteY188" fmla="*/ 562187 h 1073573"/>
                <a:gd name="connsiteX189" fmla="*/ 687494 w 2915920"/>
                <a:gd name="connsiteY189" fmla="*/ 555413 h 1073573"/>
                <a:gd name="connsiteX190" fmla="*/ 657014 w 2915920"/>
                <a:gd name="connsiteY190" fmla="*/ 545253 h 1073573"/>
                <a:gd name="connsiteX191" fmla="*/ 602827 w 2915920"/>
                <a:gd name="connsiteY191" fmla="*/ 545253 h 1073573"/>
                <a:gd name="connsiteX192" fmla="*/ 565574 w 2915920"/>
                <a:gd name="connsiteY192" fmla="*/ 541867 h 1073573"/>
                <a:gd name="connsiteX193" fmla="*/ 538480 w 2915920"/>
                <a:gd name="connsiteY193" fmla="*/ 538480 h 1073573"/>
                <a:gd name="connsiteX194" fmla="*/ 538480 w 2915920"/>
                <a:gd name="connsiteY194" fmla="*/ 538480 h 1073573"/>
                <a:gd name="connsiteX195" fmla="*/ 494454 w 2915920"/>
                <a:gd name="connsiteY195" fmla="*/ 518160 h 1073573"/>
                <a:gd name="connsiteX196" fmla="*/ 474134 w 2915920"/>
                <a:gd name="connsiteY196" fmla="*/ 501227 h 1073573"/>
                <a:gd name="connsiteX197" fmla="*/ 467360 w 2915920"/>
                <a:gd name="connsiteY197" fmla="*/ 491067 h 1073573"/>
                <a:gd name="connsiteX198" fmla="*/ 423334 w 2915920"/>
                <a:gd name="connsiteY198" fmla="*/ 484293 h 1073573"/>
                <a:gd name="connsiteX199" fmla="*/ 389467 w 2915920"/>
                <a:gd name="connsiteY199" fmla="*/ 494453 h 1073573"/>
                <a:gd name="connsiteX200" fmla="*/ 362374 w 2915920"/>
                <a:gd name="connsiteY200" fmla="*/ 491067 h 1073573"/>
                <a:gd name="connsiteX201" fmla="*/ 335280 w 2915920"/>
                <a:gd name="connsiteY201" fmla="*/ 467360 h 1073573"/>
                <a:gd name="connsiteX202" fmla="*/ 308187 w 2915920"/>
                <a:gd name="connsiteY202" fmla="*/ 457200 h 1073573"/>
                <a:gd name="connsiteX203" fmla="*/ 274320 w 2915920"/>
                <a:gd name="connsiteY203" fmla="*/ 433493 h 1073573"/>
                <a:gd name="connsiteX204" fmla="*/ 264160 w 2915920"/>
                <a:gd name="connsiteY204" fmla="*/ 403013 h 1073573"/>
                <a:gd name="connsiteX205" fmla="*/ 243840 w 2915920"/>
                <a:gd name="connsiteY205" fmla="*/ 392853 h 1073573"/>
                <a:gd name="connsiteX206" fmla="*/ 223520 w 2915920"/>
                <a:gd name="connsiteY206" fmla="*/ 375920 h 1073573"/>
                <a:gd name="connsiteX207" fmla="*/ 203200 w 2915920"/>
                <a:gd name="connsiteY207" fmla="*/ 345440 h 1073573"/>
                <a:gd name="connsiteX208" fmla="*/ 203200 w 2915920"/>
                <a:gd name="connsiteY208" fmla="*/ 345440 h 1073573"/>
                <a:gd name="connsiteX209" fmla="*/ 172720 w 2915920"/>
                <a:gd name="connsiteY209" fmla="*/ 294640 h 1073573"/>
                <a:gd name="connsiteX210" fmla="*/ 152400 w 2915920"/>
                <a:gd name="connsiteY210" fmla="*/ 284480 h 1073573"/>
                <a:gd name="connsiteX211" fmla="*/ 135467 w 2915920"/>
                <a:gd name="connsiteY211" fmla="*/ 247227 h 1073573"/>
                <a:gd name="connsiteX212" fmla="*/ 125307 w 2915920"/>
                <a:gd name="connsiteY212" fmla="*/ 223520 h 1073573"/>
                <a:gd name="connsiteX213" fmla="*/ 111760 w 2915920"/>
                <a:gd name="connsiteY213" fmla="*/ 209973 h 1073573"/>
                <a:gd name="connsiteX214" fmla="*/ 84667 w 2915920"/>
                <a:gd name="connsiteY214" fmla="*/ 193040 h 1073573"/>
                <a:gd name="connsiteX215" fmla="*/ 64347 w 2915920"/>
                <a:gd name="connsiteY215" fmla="*/ 182880 h 1073573"/>
                <a:gd name="connsiteX216" fmla="*/ 47414 w 2915920"/>
                <a:gd name="connsiteY216" fmla="*/ 182880 h 1073573"/>
                <a:gd name="connsiteX217" fmla="*/ 37254 w 2915920"/>
                <a:gd name="connsiteY217" fmla="*/ 189653 h 1073573"/>
                <a:gd name="connsiteX218" fmla="*/ 30480 w 2915920"/>
                <a:gd name="connsiteY218" fmla="*/ 203200 h 1073573"/>
                <a:gd name="connsiteX219" fmla="*/ 27094 w 2915920"/>
                <a:gd name="connsiteY219" fmla="*/ 230293 h 1073573"/>
                <a:gd name="connsiteX220" fmla="*/ 16934 w 2915920"/>
                <a:gd name="connsiteY220" fmla="*/ 247227 h 1073573"/>
                <a:gd name="connsiteX221" fmla="*/ 6774 w 2915920"/>
                <a:gd name="connsiteY221" fmla="*/ 257387 h 1073573"/>
                <a:gd name="connsiteX222" fmla="*/ 3387 w 2915920"/>
                <a:gd name="connsiteY222" fmla="*/ 270933 h 1073573"/>
                <a:gd name="connsiteX223" fmla="*/ 0 w 2915920"/>
                <a:gd name="connsiteY223" fmla="*/ 284480 h 1073573"/>
                <a:gd name="connsiteX224" fmla="*/ 0 w 2915920"/>
                <a:gd name="connsiteY224" fmla="*/ 304800 h 1073573"/>
                <a:gd name="connsiteX225" fmla="*/ 0 w 2915920"/>
                <a:gd name="connsiteY225" fmla="*/ 328507 h 1073573"/>
                <a:gd name="connsiteX226" fmla="*/ 0 w 2915920"/>
                <a:gd name="connsiteY226" fmla="*/ 335280 h 1073573"/>
                <a:gd name="connsiteX227" fmla="*/ 13547 w 2915920"/>
                <a:gd name="connsiteY227" fmla="*/ 348827 h 1073573"/>
                <a:gd name="connsiteX228" fmla="*/ 13547 w 2915920"/>
                <a:gd name="connsiteY228" fmla="*/ 352213 h 1073573"/>
                <a:gd name="connsiteX229" fmla="*/ 20320 w 2915920"/>
                <a:gd name="connsiteY229" fmla="*/ 362373 h 1073573"/>
                <a:gd name="connsiteX230" fmla="*/ 13547 w 2915920"/>
                <a:gd name="connsiteY230" fmla="*/ 369147 h 1073573"/>
                <a:gd name="connsiteX231" fmla="*/ 16934 w 2915920"/>
                <a:gd name="connsiteY231" fmla="*/ 392853 h 1073573"/>
                <a:gd name="connsiteX232" fmla="*/ 13547 w 2915920"/>
                <a:gd name="connsiteY232" fmla="*/ 406400 h 1073573"/>
                <a:gd name="connsiteX233" fmla="*/ 10160 w 2915920"/>
                <a:gd name="connsiteY233" fmla="*/ 416560 h 1073573"/>
                <a:gd name="connsiteX234" fmla="*/ 6774 w 2915920"/>
                <a:gd name="connsiteY234" fmla="*/ 430107 h 1073573"/>
                <a:gd name="connsiteX235" fmla="*/ 3387 w 2915920"/>
                <a:gd name="connsiteY235" fmla="*/ 440267 h 1073573"/>
                <a:gd name="connsiteX236" fmla="*/ 16934 w 2915920"/>
                <a:gd name="connsiteY236" fmla="*/ 443653 h 1073573"/>
                <a:gd name="connsiteX237" fmla="*/ 20320 w 2915920"/>
                <a:gd name="connsiteY237" fmla="*/ 450427 h 1073573"/>
                <a:gd name="connsiteX238" fmla="*/ 23707 w 2915920"/>
                <a:gd name="connsiteY238" fmla="*/ 457200 h 1073573"/>
                <a:gd name="connsiteX239" fmla="*/ 30480 w 2915920"/>
                <a:gd name="connsiteY239" fmla="*/ 460587 h 1073573"/>
                <a:gd name="connsiteX240" fmla="*/ 40640 w 2915920"/>
                <a:gd name="connsiteY240" fmla="*/ 474133 h 1073573"/>
                <a:gd name="connsiteX241" fmla="*/ 47414 w 2915920"/>
                <a:gd name="connsiteY241" fmla="*/ 474133 h 1073573"/>
                <a:gd name="connsiteX242" fmla="*/ 54187 w 2915920"/>
                <a:gd name="connsiteY242" fmla="*/ 463973 h 1073573"/>
                <a:gd name="connsiteX243" fmla="*/ 71120 w 2915920"/>
                <a:gd name="connsiteY243" fmla="*/ 460587 h 1073573"/>
                <a:gd name="connsiteX244" fmla="*/ 88054 w 2915920"/>
                <a:gd name="connsiteY244" fmla="*/ 460587 h 1073573"/>
                <a:gd name="connsiteX245" fmla="*/ 98214 w 2915920"/>
                <a:gd name="connsiteY245" fmla="*/ 460587 h 1073573"/>
                <a:gd name="connsiteX246" fmla="*/ 115147 w 2915920"/>
                <a:gd name="connsiteY246" fmla="*/ 463973 h 1073573"/>
                <a:gd name="connsiteX247" fmla="*/ 128694 w 2915920"/>
                <a:gd name="connsiteY247" fmla="*/ 470747 h 1073573"/>
                <a:gd name="connsiteX248" fmla="*/ 138854 w 2915920"/>
                <a:gd name="connsiteY248" fmla="*/ 480907 h 1073573"/>
                <a:gd name="connsiteX249" fmla="*/ 135467 w 2915920"/>
                <a:gd name="connsiteY249" fmla="*/ 491067 h 1073573"/>
                <a:gd name="connsiteX250" fmla="*/ 132080 w 2915920"/>
                <a:gd name="connsiteY250" fmla="*/ 504613 h 1073573"/>
                <a:gd name="connsiteX251" fmla="*/ 132080 w 2915920"/>
                <a:gd name="connsiteY251" fmla="*/ 504613 h 1073573"/>
                <a:gd name="connsiteX252" fmla="*/ 125307 w 2915920"/>
                <a:gd name="connsiteY252" fmla="*/ 524933 h 1073573"/>
                <a:gd name="connsiteX253" fmla="*/ 135467 w 2915920"/>
                <a:gd name="connsiteY253" fmla="*/ 552027 h 1073573"/>
                <a:gd name="connsiteX254" fmla="*/ 142240 w 2915920"/>
                <a:gd name="connsiteY254" fmla="*/ 555413 h 1073573"/>
                <a:gd name="connsiteX255" fmla="*/ 155787 w 2915920"/>
                <a:gd name="connsiteY255" fmla="*/ 555413 h 1073573"/>
                <a:gd name="connsiteX256" fmla="*/ 172720 w 2915920"/>
                <a:gd name="connsiteY256" fmla="*/ 555413 h 1073573"/>
                <a:gd name="connsiteX257" fmla="*/ 186267 w 2915920"/>
                <a:gd name="connsiteY257" fmla="*/ 541867 h 1073573"/>
                <a:gd name="connsiteX258" fmla="*/ 193040 w 2915920"/>
                <a:gd name="connsiteY258" fmla="*/ 535093 h 1073573"/>
                <a:gd name="connsiteX259" fmla="*/ 193040 w 2915920"/>
                <a:gd name="connsiteY259" fmla="*/ 531707 h 1073573"/>
                <a:gd name="connsiteX260" fmla="*/ 203200 w 2915920"/>
                <a:gd name="connsiteY260" fmla="*/ 531707 h 1073573"/>
                <a:gd name="connsiteX261" fmla="*/ 216747 w 2915920"/>
                <a:gd name="connsiteY261" fmla="*/ 531707 h 1073573"/>
                <a:gd name="connsiteX262" fmla="*/ 220134 w 2915920"/>
                <a:gd name="connsiteY262" fmla="*/ 538480 h 1073573"/>
                <a:gd name="connsiteX263" fmla="*/ 240454 w 2915920"/>
                <a:gd name="connsiteY263" fmla="*/ 545253 h 1073573"/>
                <a:gd name="connsiteX264" fmla="*/ 240454 w 2915920"/>
                <a:gd name="connsiteY264" fmla="*/ 555413 h 1073573"/>
                <a:gd name="connsiteX265" fmla="*/ 240454 w 2915920"/>
                <a:gd name="connsiteY265" fmla="*/ 565573 h 1073573"/>
                <a:gd name="connsiteX266" fmla="*/ 243840 w 2915920"/>
                <a:gd name="connsiteY266" fmla="*/ 575733 h 1073573"/>
                <a:gd name="connsiteX267" fmla="*/ 254000 w 2915920"/>
                <a:gd name="connsiteY267" fmla="*/ 592667 h 1073573"/>
                <a:gd name="connsiteX268" fmla="*/ 267547 w 2915920"/>
                <a:gd name="connsiteY268" fmla="*/ 602827 h 1073573"/>
                <a:gd name="connsiteX269" fmla="*/ 284480 w 2915920"/>
                <a:gd name="connsiteY269" fmla="*/ 612987 h 1073573"/>
                <a:gd name="connsiteX270" fmla="*/ 287867 w 2915920"/>
                <a:gd name="connsiteY270" fmla="*/ 623147 h 1073573"/>
                <a:gd name="connsiteX271" fmla="*/ 291254 w 2915920"/>
                <a:gd name="connsiteY271" fmla="*/ 629920 h 1073573"/>
                <a:gd name="connsiteX272" fmla="*/ 301414 w 2915920"/>
                <a:gd name="connsiteY272" fmla="*/ 633307 h 1073573"/>
                <a:gd name="connsiteX273" fmla="*/ 318347 w 2915920"/>
                <a:gd name="connsiteY273" fmla="*/ 633307 h 1073573"/>
                <a:gd name="connsiteX274" fmla="*/ 338667 w 2915920"/>
                <a:gd name="connsiteY274" fmla="*/ 646853 h 1073573"/>
                <a:gd name="connsiteX275" fmla="*/ 338667 w 2915920"/>
                <a:gd name="connsiteY275" fmla="*/ 663787 h 1073573"/>
                <a:gd name="connsiteX276" fmla="*/ 338667 w 2915920"/>
                <a:gd name="connsiteY276" fmla="*/ 663787 h 1073573"/>
                <a:gd name="connsiteX277" fmla="*/ 335280 w 2915920"/>
                <a:gd name="connsiteY277" fmla="*/ 697653 h 1073573"/>
                <a:gd name="connsiteX278" fmla="*/ 335280 w 2915920"/>
                <a:gd name="connsiteY278" fmla="*/ 717973 h 1073573"/>
                <a:gd name="connsiteX279" fmla="*/ 338667 w 2915920"/>
                <a:gd name="connsiteY279" fmla="*/ 728133 h 1073573"/>
                <a:gd name="connsiteX280" fmla="*/ 348827 w 2915920"/>
                <a:gd name="connsiteY280" fmla="*/ 731520 h 1073573"/>
                <a:gd name="connsiteX281" fmla="*/ 372534 w 2915920"/>
                <a:gd name="connsiteY281" fmla="*/ 731520 h 1073573"/>
                <a:gd name="connsiteX282" fmla="*/ 396240 w 2915920"/>
                <a:gd name="connsiteY282" fmla="*/ 734907 h 1073573"/>
                <a:gd name="connsiteX283" fmla="*/ 433494 w 2915920"/>
                <a:gd name="connsiteY283" fmla="*/ 745067 h 1073573"/>
                <a:gd name="connsiteX284" fmla="*/ 440267 w 2915920"/>
                <a:gd name="connsiteY284" fmla="*/ 758613 h 1073573"/>
                <a:gd name="connsiteX285" fmla="*/ 447040 w 2915920"/>
                <a:gd name="connsiteY285" fmla="*/ 778933 h 1073573"/>
                <a:gd name="connsiteX286" fmla="*/ 467360 w 2915920"/>
                <a:gd name="connsiteY286" fmla="*/ 806027 h 1073573"/>
                <a:gd name="connsiteX287" fmla="*/ 480907 w 2915920"/>
                <a:gd name="connsiteY287" fmla="*/ 833120 h 1073573"/>
                <a:gd name="connsiteX288" fmla="*/ 491067 w 2915920"/>
                <a:gd name="connsiteY288" fmla="*/ 846667 h 1073573"/>
                <a:gd name="connsiteX289" fmla="*/ 491067 w 2915920"/>
                <a:gd name="connsiteY289" fmla="*/ 863600 h 1073573"/>
                <a:gd name="connsiteX290" fmla="*/ 511387 w 2915920"/>
                <a:gd name="connsiteY290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2783840 w 2915920"/>
                <a:gd name="connsiteY113" fmla="*/ 399627 h 1073573"/>
                <a:gd name="connsiteX114" fmla="*/ 1960213 w 2915920"/>
                <a:gd name="connsiteY114" fmla="*/ 571567 h 1073573"/>
                <a:gd name="connsiteX115" fmla="*/ 1968475 w 2915920"/>
                <a:gd name="connsiteY115" fmla="*/ 564620 h 1073573"/>
                <a:gd name="connsiteX116" fmla="*/ 1927380 w 2915920"/>
                <a:gd name="connsiteY116" fmla="*/ 537613 h 1073573"/>
                <a:gd name="connsiteX117" fmla="*/ 1883642 w 2915920"/>
                <a:gd name="connsiteY117" fmla="*/ 500534 h 1073573"/>
                <a:gd name="connsiteX118" fmla="*/ 1880710 w 2915920"/>
                <a:gd name="connsiteY118" fmla="*/ 445131 h 1073573"/>
                <a:gd name="connsiteX119" fmla="*/ 1845977 w 2915920"/>
                <a:gd name="connsiteY119" fmla="*/ 386255 h 1073573"/>
                <a:gd name="connsiteX120" fmla="*/ 1850852 w 2915920"/>
                <a:gd name="connsiteY120" fmla="*/ 340925 h 1073573"/>
                <a:gd name="connsiteX121" fmla="*/ 1807114 w 2915920"/>
                <a:gd name="connsiteY121" fmla="*/ 331721 h 1073573"/>
                <a:gd name="connsiteX122" fmla="*/ 1727733 w 2915920"/>
                <a:gd name="connsiteY122" fmla="*/ 287087 h 1073573"/>
                <a:gd name="connsiteX123" fmla="*/ 1648641 w 2915920"/>
                <a:gd name="connsiteY123" fmla="*/ 267721 h 1073573"/>
                <a:gd name="connsiteX124" fmla="*/ 1639968 w 2915920"/>
                <a:gd name="connsiteY124" fmla="*/ 240715 h 1073573"/>
                <a:gd name="connsiteX125" fmla="*/ 1632617 w 2915920"/>
                <a:gd name="connsiteY125" fmla="*/ 182707 h 1073573"/>
                <a:gd name="connsiteX126" fmla="*/ 1647075 w 2915920"/>
                <a:gd name="connsiteY126" fmla="*/ 132341 h 1073573"/>
                <a:gd name="connsiteX127" fmla="*/ 1702628 w 2915920"/>
                <a:gd name="connsiteY127" fmla="*/ 103164 h 1073573"/>
                <a:gd name="connsiteX128" fmla="*/ 1699696 w 2915920"/>
                <a:gd name="connsiteY128" fmla="*/ 63045 h 1073573"/>
                <a:gd name="connsiteX129" fmla="*/ 1710601 w 2915920"/>
                <a:gd name="connsiteY129" fmla="*/ 6165 h 1073573"/>
                <a:gd name="connsiteX130" fmla="*/ 1618827 w 2915920"/>
                <a:gd name="connsiteY130" fmla="*/ 0 h 1073573"/>
                <a:gd name="connsiteX131" fmla="*/ 1625600 w 2915920"/>
                <a:gd name="connsiteY131" fmla="*/ 16933 h 1073573"/>
                <a:gd name="connsiteX132" fmla="*/ 1615440 w 2915920"/>
                <a:gd name="connsiteY132" fmla="*/ 37253 h 1073573"/>
                <a:gd name="connsiteX133" fmla="*/ 1584960 w 2915920"/>
                <a:gd name="connsiteY133" fmla="*/ 54187 h 1073573"/>
                <a:gd name="connsiteX134" fmla="*/ 1540934 w 2915920"/>
                <a:gd name="connsiteY134" fmla="*/ 118533 h 1073573"/>
                <a:gd name="connsiteX135" fmla="*/ 1507067 w 2915920"/>
                <a:gd name="connsiteY135" fmla="*/ 128693 h 1073573"/>
                <a:gd name="connsiteX136" fmla="*/ 1513840 w 2915920"/>
                <a:gd name="connsiteY136" fmla="*/ 186267 h 1073573"/>
                <a:gd name="connsiteX137" fmla="*/ 1486747 w 2915920"/>
                <a:gd name="connsiteY137" fmla="*/ 216747 h 1073573"/>
                <a:gd name="connsiteX138" fmla="*/ 1486747 w 2915920"/>
                <a:gd name="connsiteY138" fmla="*/ 216747 h 1073573"/>
                <a:gd name="connsiteX139" fmla="*/ 1422400 w 2915920"/>
                <a:gd name="connsiteY139" fmla="*/ 250613 h 1073573"/>
                <a:gd name="connsiteX140" fmla="*/ 1405467 w 2915920"/>
                <a:gd name="connsiteY140" fmla="*/ 277707 h 1073573"/>
                <a:gd name="connsiteX141" fmla="*/ 1405467 w 2915920"/>
                <a:gd name="connsiteY141" fmla="*/ 277707 h 1073573"/>
                <a:gd name="connsiteX142" fmla="*/ 1398694 w 2915920"/>
                <a:gd name="connsiteY142" fmla="*/ 314960 h 1073573"/>
                <a:gd name="connsiteX143" fmla="*/ 1395307 w 2915920"/>
                <a:gd name="connsiteY143" fmla="*/ 338667 h 1073573"/>
                <a:gd name="connsiteX144" fmla="*/ 1371600 w 2915920"/>
                <a:gd name="connsiteY144" fmla="*/ 358987 h 1073573"/>
                <a:gd name="connsiteX145" fmla="*/ 1347894 w 2915920"/>
                <a:gd name="connsiteY145" fmla="*/ 382693 h 1073573"/>
                <a:gd name="connsiteX146" fmla="*/ 1337734 w 2915920"/>
                <a:gd name="connsiteY146" fmla="*/ 403013 h 1073573"/>
                <a:gd name="connsiteX147" fmla="*/ 1334347 w 2915920"/>
                <a:gd name="connsiteY147" fmla="*/ 440267 h 1073573"/>
                <a:gd name="connsiteX148" fmla="*/ 1344507 w 2915920"/>
                <a:gd name="connsiteY148" fmla="*/ 474133 h 1073573"/>
                <a:gd name="connsiteX149" fmla="*/ 1368214 w 2915920"/>
                <a:gd name="connsiteY149" fmla="*/ 504613 h 1073573"/>
                <a:gd name="connsiteX150" fmla="*/ 1378374 w 2915920"/>
                <a:gd name="connsiteY150" fmla="*/ 524933 h 1073573"/>
                <a:gd name="connsiteX151" fmla="*/ 1374987 w 2915920"/>
                <a:gd name="connsiteY151" fmla="*/ 545253 h 1073573"/>
                <a:gd name="connsiteX152" fmla="*/ 1361440 w 2915920"/>
                <a:gd name="connsiteY152" fmla="*/ 562187 h 1073573"/>
                <a:gd name="connsiteX153" fmla="*/ 1341120 w 2915920"/>
                <a:gd name="connsiteY153" fmla="*/ 565573 h 1073573"/>
                <a:gd name="connsiteX154" fmla="*/ 1320800 w 2915920"/>
                <a:gd name="connsiteY154" fmla="*/ 572347 h 1073573"/>
                <a:gd name="connsiteX155" fmla="*/ 1290320 w 2915920"/>
                <a:gd name="connsiteY155" fmla="*/ 568960 h 1073573"/>
                <a:gd name="connsiteX156" fmla="*/ 1259840 w 2915920"/>
                <a:gd name="connsiteY156" fmla="*/ 548640 h 1073573"/>
                <a:gd name="connsiteX157" fmla="*/ 1239520 w 2915920"/>
                <a:gd name="connsiteY157" fmla="*/ 538480 h 1073573"/>
                <a:gd name="connsiteX158" fmla="*/ 1205654 w 2915920"/>
                <a:gd name="connsiteY158" fmla="*/ 535093 h 1073573"/>
                <a:gd name="connsiteX159" fmla="*/ 1185334 w 2915920"/>
                <a:gd name="connsiteY159" fmla="*/ 531707 h 1073573"/>
                <a:gd name="connsiteX160" fmla="*/ 1158240 w 2915920"/>
                <a:gd name="connsiteY160" fmla="*/ 524933 h 1073573"/>
                <a:gd name="connsiteX161" fmla="*/ 1124374 w 2915920"/>
                <a:gd name="connsiteY161" fmla="*/ 528320 h 1073573"/>
                <a:gd name="connsiteX162" fmla="*/ 1107440 w 2915920"/>
                <a:gd name="connsiteY162" fmla="*/ 565573 h 1073573"/>
                <a:gd name="connsiteX163" fmla="*/ 1090507 w 2915920"/>
                <a:gd name="connsiteY163" fmla="*/ 575733 h 1073573"/>
                <a:gd name="connsiteX164" fmla="*/ 1060027 w 2915920"/>
                <a:gd name="connsiteY164" fmla="*/ 579120 h 1073573"/>
                <a:gd name="connsiteX165" fmla="*/ 1019387 w 2915920"/>
                <a:gd name="connsiteY165" fmla="*/ 579120 h 1073573"/>
                <a:gd name="connsiteX166" fmla="*/ 982134 w 2915920"/>
                <a:gd name="connsiteY166" fmla="*/ 579120 h 1073573"/>
                <a:gd name="connsiteX167" fmla="*/ 951654 w 2915920"/>
                <a:gd name="connsiteY167" fmla="*/ 582507 h 1073573"/>
                <a:gd name="connsiteX168" fmla="*/ 924560 w 2915920"/>
                <a:gd name="connsiteY168" fmla="*/ 609600 h 1073573"/>
                <a:gd name="connsiteX169" fmla="*/ 900854 w 2915920"/>
                <a:gd name="connsiteY169" fmla="*/ 640080 h 1073573"/>
                <a:gd name="connsiteX170" fmla="*/ 890694 w 2915920"/>
                <a:gd name="connsiteY170" fmla="*/ 667173 h 1073573"/>
                <a:gd name="connsiteX171" fmla="*/ 850054 w 2915920"/>
                <a:gd name="connsiteY171" fmla="*/ 697653 h 1073573"/>
                <a:gd name="connsiteX172" fmla="*/ 802640 w 2915920"/>
                <a:gd name="connsiteY172" fmla="*/ 728133 h 1073573"/>
                <a:gd name="connsiteX173" fmla="*/ 785707 w 2915920"/>
                <a:gd name="connsiteY173" fmla="*/ 748453 h 1073573"/>
                <a:gd name="connsiteX174" fmla="*/ 778934 w 2915920"/>
                <a:gd name="connsiteY174" fmla="*/ 799253 h 1073573"/>
                <a:gd name="connsiteX175" fmla="*/ 775547 w 2915920"/>
                <a:gd name="connsiteY175" fmla="*/ 812800 h 1073573"/>
                <a:gd name="connsiteX176" fmla="*/ 755227 w 2915920"/>
                <a:gd name="connsiteY176" fmla="*/ 812800 h 1073573"/>
                <a:gd name="connsiteX177" fmla="*/ 738294 w 2915920"/>
                <a:gd name="connsiteY177" fmla="*/ 792480 h 1073573"/>
                <a:gd name="connsiteX178" fmla="*/ 738294 w 2915920"/>
                <a:gd name="connsiteY178" fmla="*/ 792480 h 1073573"/>
                <a:gd name="connsiteX179" fmla="*/ 714587 w 2915920"/>
                <a:gd name="connsiteY179" fmla="*/ 775547 h 1073573"/>
                <a:gd name="connsiteX180" fmla="*/ 721360 w 2915920"/>
                <a:gd name="connsiteY180" fmla="*/ 738293 h 1073573"/>
                <a:gd name="connsiteX181" fmla="*/ 721360 w 2915920"/>
                <a:gd name="connsiteY181" fmla="*/ 714587 h 1073573"/>
                <a:gd name="connsiteX182" fmla="*/ 721360 w 2915920"/>
                <a:gd name="connsiteY182" fmla="*/ 694267 h 1073573"/>
                <a:gd name="connsiteX183" fmla="*/ 717974 w 2915920"/>
                <a:gd name="connsiteY183" fmla="*/ 663787 h 1073573"/>
                <a:gd name="connsiteX184" fmla="*/ 707814 w 2915920"/>
                <a:gd name="connsiteY184" fmla="*/ 640080 h 1073573"/>
                <a:gd name="connsiteX185" fmla="*/ 711200 w 2915920"/>
                <a:gd name="connsiteY185" fmla="*/ 609600 h 1073573"/>
                <a:gd name="connsiteX186" fmla="*/ 707814 w 2915920"/>
                <a:gd name="connsiteY186" fmla="*/ 589280 h 1073573"/>
                <a:gd name="connsiteX187" fmla="*/ 697654 w 2915920"/>
                <a:gd name="connsiteY187" fmla="*/ 562187 h 1073573"/>
                <a:gd name="connsiteX188" fmla="*/ 687494 w 2915920"/>
                <a:gd name="connsiteY188" fmla="*/ 555413 h 1073573"/>
                <a:gd name="connsiteX189" fmla="*/ 657014 w 2915920"/>
                <a:gd name="connsiteY189" fmla="*/ 545253 h 1073573"/>
                <a:gd name="connsiteX190" fmla="*/ 602827 w 2915920"/>
                <a:gd name="connsiteY190" fmla="*/ 545253 h 1073573"/>
                <a:gd name="connsiteX191" fmla="*/ 565574 w 2915920"/>
                <a:gd name="connsiteY191" fmla="*/ 541867 h 1073573"/>
                <a:gd name="connsiteX192" fmla="*/ 538480 w 2915920"/>
                <a:gd name="connsiteY192" fmla="*/ 538480 h 1073573"/>
                <a:gd name="connsiteX193" fmla="*/ 538480 w 2915920"/>
                <a:gd name="connsiteY193" fmla="*/ 538480 h 1073573"/>
                <a:gd name="connsiteX194" fmla="*/ 494454 w 2915920"/>
                <a:gd name="connsiteY194" fmla="*/ 518160 h 1073573"/>
                <a:gd name="connsiteX195" fmla="*/ 474134 w 2915920"/>
                <a:gd name="connsiteY195" fmla="*/ 501227 h 1073573"/>
                <a:gd name="connsiteX196" fmla="*/ 467360 w 2915920"/>
                <a:gd name="connsiteY196" fmla="*/ 491067 h 1073573"/>
                <a:gd name="connsiteX197" fmla="*/ 423334 w 2915920"/>
                <a:gd name="connsiteY197" fmla="*/ 484293 h 1073573"/>
                <a:gd name="connsiteX198" fmla="*/ 389467 w 2915920"/>
                <a:gd name="connsiteY198" fmla="*/ 494453 h 1073573"/>
                <a:gd name="connsiteX199" fmla="*/ 362374 w 2915920"/>
                <a:gd name="connsiteY199" fmla="*/ 491067 h 1073573"/>
                <a:gd name="connsiteX200" fmla="*/ 335280 w 2915920"/>
                <a:gd name="connsiteY200" fmla="*/ 467360 h 1073573"/>
                <a:gd name="connsiteX201" fmla="*/ 308187 w 2915920"/>
                <a:gd name="connsiteY201" fmla="*/ 457200 h 1073573"/>
                <a:gd name="connsiteX202" fmla="*/ 274320 w 2915920"/>
                <a:gd name="connsiteY202" fmla="*/ 433493 h 1073573"/>
                <a:gd name="connsiteX203" fmla="*/ 264160 w 2915920"/>
                <a:gd name="connsiteY203" fmla="*/ 403013 h 1073573"/>
                <a:gd name="connsiteX204" fmla="*/ 243840 w 2915920"/>
                <a:gd name="connsiteY204" fmla="*/ 392853 h 1073573"/>
                <a:gd name="connsiteX205" fmla="*/ 223520 w 2915920"/>
                <a:gd name="connsiteY205" fmla="*/ 375920 h 1073573"/>
                <a:gd name="connsiteX206" fmla="*/ 203200 w 2915920"/>
                <a:gd name="connsiteY206" fmla="*/ 345440 h 1073573"/>
                <a:gd name="connsiteX207" fmla="*/ 203200 w 2915920"/>
                <a:gd name="connsiteY207" fmla="*/ 345440 h 1073573"/>
                <a:gd name="connsiteX208" fmla="*/ 172720 w 2915920"/>
                <a:gd name="connsiteY208" fmla="*/ 294640 h 1073573"/>
                <a:gd name="connsiteX209" fmla="*/ 152400 w 2915920"/>
                <a:gd name="connsiteY209" fmla="*/ 284480 h 1073573"/>
                <a:gd name="connsiteX210" fmla="*/ 135467 w 2915920"/>
                <a:gd name="connsiteY210" fmla="*/ 247227 h 1073573"/>
                <a:gd name="connsiteX211" fmla="*/ 125307 w 2915920"/>
                <a:gd name="connsiteY211" fmla="*/ 223520 h 1073573"/>
                <a:gd name="connsiteX212" fmla="*/ 111760 w 2915920"/>
                <a:gd name="connsiteY212" fmla="*/ 209973 h 1073573"/>
                <a:gd name="connsiteX213" fmla="*/ 84667 w 2915920"/>
                <a:gd name="connsiteY213" fmla="*/ 193040 h 1073573"/>
                <a:gd name="connsiteX214" fmla="*/ 64347 w 2915920"/>
                <a:gd name="connsiteY214" fmla="*/ 182880 h 1073573"/>
                <a:gd name="connsiteX215" fmla="*/ 47414 w 2915920"/>
                <a:gd name="connsiteY215" fmla="*/ 182880 h 1073573"/>
                <a:gd name="connsiteX216" fmla="*/ 37254 w 2915920"/>
                <a:gd name="connsiteY216" fmla="*/ 189653 h 1073573"/>
                <a:gd name="connsiteX217" fmla="*/ 30480 w 2915920"/>
                <a:gd name="connsiteY217" fmla="*/ 203200 h 1073573"/>
                <a:gd name="connsiteX218" fmla="*/ 27094 w 2915920"/>
                <a:gd name="connsiteY218" fmla="*/ 230293 h 1073573"/>
                <a:gd name="connsiteX219" fmla="*/ 16934 w 2915920"/>
                <a:gd name="connsiteY219" fmla="*/ 247227 h 1073573"/>
                <a:gd name="connsiteX220" fmla="*/ 6774 w 2915920"/>
                <a:gd name="connsiteY220" fmla="*/ 257387 h 1073573"/>
                <a:gd name="connsiteX221" fmla="*/ 3387 w 2915920"/>
                <a:gd name="connsiteY221" fmla="*/ 270933 h 1073573"/>
                <a:gd name="connsiteX222" fmla="*/ 0 w 2915920"/>
                <a:gd name="connsiteY222" fmla="*/ 284480 h 1073573"/>
                <a:gd name="connsiteX223" fmla="*/ 0 w 2915920"/>
                <a:gd name="connsiteY223" fmla="*/ 304800 h 1073573"/>
                <a:gd name="connsiteX224" fmla="*/ 0 w 2915920"/>
                <a:gd name="connsiteY224" fmla="*/ 328507 h 1073573"/>
                <a:gd name="connsiteX225" fmla="*/ 0 w 2915920"/>
                <a:gd name="connsiteY225" fmla="*/ 335280 h 1073573"/>
                <a:gd name="connsiteX226" fmla="*/ 13547 w 2915920"/>
                <a:gd name="connsiteY226" fmla="*/ 348827 h 1073573"/>
                <a:gd name="connsiteX227" fmla="*/ 13547 w 2915920"/>
                <a:gd name="connsiteY227" fmla="*/ 352213 h 1073573"/>
                <a:gd name="connsiteX228" fmla="*/ 20320 w 2915920"/>
                <a:gd name="connsiteY228" fmla="*/ 362373 h 1073573"/>
                <a:gd name="connsiteX229" fmla="*/ 13547 w 2915920"/>
                <a:gd name="connsiteY229" fmla="*/ 369147 h 1073573"/>
                <a:gd name="connsiteX230" fmla="*/ 16934 w 2915920"/>
                <a:gd name="connsiteY230" fmla="*/ 392853 h 1073573"/>
                <a:gd name="connsiteX231" fmla="*/ 13547 w 2915920"/>
                <a:gd name="connsiteY231" fmla="*/ 406400 h 1073573"/>
                <a:gd name="connsiteX232" fmla="*/ 10160 w 2915920"/>
                <a:gd name="connsiteY232" fmla="*/ 416560 h 1073573"/>
                <a:gd name="connsiteX233" fmla="*/ 6774 w 2915920"/>
                <a:gd name="connsiteY233" fmla="*/ 430107 h 1073573"/>
                <a:gd name="connsiteX234" fmla="*/ 3387 w 2915920"/>
                <a:gd name="connsiteY234" fmla="*/ 440267 h 1073573"/>
                <a:gd name="connsiteX235" fmla="*/ 16934 w 2915920"/>
                <a:gd name="connsiteY235" fmla="*/ 443653 h 1073573"/>
                <a:gd name="connsiteX236" fmla="*/ 20320 w 2915920"/>
                <a:gd name="connsiteY236" fmla="*/ 450427 h 1073573"/>
                <a:gd name="connsiteX237" fmla="*/ 23707 w 2915920"/>
                <a:gd name="connsiteY237" fmla="*/ 457200 h 1073573"/>
                <a:gd name="connsiteX238" fmla="*/ 30480 w 2915920"/>
                <a:gd name="connsiteY238" fmla="*/ 460587 h 1073573"/>
                <a:gd name="connsiteX239" fmla="*/ 40640 w 2915920"/>
                <a:gd name="connsiteY239" fmla="*/ 474133 h 1073573"/>
                <a:gd name="connsiteX240" fmla="*/ 47414 w 2915920"/>
                <a:gd name="connsiteY240" fmla="*/ 474133 h 1073573"/>
                <a:gd name="connsiteX241" fmla="*/ 54187 w 2915920"/>
                <a:gd name="connsiteY241" fmla="*/ 463973 h 1073573"/>
                <a:gd name="connsiteX242" fmla="*/ 71120 w 2915920"/>
                <a:gd name="connsiteY242" fmla="*/ 460587 h 1073573"/>
                <a:gd name="connsiteX243" fmla="*/ 88054 w 2915920"/>
                <a:gd name="connsiteY243" fmla="*/ 460587 h 1073573"/>
                <a:gd name="connsiteX244" fmla="*/ 98214 w 2915920"/>
                <a:gd name="connsiteY244" fmla="*/ 460587 h 1073573"/>
                <a:gd name="connsiteX245" fmla="*/ 115147 w 2915920"/>
                <a:gd name="connsiteY245" fmla="*/ 463973 h 1073573"/>
                <a:gd name="connsiteX246" fmla="*/ 128694 w 2915920"/>
                <a:gd name="connsiteY246" fmla="*/ 470747 h 1073573"/>
                <a:gd name="connsiteX247" fmla="*/ 138854 w 2915920"/>
                <a:gd name="connsiteY247" fmla="*/ 480907 h 1073573"/>
                <a:gd name="connsiteX248" fmla="*/ 135467 w 2915920"/>
                <a:gd name="connsiteY248" fmla="*/ 491067 h 1073573"/>
                <a:gd name="connsiteX249" fmla="*/ 132080 w 2915920"/>
                <a:gd name="connsiteY249" fmla="*/ 504613 h 1073573"/>
                <a:gd name="connsiteX250" fmla="*/ 132080 w 2915920"/>
                <a:gd name="connsiteY250" fmla="*/ 504613 h 1073573"/>
                <a:gd name="connsiteX251" fmla="*/ 125307 w 2915920"/>
                <a:gd name="connsiteY251" fmla="*/ 524933 h 1073573"/>
                <a:gd name="connsiteX252" fmla="*/ 135467 w 2915920"/>
                <a:gd name="connsiteY252" fmla="*/ 552027 h 1073573"/>
                <a:gd name="connsiteX253" fmla="*/ 142240 w 2915920"/>
                <a:gd name="connsiteY253" fmla="*/ 555413 h 1073573"/>
                <a:gd name="connsiteX254" fmla="*/ 155787 w 2915920"/>
                <a:gd name="connsiteY254" fmla="*/ 555413 h 1073573"/>
                <a:gd name="connsiteX255" fmla="*/ 172720 w 2915920"/>
                <a:gd name="connsiteY255" fmla="*/ 555413 h 1073573"/>
                <a:gd name="connsiteX256" fmla="*/ 186267 w 2915920"/>
                <a:gd name="connsiteY256" fmla="*/ 541867 h 1073573"/>
                <a:gd name="connsiteX257" fmla="*/ 193040 w 2915920"/>
                <a:gd name="connsiteY257" fmla="*/ 535093 h 1073573"/>
                <a:gd name="connsiteX258" fmla="*/ 193040 w 2915920"/>
                <a:gd name="connsiteY258" fmla="*/ 531707 h 1073573"/>
                <a:gd name="connsiteX259" fmla="*/ 203200 w 2915920"/>
                <a:gd name="connsiteY259" fmla="*/ 531707 h 1073573"/>
                <a:gd name="connsiteX260" fmla="*/ 216747 w 2915920"/>
                <a:gd name="connsiteY260" fmla="*/ 531707 h 1073573"/>
                <a:gd name="connsiteX261" fmla="*/ 220134 w 2915920"/>
                <a:gd name="connsiteY261" fmla="*/ 538480 h 1073573"/>
                <a:gd name="connsiteX262" fmla="*/ 240454 w 2915920"/>
                <a:gd name="connsiteY262" fmla="*/ 545253 h 1073573"/>
                <a:gd name="connsiteX263" fmla="*/ 240454 w 2915920"/>
                <a:gd name="connsiteY263" fmla="*/ 555413 h 1073573"/>
                <a:gd name="connsiteX264" fmla="*/ 240454 w 2915920"/>
                <a:gd name="connsiteY264" fmla="*/ 565573 h 1073573"/>
                <a:gd name="connsiteX265" fmla="*/ 243840 w 2915920"/>
                <a:gd name="connsiteY265" fmla="*/ 575733 h 1073573"/>
                <a:gd name="connsiteX266" fmla="*/ 254000 w 2915920"/>
                <a:gd name="connsiteY266" fmla="*/ 592667 h 1073573"/>
                <a:gd name="connsiteX267" fmla="*/ 267547 w 2915920"/>
                <a:gd name="connsiteY267" fmla="*/ 602827 h 1073573"/>
                <a:gd name="connsiteX268" fmla="*/ 284480 w 2915920"/>
                <a:gd name="connsiteY268" fmla="*/ 612987 h 1073573"/>
                <a:gd name="connsiteX269" fmla="*/ 287867 w 2915920"/>
                <a:gd name="connsiteY269" fmla="*/ 623147 h 1073573"/>
                <a:gd name="connsiteX270" fmla="*/ 291254 w 2915920"/>
                <a:gd name="connsiteY270" fmla="*/ 629920 h 1073573"/>
                <a:gd name="connsiteX271" fmla="*/ 301414 w 2915920"/>
                <a:gd name="connsiteY271" fmla="*/ 633307 h 1073573"/>
                <a:gd name="connsiteX272" fmla="*/ 318347 w 2915920"/>
                <a:gd name="connsiteY272" fmla="*/ 633307 h 1073573"/>
                <a:gd name="connsiteX273" fmla="*/ 338667 w 2915920"/>
                <a:gd name="connsiteY273" fmla="*/ 646853 h 1073573"/>
                <a:gd name="connsiteX274" fmla="*/ 338667 w 2915920"/>
                <a:gd name="connsiteY274" fmla="*/ 663787 h 1073573"/>
                <a:gd name="connsiteX275" fmla="*/ 338667 w 2915920"/>
                <a:gd name="connsiteY275" fmla="*/ 663787 h 1073573"/>
                <a:gd name="connsiteX276" fmla="*/ 335280 w 2915920"/>
                <a:gd name="connsiteY276" fmla="*/ 697653 h 1073573"/>
                <a:gd name="connsiteX277" fmla="*/ 335280 w 2915920"/>
                <a:gd name="connsiteY277" fmla="*/ 717973 h 1073573"/>
                <a:gd name="connsiteX278" fmla="*/ 338667 w 2915920"/>
                <a:gd name="connsiteY278" fmla="*/ 728133 h 1073573"/>
                <a:gd name="connsiteX279" fmla="*/ 348827 w 2915920"/>
                <a:gd name="connsiteY279" fmla="*/ 731520 h 1073573"/>
                <a:gd name="connsiteX280" fmla="*/ 372534 w 2915920"/>
                <a:gd name="connsiteY280" fmla="*/ 731520 h 1073573"/>
                <a:gd name="connsiteX281" fmla="*/ 396240 w 2915920"/>
                <a:gd name="connsiteY281" fmla="*/ 734907 h 1073573"/>
                <a:gd name="connsiteX282" fmla="*/ 433494 w 2915920"/>
                <a:gd name="connsiteY282" fmla="*/ 745067 h 1073573"/>
                <a:gd name="connsiteX283" fmla="*/ 440267 w 2915920"/>
                <a:gd name="connsiteY283" fmla="*/ 758613 h 1073573"/>
                <a:gd name="connsiteX284" fmla="*/ 447040 w 2915920"/>
                <a:gd name="connsiteY284" fmla="*/ 778933 h 1073573"/>
                <a:gd name="connsiteX285" fmla="*/ 467360 w 2915920"/>
                <a:gd name="connsiteY285" fmla="*/ 806027 h 1073573"/>
                <a:gd name="connsiteX286" fmla="*/ 480907 w 2915920"/>
                <a:gd name="connsiteY286" fmla="*/ 833120 h 1073573"/>
                <a:gd name="connsiteX287" fmla="*/ 491067 w 2915920"/>
                <a:gd name="connsiteY287" fmla="*/ 846667 h 1073573"/>
                <a:gd name="connsiteX288" fmla="*/ 491067 w 2915920"/>
                <a:gd name="connsiteY288" fmla="*/ 863600 h 1073573"/>
                <a:gd name="connsiteX289" fmla="*/ 511387 w 2915920"/>
                <a:gd name="connsiteY289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2821094 w 2915920"/>
                <a:gd name="connsiteY112" fmla="*/ 416560 h 1073573"/>
                <a:gd name="connsiteX113" fmla="*/ 1960213 w 2915920"/>
                <a:gd name="connsiteY113" fmla="*/ 571567 h 1073573"/>
                <a:gd name="connsiteX114" fmla="*/ 1968475 w 2915920"/>
                <a:gd name="connsiteY114" fmla="*/ 564620 h 1073573"/>
                <a:gd name="connsiteX115" fmla="*/ 1927380 w 2915920"/>
                <a:gd name="connsiteY115" fmla="*/ 537613 h 1073573"/>
                <a:gd name="connsiteX116" fmla="*/ 1883642 w 2915920"/>
                <a:gd name="connsiteY116" fmla="*/ 500534 h 1073573"/>
                <a:gd name="connsiteX117" fmla="*/ 1880710 w 2915920"/>
                <a:gd name="connsiteY117" fmla="*/ 445131 h 1073573"/>
                <a:gd name="connsiteX118" fmla="*/ 1845977 w 2915920"/>
                <a:gd name="connsiteY118" fmla="*/ 386255 h 1073573"/>
                <a:gd name="connsiteX119" fmla="*/ 1850852 w 2915920"/>
                <a:gd name="connsiteY119" fmla="*/ 340925 h 1073573"/>
                <a:gd name="connsiteX120" fmla="*/ 1807114 w 2915920"/>
                <a:gd name="connsiteY120" fmla="*/ 331721 h 1073573"/>
                <a:gd name="connsiteX121" fmla="*/ 1727733 w 2915920"/>
                <a:gd name="connsiteY121" fmla="*/ 287087 h 1073573"/>
                <a:gd name="connsiteX122" fmla="*/ 1648641 w 2915920"/>
                <a:gd name="connsiteY122" fmla="*/ 267721 h 1073573"/>
                <a:gd name="connsiteX123" fmla="*/ 1639968 w 2915920"/>
                <a:gd name="connsiteY123" fmla="*/ 240715 h 1073573"/>
                <a:gd name="connsiteX124" fmla="*/ 1632617 w 2915920"/>
                <a:gd name="connsiteY124" fmla="*/ 182707 h 1073573"/>
                <a:gd name="connsiteX125" fmla="*/ 1647075 w 2915920"/>
                <a:gd name="connsiteY125" fmla="*/ 132341 h 1073573"/>
                <a:gd name="connsiteX126" fmla="*/ 1702628 w 2915920"/>
                <a:gd name="connsiteY126" fmla="*/ 103164 h 1073573"/>
                <a:gd name="connsiteX127" fmla="*/ 1699696 w 2915920"/>
                <a:gd name="connsiteY127" fmla="*/ 63045 h 1073573"/>
                <a:gd name="connsiteX128" fmla="*/ 1710601 w 2915920"/>
                <a:gd name="connsiteY128" fmla="*/ 6165 h 1073573"/>
                <a:gd name="connsiteX129" fmla="*/ 1618827 w 2915920"/>
                <a:gd name="connsiteY129" fmla="*/ 0 h 1073573"/>
                <a:gd name="connsiteX130" fmla="*/ 1625600 w 2915920"/>
                <a:gd name="connsiteY130" fmla="*/ 16933 h 1073573"/>
                <a:gd name="connsiteX131" fmla="*/ 1615440 w 2915920"/>
                <a:gd name="connsiteY131" fmla="*/ 37253 h 1073573"/>
                <a:gd name="connsiteX132" fmla="*/ 1584960 w 2915920"/>
                <a:gd name="connsiteY132" fmla="*/ 54187 h 1073573"/>
                <a:gd name="connsiteX133" fmla="*/ 1540934 w 2915920"/>
                <a:gd name="connsiteY133" fmla="*/ 118533 h 1073573"/>
                <a:gd name="connsiteX134" fmla="*/ 1507067 w 2915920"/>
                <a:gd name="connsiteY134" fmla="*/ 128693 h 1073573"/>
                <a:gd name="connsiteX135" fmla="*/ 1513840 w 2915920"/>
                <a:gd name="connsiteY135" fmla="*/ 186267 h 1073573"/>
                <a:gd name="connsiteX136" fmla="*/ 1486747 w 2915920"/>
                <a:gd name="connsiteY136" fmla="*/ 216747 h 1073573"/>
                <a:gd name="connsiteX137" fmla="*/ 1486747 w 2915920"/>
                <a:gd name="connsiteY137" fmla="*/ 216747 h 1073573"/>
                <a:gd name="connsiteX138" fmla="*/ 1422400 w 2915920"/>
                <a:gd name="connsiteY138" fmla="*/ 250613 h 1073573"/>
                <a:gd name="connsiteX139" fmla="*/ 1405467 w 2915920"/>
                <a:gd name="connsiteY139" fmla="*/ 277707 h 1073573"/>
                <a:gd name="connsiteX140" fmla="*/ 1405467 w 2915920"/>
                <a:gd name="connsiteY140" fmla="*/ 277707 h 1073573"/>
                <a:gd name="connsiteX141" fmla="*/ 1398694 w 2915920"/>
                <a:gd name="connsiteY141" fmla="*/ 314960 h 1073573"/>
                <a:gd name="connsiteX142" fmla="*/ 1395307 w 2915920"/>
                <a:gd name="connsiteY142" fmla="*/ 338667 h 1073573"/>
                <a:gd name="connsiteX143" fmla="*/ 1371600 w 2915920"/>
                <a:gd name="connsiteY143" fmla="*/ 358987 h 1073573"/>
                <a:gd name="connsiteX144" fmla="*/ 1347894 w 2915920"/>
                <a:gd name="connsiteY144" fmla="*/ 382693 h 1073573"/>
                <a:gd name="connsiteX145" fmla="*/ 1337734 w 2915920"/>
                <a:gd name="connsiteY145" fmla="*/ 403013 h 1073573"/>
                <a:gd name="connsiteX146" fmla="*/ 1334347 w 2915920"/>
                <a:gd name="connsiteY146" fmla="*/ 440267 h 1073573"/>
                <a:gd name="connsiteX147" fmla="*/ 1344507 w 2915920"/>
                <a:gd name="connsiteY147" fmla="*/ 474133 h 1073573"/>
                <a:gd name="connsiteX148" fmla="*/ 1368214 w 2915920"/>
                <a:gd name="connsiteY148" fmla="*/ 504613 h 1073573"/>
                <a:gd name="connsiteX149" fmla="*/ 1378374 w 2915920"/>
                <a:gd name="connsiteY149" fmla="*/ 524933 h 1073573"/>
                <a:gd name="connsiteX150" fmla="*/ 1374987 w 2915920"/>
                <a:gd name="connsiteY150" fmla="*/ 545253 h 1073573"/>
                <a:gd name="connsiteX151" fmla="*/ 1361440 w 2915920"/>
                <a:gd name="connsiteY151" fmla="*/ 562187 h 1073573"/>
                <a:gd name="connsiteX152" fmla="*/ 1341120 w 2915920"/>
                <a:gd name="connsiteY152" fmla="*/ 565573 h 1073573"/>
                <a:gd name="connsiteX153" fmla="*/ 1320800 w 2915920"/>
                <a:gd name="connsiteY153" fmla="*/ 572347 h 1073573"/>
                <a:gd name="connsiteX154" fmla="*/ 1290320 w 2915920"/>
                <a:gd name="connsiteY154" fmla="*/ 568960 h 1073573"/>
                <a:gd name="connsiteX155" fmla="*/ 1259840 w 2915920"/>
                <a:gd name="connsiteY155" fmla="*/ 548640 h 1073573"/>
                <a:gd name="connsiteX156" fmla="*/ 1239520 w 2915920"/>
                <a:gd name="connsiteY156" fmla="*/ 538480 h 1073573"/>
                <a:gd name="connsiteX157" fmla="*/ 1205654 w 2915920"/>
                <a:gd name="connsiteY157" fmla="*/ 535093 h 1073573"/>
                <a:gd name="connsiteX158" fmla="*/ 1185334 w 2915920"/>
                <a:gd name="connsiteY158" fmla="*/ 531707 h 1073573"/>
                <a:gd name="connsiteX159" fmla="*/ 1158240 w 2915920"/>
                <a:gd name="connsiteY159" fmla="*/ 524933 h 1073573"/>
                <a:gd name="connsiteX160" fmla="*/ 1124374 w 2915920"/>
                <a:gd name="connsiteY160" fmla="*/ 528320 h 1073573"/>
                <a:gd name="connsiteX161" fmla="*/ 1107440 w 2915920"/>
                <a:gd name="connsiteY161" fmla="*/ 565573 h 1073573"/>
                <a:gd name="connsiteX162" fmla="*/ 1090507 w 2915920"/>
                <a:gd name="connsiteY162" fmla="*/ 575733 h 1073573"/>
                <a:gd name="connsiteX163" fmla="*/ 1060027 w 2915920"/>
                <a:gd name="connsiteY163" fmla="*/ 579120 h 1073573"/>
                <a:gd name="connsiteX164" fmla="*/ 1019387 w 2915920"/>
                <a:gd name="connsiteY164" fmla="*/ 579120 h 1073573"/>
                <a:gd name="connsiteX165" fmla="*/ 982134 w 2915920"/>
                <a:gd name="connsiteY165" fmla="*/ 579120 h 1073573"/>
                <a:gd name="connsiteX166" fmla="*/ 951654 w 2915920"/>
                <a:gd name="connsiteY166" fmla="*/ 582507 h 1073573"/>
                <a:gd name="connsiteX167" fmla="*/ 924560 w 2915920"/>
                <a:gd name="connsiteY167" fmla="*/ 609600 h 1073573"/>
                <a:gd name="connsiteX168" fmla="*/ 900854 w 2915920"/>
                <a:gd name="connsiteY168" fmla="*/ 640080 h 1073573"/>
                <a:gd name="connsiteX169" fmla="*/ 890694 w 2915920"/>
                <a:gd name="connsiteY169" fmla="*/ 667173 h 1073573"/>
                <a:gd name="connsiteX170" fmla="*/ 850054 w 2915920"/>
                <a:gd name="connsiteY170" fmla="*/ 697653 h 1073573"/>
                <a:gd name="connsiteX171" fmla="*/ 802640 w 2915920"/>
                <a:gd name="connsiteY171" fmla="*/ 728133 h 1073573"/>
                <a:gd name="connsiteX172" fmla="*/ 785707 w 2915920"/>
                <a:gd name="connsiteY172" fmla="*/ 748453 h 1073573"/>
                <a:gd name="connsiteX173" fmla="*/ 778934 w 2915920"/>
                <a:gd name="connsiteY173" fmla="*/ 799253 h 1073573"/>
                <a:gd name="connsiteX174" fmla="*/ 775547 w 2915920"/>
                <a:gd name="connsiteY174" fmla="*/ 812800 h 1073573"/>
                <a:gd name="connsiteX175" fmla="*/ 755227 w 2915920"/>
                <a:gd name="connsiteY175" fmla="*/ 812800 h 1073573"/>
                <a:gd name="connsiteX176" fmla="*/ 738294 w 2915920"/>
                <a:gd name="connsiteY176" fmla="*/ 792480 h 1073573"/>
                <a:gd name="connsiteX177" fmla="*/ 738294 w 2915920"/>
                <a:gd name="connsiteY177" fmla="*/ 792480 h 1073573"/>
                <a:gd name="connsiteX178" fmla="*/ 714587 w 2915920"/>
                <a:gd name="connsiteY178" fmla="*/ 775547 h 1073573"/>
                <a:gd name="connsiteX179" fmla="*/ 721360 w 2915920"/>
                <a:gd name="connsiteY179" fmla="*/ 738293 h 1073573"/>
                <a:gd name="connsiteX180" fmla="*/ 721360 w 2915920"/>
                <a:gd name="connsiteY180" fmla="*/ 714587 h 1073573"/>
                <a:gd name="connsiteX181" fmla="*/ 721360 w 2915920"/>
                <a:gd name="connsiteY181" fmla="*/ 694267 h 1073573"/>
                <a:gd name="connsiteX182" fmla="*/ 717974 w 2915920"/>
                <a:gd name="connsiteY182" fmla="*/ 663787 h 1073573"/>
                <a:gd name="connsiteX183" fmla="*/ 707814 w 2915920"/>
                <a:gd name="connsiteY183" fmla="*/ 640080 h 1073573"/>
                <a:gd name="connsiteX184" fmla="*/ 711200 w 2915920"/>
                <a:gd name="connsiteY184" fmla="*/ 609600 h 1073573"/>
                <a:gd name="connsiteX185" fmla="*/ 707814 w 2915920"/>
                <a:gd name="connsiteY185" fmla="*/ 589280 h 1073573"/>
                <a:gd name="connsiteX186" fmla="*/ 697654 w 2915920"/>
                <a:gd name="connsiteY186" fmla="*/ 562187 h 1073573"/>
                <a:gd name="connsiteX187" fmla="*/ 687494 w 2915920"/>
                <a:gd name="connsiteY187" fmla="*/ 555413 h 1073573"/>
                <a:gd name="connsiteX188" fmla="*/ 657014 w 2915920"/>
                <a:gd name="connsiteY188" fmla="*/ 545253 h 1073573"/>
                <a:gd name="connsiteX189" fmla="*/ 602827 w 2915920"/>
                <a:gd name="connsiteY189" fmla="*/ 545253 h 1073573"/>
                <a:gd name="connsiteX190" fmla="*/ 565574 w 2915920"/>
                <a:gd name="connsiteY190" fmla="*/ 541867 h 1073573"/>
                <a:gd name="connsiteX191" fmla="*/ 538480 w 2915920"/>
                <a:gd name="connsiteY191" fmla="*/ 538480 h 1073573"/>
                <a:gd name="connsiteX192" fmla="*/ 538480 w 2915920"/>
                <a:gd name="connsiteY192" fmla="*/ 538480 h 1073573"/>
                <a:gd name="connsiteX193" fmla="*/ 494454 w 2915920"/>
                <a:gd name="connsiteY193" fmla="*/ 518160 h 1073573"/>
                <a:gd name="connsiteX194" fmla="*/ 474134 w 2915920"/>
                <a:gd name="connsiteY194" fmla="*/ 501227 h 1073573"/>
                <a:gd name="connsiteX195" fmla="*/ 467360 w 2915920"/>
                <a:gd name="connsiteY195" fmla="*/ 491067 h 1073573"/>
                <a:gd name="connsiteX196" fmla="*/ 423334 w 2915920"/>
                <a:gd name="connsiteY196" fmla="*/ 484293 h 1073573"/>
                <a:gd name="connsiteX197" fmla="*/ 389467 w 2915920"/>
                <a:gd name="connsiteY197" fmla="*/ 494453 h 1073573"/>
                <a:gd name="connsiteX198" fmla="*/ 362374 w 2915920"/>
                <a:gd name="connsiteY198" fmla="*/ 491067 h 1073573"/>
                <a:gd name="connsiteX199" fmla="*/ 335280 w 2915920"/>
                <a:gd name="connsiteY199" fmla="*/ 467360 h 1073573"/>
                <a:gd name="connsiteX200" fmla="*/ 308187 w 2915920"/>
                <a:gd name="connsiteY200" fmla="*/ 457200 h 1073573"/>
                <a:gd name="connsiteX201" fmla="*/ 274320 w 2915920"/>
                <a:gd name="connsiteY201" fmla="*/ 433493 h 1073573"/>
                <a:gd name="connsiteX202" fmla="*/ 264160 w 2915920"/>
                <a:gd name="connsiteY202" fmla="*/ 403013 h 1073573"/>
                <a:gd name="connsiteX203" fmla="*/ 243840 w 2915920"/>
                <a:gd name="connsiteY203" fmla="*/ 392853 h 1073573"/>
                <a:gd name="connsiteX204" fmla="*/ 223520 w 2915920"/>
                <a:gd name="connsiteY204" fmla="*/ 375920 h 1073573"/>
                <a:gd name="connsiteX205" fmla="*/ 203200 w 2915920"/>
                <a:gd name="connsiteY205" fmla="*/ 345440 h 1073573"/>
                <a:gd name="connsiteX206" fmla="*/ 203200 w 2915920"/>
                <a:gd name="connsiteY206" fmla="*/ 345440 h 1073573"/>
                <a:gd name="connsiteX207" fmla="*/ 172720 w 2915920"/>
                <a:gd name="connsiteY207" fmla="*/ 294640 h 1073573"/>
                <a:gd name="connsiteX208" fmla="*/ 152400 w 2915920"/>
                <a:gd name="connsiteY208" fmla="*/ 284480 h 1073573"/>
                <a:gd name="connsiteX209" fmla="*/ 135467 w 2915920"/>
                <a:gd name="connsiteY209" fmla="*/ 247227 h 1073573"/>
                <a:gd name="connsiteX210" fmla="*/ 125307 w 2915920"/>
                <a:gd name="connsiteY210" fmla="*/ 223520 h 1073573"/>
                <a:gd name="connsiteX211" fmla="*/ 111760 w 2915920"/>
                <a:gd name="connsiteY211" fmla="*/ 209973 h 1073573"/>
                <a:gd name="connsiteX212" fmla="*/ 84667 w 2915920"/>
                <a:gd name="connsiteY212" fmla="*/ 193040 h 1073573"/>
                <a:gd name="connsiteX213" fmla="*/ 64347 w 2915920"/>
                <a:gd name="connsiteY213" fmla="*/ 182880 h 1073573"/>
                <a:gd name="connsiteX214" fmla="*/ 47414 w 2915920"/>
                <a:gd name="connsiteY214" fmla="*/ 182880 h 1073573"/>
                <a:gd name="connsiteX215" fmla="*/ 37254 w 2915920"/>
                <a:gd name="connsiteY215" fmla="*/ 189653 h 1073573"/>
                <a:gd name="connsiteX216" fmla="*/ 30480 w 2915920"/>
                <a:gd name="connsiteY216" fmla="*/ 203200 h 1073573"/>
                <a:gd name="connsiteX217" fmla="*/ 27094 w 2915920"/>
                <a:gd name="connsiteY217" fmla="*/ 230293 h 1073573"/>
                <a:gd name="connsiteX218" fmla="*/ 16934 w 2915920"/>
                <a:gd name="connsiteY218" fmla="*/ 247227 h 1073573"/>
                <a:gd name="connsiteX219" fmla="*/ 6774 w 2915920"/>
                <a:gd name="connsiteY219" fmla="*/ 257387 h 1073573"/>
                <a:gd name="connsiteX220" fmla="*/ 3387 w 2915920"/>
                <a:gd name="connsiteY220" fmla="*/ 270933 h 1073573"/>
                <a:gd name="connsiteX221" fmla="*/ 0 w 2915920"/>
                <a:gd name="connsiteY221" fmla="*/ 284480 h 1073573"/>
                <a:gd name="connsiteX222" fmla="*/ 0 w 2915920"/>
                <a:gd name="connsiteY222" fmla="*/ 304800 h 1073573"/>
                <a:gd name="connsiteX223" fmla="*/ 0 w 2915920"/>
                <a:gd name="connsiteY223" fmla="*/ 328507 h 1073573"/>
                <a:gd name="connsiteX224" fmla="*/ 0 w 2915920"/>
                <a:gd name="connsiteY224" fmla="*/ 335280 h 1073573"/>
                <a:gd name="connsiteX225" fmla="*/ 13547 w 2915920"/>
                <a:gd name="connsiteY225" fmla="*/ 348827 h 1073573"/>
                <a:gd name="connsiteX226" fmla="*/ 13547 w 2915920"/>
                <a:gd name="connsiteY226" fmla="*/ 352213 h 1073573"/>
                <a:gd name="connsiteX227" fmla="*/ 20320 w 2915920"/>
                <a:gd name="connsiteY227" fmla="*/ 362373 h 1073573"/>
                <a:gd name="connsiteX228" fmla="*/ 13547 w 2915920"/>
                <a:gd name="connsiteY228" fmla="*/ 369147 h 1073573"/>
                <a:gd name="connsiteX229" fmla="*/ 16934 w 2915920"/>
                <a:gd name="connsiteY229" fmla="*/ 392853 h 1073573"/>
                <a:gd name="connsiteX230" fmla="*/ 13547 w 2915920"/>
                <a:gd name="connsiteY230" fmla="*/ 406400 h 1073573"/>
                <a:gd name="connsiteX231" fmla="*/ 10160 w 2915920"/>
                <a:gd name="connsiteY231" fmla="*/ 416560 h 1073573"/>
                <a:gd name="connsiteX232" fmla="*/ 6774 w 2915920"/>
                <a:gd name="connsiteY232" fmla="*/ 430107 h 1073573"/>
                <a:gd name="connsiteX233" fmla="*/ 3387 w 2915920"/>
                <a:gd name="connsiteY233" fmla="*/ 440267 h 1073573"/>
                <a:gd name="connsiteX234" fmla="*/ 16934 w 2915920"/>
                <a:gd name="connsiteY234" fmla="*/ 443653 h 1073573"/>
                <a:gd name="connsiteX235" fmla="*/ 20320 w 2915920"/>
                <a:gd name="connsiteY235" fmla="*/ 450427 h 1073573"/>
                <a:gd name="connsiteX236" fmla="*/ 23707 w 2915920"/>
                <a:gd name="connsiteY236" fmla="*/ 457200 h 1073573"/>
                <a:gd name="connsiteX237" fmla="*/ 30480 w 2915920"/>
                <a:gd name="connsiteY237" fmla="*/ 460587 h 1073573"/>
                <a:gd name="connsiteX238" fmla="*/ 40640 w 2915920"/>
                <a:gd name="connsiteY238" fmla="*/ 474133 h 1073573"/>
                <a:gd name="connsiteX239" fmla="*/ 47414 w 2915920"/>
                <a:gd name="connsiteY239" fmla="*/ 474133 h 1073573"/>
                <a:gd name="connsiteX240" fmla="*/ 54187 w 2915920"/>
                <a:gd name="connsiteY240" fmla="*/ 463973 h 1073573"/>
                <a:gd name="connsiteX241" fmla="*/ 71120 w 2915920"/>
                <a:gd name="connsiteY241" fmla="*/ 460587 h 1073573"/>
                <a:gd name="connsiteX242" fmla="*/ 88054 w 2915920"/>
                <a:gd name="connsiteY242" fmla="*/ 460587 h 1073573"/>
                <a:gd name="connsiteX243" fmla="*/ 98214 w 2915920"/>
                <a:gd name="connsiteY243" fmla="*/ 460587 h 1073573"/>
                <a:gd name="connsiteX244" fmla="*/ 115147 w 2915920"/>
                <a:gd name="connsiteY244" fmla="*/ 463973 h 1073573"/>
                <a:gd name="connsiteX245" fmla="*/ 128694 w 2915920"/>
                <a:gd name="connsiteY245" fmla="*/ 470747 h 1073573"/>
                <a:gd name="connsiteX246" fmla="*/ 138854 w 2915920"/>
                <a:gd name="connsiteY246" fmla="*/ 480907 h 1073573"/>
                <a:gd name="connsiteX247" fmla="*/ 135467 w 2915920"/>
                <a:gd name="connsiteY247" fmla="*/ 491067 h 1073573"/>
                <a:gd name="connsiteX248" fmla="*/ 132080 w 2915920"/>
                <a:gd name="connsiteY248" fmla="*/ 504613 h 1073573"/>
                <a:gd name="connsiteX249" fmla="*/ 132080 w 2915920"/>
                <a:gd name="connsiteY249" fmla="*/ 504613 h 1073573"/>
                <a:gd name="connsiteX250" fmla="*/ 125307 w 2915920"/>
                <a:gd name="connsiteY250" fmla="*/ 524933 h 1073573"/>
                <a:gd name="connsiteX251" fmla="*/ 135467 w 2915920"/>
                <a:gd name="connsiteY251" fmla="*/ 552027 h 1073573"/>
                <a:gd name="connsiteX252" fmla="*/ 142240 w 2915920"/>
                <a:gd name="connsiteY252" fmla="*/ 555413 h 1073573"/>
                <a:gd name="connsiteX253" fmla="*/ 155787 w 2915920"/>
                <a:gd name="connsiteY253" fmla="*/ 555413 h 1073573"/>
                <a:gd name="connsiteX254" fmla="*/ 172720 w 2915920"/>
                <a:gd name="connsiteY254" fmla="*/ 555413 h 1073573"/>
                <a:gd name="connsiteX255" fmla="*/ 186267 w 2915920"/>
                <a:gd name="connsiteY255" fmla="*/ 541867 h 1073573"/>
                <a:gd name="connsiteX256" fmla="*/ 193040 w 2915920"/>
                <a:gd name="connsiteY256" fmla="*/ 535093 h 1073573"/>
                <a:gd name="connsiteX257" fmla="*/ 193040 w 2915920"/>
                <a:gd name="connsiteY257" fmla="*/ 531707 h 1073573"/>
                <a:gd name="connsiteX258" fmla="*/ 203200 w 2915920"/>
                <a:gd name="connsiteY258" fmla="*/ 531707 h 1073573"/>
                <a:gd name="connsiteX259" fmla="*/ 216747 w 2915920"/>
                <a:gd name="connsiteY259" fmla="*/ 531707 h 1073573"/>
                <a:gd name="connsiteX260" fmla="*/ 220134 w 2915920"/>
                <a:gd name="connsiteY260" fmla="*/ 538480 h 1073573"/>
                <a:gd name="connsiteX261" fmla="*/ 240454 w 2915920"/>
                <a:gd name="connsiteY261" fmla="*/ 545253 h 1073573"/>
                <a:gd name="connsiteX262" fmla="*/ 240454 w 2915920"/>
                <a:gd name="connsiteY262" fmla="*/ 555413 h 1073573"/>
                <a:gd name="connsiteX263" fmla="*/ 240454 w 2915920"/>
                <a:gd name="connsiteY263" fmla="*/ 565573 h 1073573"/>
                <a:gd name="connsiteX264" fmla="*/ 243840 w 2915920"/>
                <a:gd name="connsiteY264" fmla="*/ 575733 h 1073573"/>
                <a:gd name="connsiteX265" fmla="*/ 254000 w 2915920"/>
                <a:gd name="connsiteY265" fmla="*/ 592667 h 1073573"/>
                <a:gd name="connsiteX266" fmla="*/ 267547 w 2915920"/>
                <a:gd name="connsiteY266" fmla="*/ 602827 h 1073573"/>
                <a:gd name="connsiteX267" fmla="*/ 284480 w 2915920"/>
                <a:gd name="connsiteY267" fmla="*/ 612987 h 1073573"/>
                <a:gd name="connsiteX268" fmla="*/ 287867 w 2915920"/>
                <a:gd name="connsiteY268" fmla="*/ 623147 h 1073573"/>
                <a:gd name="connsiteX269" fmla="*/ 291254 w 2915920"/>
                <a:gd name="connsiteY269" fmla="*/ 629920 h 1073573"/>
                <a:gd name="connsiteX270" fmla="*/ 301414 w 2915920"/>
                <a:gd name="connsiteY270" fmla="*/ 633307 h 1073573"/>
                <a:gd name="connsiteX271" fmla="*/ 318347 w 2915920"/>
                <a:gd name="connsiteY271" fmla="*/ 633307 h 1073573"/>
                <a:gd name="connsiteX272" fmla="*/ 338667 w 2915920"/>
                <a:gd name="connsiteY272" fmla="*/ 646853 h 1073573"/>
                <a:gd name="connsiteX273" fmla="*/ 338667 w 2915920"/>
                <a:gd name="connsiteY273" fmla="*/ 663787 h 1073573"/>
                <a:gd name="connsiteX274" fmla="*/ 338667 w 2915920"/>
                <a:gd name="connsiteY274" fmla="*/ 663787 h 1073573"/>
                <a:gd name="connsiteX275" fmla="*/ 335280 w 2915920"/>
                <a:gd name="connsiteY275" fmla="*/ 697653 h 1073573"/>
                <a:gd name="connsiteX276" fmla="*/ 335280 w 2915920"/>
                <a:gd name="connsiteY276" fmla="*/ 717973 h 1073573"/>
                <a:gd name="connsiteX277" fmla="*/ 338667 w 2915920"/>
                <a:gd name="connsiteY277" fmla="*/ 728133 h 1073573"/>
                <a:gd name="connsiteX278" fmla="*/ 348827 w 2915920"/>
                <a:gd name="connsiteY278" fmla="*/ 731520 h 1073573"/>
                <a:gd name="connsiteX279" fmla="*/ 372534 w 2915920"/>
                <a:gd name="connsiteY279" fmla="*/ 731520 h 1073573"/>
                <a:gd name="connsiteX280" fmla="*/ 396240 w 2915920"/>
                <a:gd name="connsiteY280" fmla="*/ 734907 h 1073573"/>
                <a:gd name="connsiteX281" fmla="*/ 433494 w 2915920"/>
                <a:gd name="connsiteY281" fmla="*/ 745067 h 1073573"/>
                <a:gd name="connsiteX282" fmla="*/ 440267 w 2915920"/>
                <a:gd name="connsiteY282" fmla="*/ 758613 h 1073573"/>
                <a:gd name="connsiteX283" fmla="*/ 447040 w 2915920"/>
                <a:gd name="connsiteY283" fmla="*/ 778933 h 1073573"/>
                <a:gd name="connsiteX284" fmla="*/ 467360 w 2915920"/>
                <a:gd name="connsiteY284" fmla="*/ 806027 h 1073573"/>
                <a:gd name="connsiteX285" fmla="*/ 480907 w 2915920"/>
                <a:gd name="connsiteY285" fmla="*/ 833120 h 1073573"/>
                <a:gd name="connsiteX286" fmla="*/ 491067 w 2915920"/>
                <a:gd name="connsiteY286" fmla="*/ 846667 h 1073573"/>
                <a:gd name="connsiteX287" fmla="*/ 491067 w 2915920"/>
                <a:gd name="connsiteY287" fmla="*/ 863600 h 1073573"/>
                <a:gd name="connsiteX288" fmla="*/ 511387 w 2915920"/>
                <a:gd name="connsiteY288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2885440 w 2915920"/>
                <a:gd name="connsiteY111" fmla="*/ 430107 h 1073573"/>
                <a:gd name="connsiteX112" fmla="*/ 1960213 w 2915920"/>
                <a:gd name="connsiteY112" fmla="*/ 571567 h 1073573"/>
                <a:gd name="connsiteX113" fmla="*/ 1968475 w 2915920"/>
                <a:gd name="connsiteY113" fmla="*/ 564620 h 1073573"/>
                <a:gd name="connsiteX114" fmla="*/ 1927380 w 2915920"/>
                <a:gd name="connsiteY114" fmla="*/ 537613 h 1073573"/>
                <a:gd name="connsiteX115" fmla="*/ 1883642 w 2915920"/>
                <a:gd name="connsiteY115" fmla="*/ 500534 h 1073573"/>
                <a:gd name="connsiteX116" fmla="*/ 1880710 w 2915920"/>
                <a:gd name="connsiteY116" fmla="*/ 445131 h 1073573"/>
                <a:gd name="connsiteX117" fmla="*/ 1845977 w 2915920"/>
                <a:gd name="connsiteY117" fmla="*/ 386255 h 1073573"/>
                <a:gd name="connsiteX118" fmla="*/ 1850852 w 2915920"/>
                <a:gd name="connsiteY118" fmla="*/ 340925 h 1073573"/>
                <a:gd name="connsiteX119" fmla="*/ 1807114 w 2915920"/>
                <a:gd name="connsiteY119" fmla="*/ 331721 h 1073573"/>
                <a:gd name="connsiteX120" fmla="*/ 1727733 w 2915920"/>
                <a:gd name="connsiteY120" fmla="*/ 287087 h 1073573"/>
                <a:gd name="connsiteX121" fmla="*/ 1648641 w 2915920"/>
                <a:gd name="connsiteY121" fmla="*/ 267721 h 1073573"/>
                <a:gd name="connsiteX122" fmla="*/ 1639968 w 2915920"/>
                <a:gd name="connsiteY122" fmla="*/ 240715 h 1073573"/>
                <a:gd name="connsiteX123" fmla="*/ 1632617 w 2915920"/>
                <a:gd name="connsiteY123" fmla="*/ 182707 h 1073573"/>
                <a:gd name="connsiteX124" fmla="*/ 1647075 w 2915920"/>
                <a:gd name="connsiteY124" fmla="*/ 132341 h 1073573"/>
                <a:gd name="connsiteX125" fmla="*/ 1702628 w 2915920"/>
                <a:gd name="connsiteY125" fmla="*/ 103164 h 1073573"/>
                <a:gd name="connsiteX126" fmla="*/ 1699696 w 2915920"/>
                <a:gd name="connsiteY126" fmla="*/ 63045 h 1073573"/>
                <a:gd name="connsiteX127" fmla="*/ 1710601 w 2915920"/>
                <a:gd name="connsiteY127" fmla="*/ 6165 h 1073573"/>
                <a:gd name="connsiteX128" fmla="*/ 1618827 w 2915920"/>
                <a:gd name="connsiteY128" fmla="*/ 0 h 1073573"/>
                <a:gd name="connsiteX129" fmla="*/ 1625600 w 2915920"/>
                <a:gd name="connsiteY129" fmla="*/ 16933 h 1073573"/>
                <a:gd name="connsiteX130" fmla="*/ 1615440 w 2915920"/>
                <a:gd name="connsiteY130" fmla="*/ 37253 h 1073573"/>
                <a:gd name="connsiteX131" fmla="*/ 1584960 w 2915920"/>
                <a:gd name="connsiteY131" fmla="*/ 54187 h 1073573"/>
                <a:gd name="connsiteX132" fmla="*/ 1540934 w 2915920"/>
                <a:gd name="connsiteY132" fmla="*/ 118533 h 1073573"/>
                <a:gd name="connsiteX133" fmla="*/ 1507067 w 2915920"/>
                <a:gd name="connsiteY133" fmla="*/ 128693 h 1073573"/>
                <a:gd name="connsiteX134" fmla="*/ 1513840 w 2915920"/>
                <a:gd name="connsiteY134" fmla="*/ 186267 h 1073573"/>
                <a:gd name="connsiteX135" fmla="*/ 1486747 w 2915920"/>
                <a:gd name="connsiteY135" fmla="*/ 216747 h 1073573"/>
                <a:gd name="connsiteX136" fmla="*/ 1486747 w 2915920"/>
                <a:gd name="connsiteY136" fmla="*/ 216747 h 1073573"/>
                <a:gd name="connsiteX137" fmla="*/ 1422400 w 2915920"/>
                <a:gd name="connsiteY137" fmla="*/ 250613 h 1073573"/>
                <a:gd name="connsiteX138" fmla="*/ 1405467 w 2915920"/>
                <a:gd name="connsiteY138" fmla="*/ 277707 h 1073573"/>
                <a:gd name="connsiteX139" fmla="*/ 1405467 w 2915920"/>
                <a:gd name="connsiteY139" fmla="*/ 277707 h 1073573"/>
                <a:gd name="connsiteX140" fmla="*/ 1398694 w 2915920"/>
                <a:gd name="connsiteY140" fmla="*/ 314960 h 1073573"/>
                <a:gd name="connsiteX141" fmla="*/ 1395307 w 2915920"/>
                <a:gd name="connsiteY141" fmla="*/ 338667 h 1073573"/>
                <a:gd name="connsiteX142" fmla="*/ 1371600 w 2915920"/>
                <a:gd name="connsiteY142" fmla="*/ 358987 h 1073573"/>
                <a:gd name="connsiteX143" fmla="*/ 1347894 w 2915920"/>
                <a:gd name="connsiteY143" fmla="*/ 382693 h 1073573"/>
                <a:gd name="connsiteX144" fmla="*/ 1337734 w 2915920"/>
                <a:gd name="connsiteY144" fmla="*/ 403013 h 1073573"/>
                <a:gd name="connsiteX145" fmla="*/ 1334347 w 2915920"/>
                <a:gd name="connsiteY145" fmla="*/ 440267 h 1073573"/>
                <a:gd name="connsiteX146" fmla="*/ 1344507 w 2915920"/>
                <a:gd name="connsiteY146" fmla="*/ 474133 h 1073573"/>
                <a:gd name="connsiteX147" fmla="*/ 1368214 w 2915920"/>
                <a:gd name="connsiteY147" fmla="*/ 504613 h 1073573"/>
                <a:gd name="connsiteX148" fmla="*/ 1378374 w 2915920"/>
                <a:gd name="connsiteY148" fmla="*/ 524933 h 1073573"/>
                <a:gd name="connsiteX149" fmla="*/ 1374987 w 2915920"/>
                <a:gd name="connsiteY149" fmla="*/ 545253 h 1073573"/>
                <a:gd name="connsiteX150" fmla="*/ 1361440 w 2915920"/>
                <a:gd name="connsiteY150" fmla="*/ 562187 h 1073573"/>
                <a:gd name="connsiteX151" fmla="*/ 1341120 w 2915920"/>
                <a:gd name="connsiteY151" fmla="*/ 565573 h 1073573"/>
                <a:gd name="connsiteX152" fmla="*/ 1320800 w 2915920"/>
                <a:gd name="connsiteY152" fmla="*/ 572347 h 1073573"/>
                <a:gd name="connsiteX153" fmla="*/ 1290320 w 2915920"/>
                <a:gd name="connsiteY153" fmla="*/ 568960 h 1073573"/>
                <a:gd name="connsiteX154" fmla="*/ 1259840 w 2915920"/>
                <a:gd name="connsiteY154" fmla="*/ 548640 h 1073573"/>
                <a:gd name="connsiteX155" fmla="*/ 1239520 w 2915920"/>
                <a:gd name="connsiteY155" fmla="*/ 538480 h 1073573"/>
                <a:gd name="connsiteX156" fmla="*/ 1205654 w 2915920"/>
                <a:gd name="connsiteY156" fmla="*/ 535093 h 1073573"/>
                <a:gd name="connsiteX157" fmla="*/ 1185334 w 2915920"/>
                <a:gd name="connsiteY157" fmla="*/ 531707 h 1073573"/>
                <a:gd name="connsiteX158" fmla="*/ 1158240 w 2915920"/>
                <a:gd name="connsiteY158" fmla="*/ 524933 h 1073573"/>
                <a:gd name="connsiteX159" fmla="*/ 1124374 w 2915920"/>
                <a:gd name="connsiteY159" fmla="*/ 528320 h 1073573"/>
                <a:gd name="connsiteX160" fmla="*/ 1107440 w 2915920"/>
                <a:gd name="connsiteY160" fmla="*/ 565573 h 1073573"/>
                <a:gd name="connsiteX161" fmla="*/ 1090507 w 2915920"/>
                <a:gd name="connsiteY161" fmla="*/ 575733 h 1073573"/>
                <a:gd name="connsiteX162" fmla="*/ 1060027 w 2915920"/>
                <a:gd name="connsiteY162" fmla="*/ 579120 h 1073573"/>
                <a:gd name="connsiteX163" fmla="*/ 1019387 w 2915920"/>
                <a:gd name="connsiteY163" fmla="*/ 579120 h 1073573"/>
                <a:gd name="connsiteX164" fmla="*/ 982134 w 2915920"/>
                <a:gd name="connsiteY164" fmla="*/ 579120 h 1073573"/>
                <a:gd name="connsiteX165" fmla="*/ 951654 w 2915920"/>
                <a:gd name="connsiteY165" fmla="*/ 582507 h 1073573"/>
                <a:gd name="connsiteX166" fmla="*/ 924560 w 2915920"/>
                <a:gd name="connsiteY166" fmla="*/ 609600 h 1073573"/>
                <a:gd name="connsiteX167" fmla="*/ 900854 w 2915920"/>
                <a:gd name="connsiteY167" fmla="*/ 640080 h 1073573"/>
                <a:gd name="connsiteX168" fmla="*/ 890694 w 2915920"/>
                <a:gd name="connsiteY168" fmla="*/ 667173 h 1073573"/>
                <a:gd name="connsiteX169" fmla="*/ 850054 w 2915920"/>
                <a:gd name="connsiteY169" fmla="*/ 697653 h 1073573"/>
                <a:gd name="connsiteX170" fmla="*/ 802640 w 2915920"/>
                <a:gd name="connsiteY170" fmla="*/ 728133 h 1073573"/>
                <a:gd name="connsiteX171" fmla="*/ 785707 w 2915920"/>
                <a:gd name="connsiteY171" fmla="*/ 748453 h 1073573"/>
                <a:gd name="connsiteX172" fmla="*/ 778934 w 2915920"/>
                <a:gd name="connsiteY172" fmla="*/ 799253 h 1073573"/>
                <a:gd name="connsiteX173" fmla="*/ 775547 w 2915920"/>
                <a:gd name="connsiteY173" fmla="*/ 812800 h 1073573"/>
                <a:gd name="connsiteX174" fmla="*/ 755227 w 2915920"/>
                <a:gd name="connsiteY174" fmla="*/ 812800 h 1073573"/>
                <a:gd name="connsiteX175" fmla="*/ 738294 w 2915920"/>
                <a:gd name="connsiteY175" fmla="*/ 792480 h 1073573"/>
                <a:gd name="connsiteX176" fmla="*/ 738294 w 2915920"/>
                <a:gd name="connsiteY176" fmla="*/ 792480 h 1073573"/>
                <a:gd name="connsiteX177" fmla="*/ 714587 w 2915920"/>
                <a:gd name="connsiteY177" fmla="*/ 775547 h 1073573"/>
                <a:gd name="connsiteX178" fmla="*/ 721360 w 2915920"/>
                <a:gd name="connsiteY178" fmla="*/ 738293 h 1073573"/>
                <a:gd name="connsiteX179" fmla="*/ 721360 w 2915920"/>
                <a:gd name="connsiteY179" fmla="*/ 714587 h 1073573"/>
                <a:gd name="connsiteX180" fmla="*/ 721360 w 2915920"/>
                <a:gd name="connsiteY180" fmla="*/ 694267 h 1073573"/>
                <a:gd name="connsiteX181" fmla="*/ 717974 w 2915920"/>
                <a:gd name="connsiteY181" fmla="*/ 663787 h 1073573"/>
                <a:gd name="connsiteX182" fmla="*/ 707814 w 2915920"/>
                <a:gd name="connsiteY182" fmla="*/ 640080 h 1073573"/>
                <a:gd name="connsiteX183" fmla="*/ 711200 w 2915920"/>
                <a:gd name="connsiteY183" fmla="*/ 609600 h 1073573"/>
                <a:gd name="connsiteX184" fmla="*/ 707814 w 2915920"/>
                <a:gd name="connsiteY184" fmla="*/ 589280 h 1073573"/>
                <a:gd name="connsiteX185" fmla="*/ 697654 w 2915920"/>
                <a:gd name="connsiteY185" fmla="*/ 562187 h 1073573"/>
                <a:gd name="connsiteX186" fmla="*/ 687494 w 2915920"/>
                <a:gd name="connsiteY186" fmla="*/ 555413 h 1073573"/>
                <a:gd name="connsiteX187" fmla="*/ 657014 w 2915920"/>
                <a:gd name="connsiteY187" fmla="*/ 545253 h 1073573"/>
                <a:gd name="connsiteX188" fmla="*/ 602827 w 2915920"/>
                <a:gd name="connsiteY188" fmla="*/ 545253 h 1073573"/>
                <a:gd name="connsiteX189" fmla="*/ 565574 w 2915920"/>
                <a:gd name="connsiteY189" fmla="*/ 541867 h 1073573"/>
                <a:gd name="connsiteX190" fmla="*/ 538480 w 2915920"/>
                <a:gd name="connsiteY190" fmla="*/ 538480 h 1073573"/>
                <a:gd name="connsiteX191" fmla="*/ 538480 w 2915920"/>
                <a:gd name="connsiteY191" fmla="*/ 538480 h 1073573"/>
                <a:gd name="connsiteX192" fmla="*/ 494454 w 2915920"/>
                <a:gd name="connsiteY192" fmla="*/ 518160 h 1073573"/>
                <a:gd name="connsiteX193" fmla="*/ 474134 w 2915920"/>
                <a:gd name="connsiteY193" fmla="*/ 501227 h 1073573"/>
                <a:gd name="connsiteX194" fmla="*/ 467360 w 2915920"/>
                <a:gd name="connsiteY194" fmla="*/ 491067 h 1073573"/>
                <a:gd name="connsiteX195" fmla="*/ 423334 w 2915920"/>
                <a:gd name="connsiteY195" fmla="*/ 484293 h 1073573"/>
                <a:gd name="connsiteX196" fmla="*/ 389467 w 2915920"/>
                <a:gd name="connsiteY196" fmla="*/ 494453 h 1073573"/>
                <a:gd name="connsiteX197" fmla="*/ 362374 w 2915920"/>
                <a:gd name="connsiteY197" fmla="*/ 491067 h 1073573"/>
                <a:gd name="connsiteX198" fmla="*/ 335280 w 2915920"/>
                <a:gd name="connsiteY198" fmla="*/ 467360 h 1073573"/>
                <a:gd name="connsiteX199" fmla="*/ 308187 w 2915920"/>
                <a:gd name="connsiteY199" fmla="*/ 457200 h 1073573"/>
                <a:gd name="connsiteX200" fmla="*/ 274320 w 2915920"/>
                <a:gd name="connsiteY200" fmla="*/ 433493 h 1073573"/>
                <a:gd name="connsiteX201" fmla="*/ 264160 w 2915920"/>
                <a:gd name="connsiteY201" fmla="*/ 403013 h 1073573"/>
                <a:gd name="connsiteX202" fmla="*/ 243840 w 2915920"/>
                <a:gd name="connsiteY202" fmla="*/ 392853 h 1073573"/>
                <a:gd name="connsiteX203" fmla="*/ 223520 w 2915920"/>
                <a:gd name="connsiteY203" fmla="*/ 375920 h 1073573"/>
                <a:gd name="connsiteX204" fmla="*/ 203200 w 2915920"/>
                <a:gd name="connsiteY204" fmla="*/ 345440 h 1073573"/>
                <a:gd name="connsiteX205" fmla="*/ 203200 w 2915920"/>
                <a:gd name="connsiteY205" fmla="*/ 345440 h 1073573"/>
                <a:gd name="connsiteX206" fmla="*/ 172720 w 2915920"/>
                <a:gd name="connsiteY206" fmla="*/ 294640 h 1073573"/>
                <a:gd name="connsiteX207" fmla="*/ 152400 w 2915920"/>
                <a:gd name="connsiteY207" fmla="*/ 284480 h 1073573"/>
                <a:gd name="connsiteX208" fmla="*/ 135467 w 2915920"/>
                <a:gd name="connsiteY208" fmla="*/ 247227 h 1073573"/>
                <a:gd name="connsiteX209" fmla="*/ 125307 w 2915920"/>
                <a:gd name="connsiteY209" fmla="*/ 223520 h 1073573"/>
                <a:gd name="connsiteX210" fmla="*/ 111760 w 2915920"/>
                <a:gd name="connsiteY210" fmla="*/ 209973 h 1073573"/>
                <a:gd name="connsiteX211" fmla="*/ 84667 w 2915920"/>
                <a:gd name="connsiteY211" fmla="*/ 193040 h 1073573"/>
                <a:gd name="connsiteX212" fmla="*/ 64347 w 2915920"/>
                <a:gd name="connsiteY212" fmla="*/ 182880 h 1073573"/>
                <a:gd name="connsiteX213" fmla="*/ 47414 w 2915920"/>
                <a:gd name="connsiteY213" fmla="*/ 182880 h 1073573"/>
                <a:gd name="connsiteX214" fmla="*/ 37254 w 2915920"/>
                <a:gd name="connsiteY214" fmla="*/ 189653 h 1073573"/>
                <a:gd name="connsiteX215" fmla="*/ 30480 w 2915920"/>
                <a:gd name="connsiteY215" fmla="*/ 203200 h 1073573"/>
                <a:gd name="connsiteX216" fmla="*/ 27094 w 2915920"/>
                <a:gd name="connsiteY216" fmla="*/ 230293 h 1073573"/>
                <a:gd name="connsiteX217" fmla="*/ 16934 w 2915920"/>
                <a:gd name="connsiteY217" fmla="*/ 247227 h 1073573"/>
                <a:gd name="connsiteX218" fmla="*/ 6774 w 2915920"/>
                <a:gd name="connsiteY218" fmla="*/ 257387 h 1073573"/>
                <a:gd name="connsiteX219" fmla="*/ 3387 w 2915920"/>
                <a:gd name="connsiteY219" fmla="*/ 270933 h 1073573"/>
                <a:gd name="connsiteX220" fmla="*/ 0 w 2915920"/>
                <a:gd name="connsiteY220" fmla="*/ 284480 h 1073573"/>
                <a:gd name="connsiteX221" fmla="*/ 0 w 2915920"/>
                <a:gd name="connsiteY221" fmla="*/ 304800 h 1073573"/>
                <a:gd name="connsiteX222" fmla="*/ 0 w 2915920"/>
                <a:gd name="connsiteY222" fmla="*/ 328507 h 1073573"/>
                <a:gd name="connsiteX223" fmla="*/ 0 w 2915920"/>
                <a:gd name="connsiteY223" fmla="*/ 335280 h 1073573"/>
                <a:gd name="connsiteX224" fmla="*/ 13547 w 2915920"/>
                <a:gd name="connsiteY224" fmla="*/ 348827 h 1073573"/>
                <a:gd name="connsiteX225" fmla="*/ 13547 w 2915920"/>
                <a:gd name="connsiteY225" fmla="*/ 352213 h 1073573"/>
                <a:gd name="connsiteX226" fmla="*/ 20320 w 2915920"/>
                <a:gd name="connsiteY226" fmla="*/ 362373 h 1073573"/>
                <a:gd name="connsiteX227" fmla="*/ 13547 w 2915920"/>
                <a:gd name="connsiteY227" fmla="*/ 369147 h 1073573"/>
                <a:gd name="connsiteX228" fmla="*/ 16934 w 2915920"/>
                <a:gd name="connsiteY228" fmla="*/ 392853 h 1073573"/>
                <a:gd name="connsiteX229" fmla="*/ 13547 w 2915920"/>
                <a:gd name="connsiteY229" fmla="*/ 406400 h 1073573"/>
                <a:gd name="connsiteX230" fmla="*/ 10160 w 2915920"/>
                <a:gd name="connsiteY230" fmla="*/ 416560 h 1073573"/>
                <a:gd name="connsiteX231" fmla="*/ 6774 w 2915920"/>
                <a:gd name="connsiteY231" fmla="*/ 430107 h 1073573"/>
                <a:gd name="connsiteX232" fmla="*/ 3387 w 2915920"/>
                <a:gd name="connsiteY232" fmla="*/ 440267 h 1073573"/>
                <a:gd name="connsiteX233" fmla="*/ 16934 w 2915920"/>
                <a:gd name="connsiteY233" fmla="*/ 443653 h 1073573"/>
                <a:gd name="connsiteX234" fmla="*/ 20320 w 2915920"/>
                <a:gd name="connsiteY234" fmla="*/ 450427 h 1073573"/>
                <a:gd name="connsiteX235" fmla="*/ 23707 w 2915920"/>
                <a:gd name="connsiteY235" fmla="*/ 457200 h 1073573"/>
                <a:gd name="connsiteX236" fmla="*/ 30480 w 2915920"/>
                <a:gd name="connsiteY236" fmla="*/ 460587 h 1073573"/>
                <a:gd name="connsiteX237" fmla="*/ 40640 w 2915920"/>
                <a:gd name="connsiteY237" fmla="*/ 474133 h 1073573"/>
                <a:gd name="connsiteX238" fmla="*/ 47414 w 2915920"/>
                <a:gd name="connsiteY238" fmla="*/ 474133 h 1073573"/>
                <a:gd name="connsiteX239" fmla="*/ 54187 w 2915920"/>
                <a:gd name="connsiteY239" fmla="*/ 463973 h 1073573"/>
                <a:gd name="connsiteX240" fmla="*/ 71120 w 2915920"/>
                <a:gd name="connsiteY240" fmla="*/ 460587 h 1073573"/>
                <a:gd name="connsiteX241" fmla="*/ 88054 w 2915920"/>
                <a:gd name="connsiteY241" fmla="*/ 460587 h 1073573"/>
                <a:gd name="connsiteX242" fmla="*/ 98214 w 2915920"/>
                <a:gd name="connsiteY242" fmla="*/ 460587 h 1073573"/>
                <a:gd name="connsiteX243" fmla="*/ 115147 w 2915920"/>
                <a:gd name="connsiteY243" fmla="*/ 463973 h 1073573"/>
                <a:gd name="connsiteX244" fmla="*/ 128694 w 2915920"/>
                <a:gd name="connsiteY244" fmla="*/ 470747 h 1073573"/>
                <a:gd name="connsiteX245" fmla="*/ 138854 w 2915920"/>
                <a:gd name="connsiteY245" fmla="*/ 480907 h 1073573"/>
                <a:gd name="connsiteX246" fmla="*/ 135467 w 2915920"/>
                <a:gd name="connsiteY246" fmla="*/ 491067 h 1073573"/>
                <a:gd name="connsiteX247" fmla="*/ 132080 w 2915920"/>
                <a:gd name="connsiteY247" fmla="*/ 504613 h 1073573"/>
                <a:gd name="connsiteX248" fmla="*/ 132080 w 2915920"/>
                <a:gd name="connsiteY248" fmla="*/ 504613 h 1073573"/>
                <a:gd name="connsiteX249" fmla="*/ 125307 w 2915920"/>
                <a:gd name="connsiteY249" fmla="*/ 524933 h 1073573"/>
                <a:gd name="connsiteX250" fmla="*/ 135467 w 2915920"/>
                <a:gd name="connsiteY250" fmla="*/ 552027 h 1073573"/>
                <a:gd name="connsiteX251" fmla="*/ 142240 w 2915920"/>
                <a:gd name="connsiteY251" fmla="*/ 555413 h 1073573"/>
                <a:gd name="connsiteX252" fmla="*/ 155787 w 2915920"/>
                <a:gd name="connsiteY252" fmla="*/ 555413 h 1073573"/>
                <a:gd name="connsiteX253" fmla="*/ 172720 w 2915920"/>
                <a:gd name="connsiteY253" fmla="*/ 555413 h 1073573"/>
                <a:gd name="connsiteX254" fmla="*/ 186267 w 2915920"/>
                <a:gd name="connsiteY254" fmla="*/ 541867 h 1073573"/>
                <a:gd name="connsiteX255" fmla="*/ 193040 w 2915920"/>
                <a:gd name="connsiteY255" fmla="*/ 535093 h 1073573"/>
                <a:gd name="connsiteX256" fmla="*/ 193040 w 2915920"/>
                <a:gd name="connsiteY256" fmla="*/ 531707 h 1073573"/>
                <a:gd name="connsiteX257" fmla="*/ 203200 w 2915920"/>
                <a:gd name="connsiteY257" fmla="*/ 531707 h 1073573"/>
                <a:gd name="connsiteX258" fmla="*/ 216747 w 2915920"/>
                <a:gd name="connsiteY258" fmla="*/ 531707 h 1073573"/>
                <a:gd name="connsiteX259" fmla="*/ 220134 w 2915920"/>
                <a:gd name="connsiteY259" fmla="*/ 538480 h 1073573"/>
                <a:gd name="connsiteX260" fmla="*/ 240454 w 2915920"/>
                <a:gd name="connsiteY260" fmla="*/ 545253 h 1073573"/>
                <a:gd name="connsiteX261" fmla="*/ 240454 w 2915920"/>
                <a:gd name="connsiteY261" fmla="*/ 555413 h 1073573"/>
                <a:gd name="connsiteX262" fmla="*/ 240454 w 2915920"/>
                <a:gd name="connsiteY262" fmla="*/ 565573 h 1073573"/>
                <a:gd name="connsiteX263" fmla="*/ 243840 w 2915920"/>
                <a:gd name="connsiteY263" fmla="*/ 575733 h 1073573"/>
                <a:gd name="connsiteX264" fmla="*/ 254000 w 2915920"/>
                <a:gd name="connsiteY264" fmla="*/ 592667 h 1073573"/>
                <a:gd name="connsiteX265" fmla="*/ 267547 w 2915920"/>
                <a:gd name="connsiteY265" fmla="*/ 602827 h 1073573"/>
                <a:gd name="connsiteX266" fmla="*/ 284480 w 2915920"/>
                <a:gd name="connsiteY266" fmla="*/ 612987 h 1073573"/>
                <a:gd name="connsiteX267" fmla="*/ 287867 w 2915920"/>
                <a:gd name="connsiteY267" fmla="*/ 623147 h 1073573"/>
                <a:gd name="connsiteX268" fmla="*/ 291254 w 2915920"/>
                <a:gd name="connsiteY268" fmla="*/ 629920 h 1073573"/>
                <a:gd name="connsiteX269" fmla="*/ 301414 w 2915920"/>
                <a:gd name="connsiteY269" fmla="*/ 633307 h 1073573"/>
                <a:gd name="connsiteX270" fmla="*/ 318347 w 2915920"/>
                <a:gd name="connsiteY270" fmla="*/ 633307 h 1073573"/>
                <a:gd name="connsiteX271" fmla="*/ 338667 w 2915920"/>
                <a:gd name="connsiteY271" fmla="*/ 646853 h 1073573"/>
                <a:gd name="connsiteX272" fmla="*/ 338667 w 2915920"/>
                <a:gd name="connsiteY272" fmla="*/ 663787 h 1073573"/>
                <a:gd name="connsiteX273" fmla="*/ 338667 w 2915920"/>
                <a:gd name="connsiteY273" fmla="*/ 663787 h 1073573"/>
                <a:gd name="connsiteX274" fmla="*/ 335280 w 2915920"/>
                <a:gd name="connsiteY274" fmla="*/ 697653 h 1073573"/>
                <a:gd name="connsiteX275" fmla="*/ 335280 w 2915920"/>
                <a:gd name="connsiteY275" fmla="*/ 717973 h 1073573"/>
                <a:gd name="connsiteX276" fmla="*/ 338667 w 2915920"/>
                <a:gd name="connsiteY276" fmla="*/ 728133 h 1073573"/>
                <a:gd name="connsiteX277" fmla="*/ 348827 w 2915920"/>
                <a:gd name="connsiteY277" fmla="*/ 731520 h 1073573"/>
                <a:gd name="connsiteX278" fmla="*/ 372534 w 2915920"/>
                <a:gd name="connsiteY278" fmla="*/ 731520 h 1073573"/>
                <a:gd name="connsiteX279" fmla="*/ 396240 w 2915920"/>
                <a:gd name="connsiteY279" fmla="*/ 734907 h 1073573"/>
                <a:gd name="connsiteX280" fmla="*/ 433494 w 2915920"/>
                <a:gd name="connsiteY280" fmla="*/ 745067 h 1073573"/>
                <a:gd name="connsiteX281" fmla="*/ 440267 w 2915920"/>
                <a:gd name="connsiteY281" fmla="*/ 758613 h 1073573"/>
                <a:gd name="connsiteX282" fmla="*/ 447040 w 2915920"/>
                <a:gd name="connsiteY282" fmla="*/ 778933 h 1073573"/>
                <a:gd name="connsiteX283" fmla="*/ 467360 w 2915920"/>
                <a:gd name="connsiteY283" fmla="*/ 806027 h 1073573"/>
                <a:gd name="connsiteX284" fmla="*/ 480907 w 2915920"/>
                <a:gd name="connsiteY284" fmla="*/ 833120 h 1073573"/>
                <a:gd name="connsiteX285" fmla="*/ 491067 w 2915920"/>
                <a:gd name="connsiteY285" fmla="*/ 846667 h 1073573"/>
                <a:gd name="connsiteX286" fmla="*/ 491067 w 2915920"/>
                <a:gd name="connsiteY286" fmla="*/ 863600 h 1073573"/>
                <a:gd name="connsiteX287" fmla="*/ 511387 w 2915920"/>
                <a:gd name="connsiteY287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2895600 w 2915920"/>
                <a:gd name="connsiteY110" fmla="*/ 453813 h 1073573"/>
                <a:gd name="connsiteX111" fmla="*/ 1960213 w 2915920"/>
                <a:gd name="connsiteY111" fmla="*/ 571567 h 1073573"/>
                <a:gd name="connsiteX112" fmla="*/ 1968475 w 2915920"/>
                <a:gd name="connsiteY112" fmla="*/ 564620 h 1073573"/>
                <a:gd name="connsiteX113" fmla="*/ 1927380 w 2915920"/>
                <a:gd name="connsiteY113" fmla="*/ 537613 h 1073573"/>
                <a:gd name="connsiteX114" fmla="*/ 1883642 w 2915920"/>
                <a:gd name="connsiteY114" fmla="*/ 500534 h 1073573"/>
                <a:gd name="connsiteX115" fmla="*/ 1880710 w 2915920"/>
                <a:gd name="connsiteY115" fmla="*/ 445131 h 1073573"/>
                <a:gd name="connsiteX116" fmla="*/ 1845977 w 2915920"/>
                <a:gd name="connsiteY116" fmla="*/ 386255 h 1073573"/>
                <a:gd name="connsiteX117" fmla="*/ 1850852 w 2915920"/>
                <a:gd name="connsiteY117" fmla="*/ 340925 h 1073573"/>
                <a:gd name="connsiteX118" fmla="*/ 1807114 w 2915920"/>
                <a:gd name="connsiteY118" fmla="*/ 331721 h 1073573"/>
                <a:gd name="connsiteX119" fmla="*/ 1727733 w 2915920"/>
                <a:gd name="connsiteY119" fmla="*/ 287087 h 1073573"/>
                <a:gd name="connsiteX120" fmla="*/ 1648641 w 2915920"/>
                <a:gd name="connsiteY120" fmla="*/ 267721 h 1073573"/>
                <a:gd name="connsiteX121" fmla="*/ 1639968 w 2915920"/>
                <a:gd name="connsiteY121" fmla="*/ 240715 h 1073573"/>
                <a:gd name="connsiteX122" fmla="*/ 1632617 w 2915920"/>
                <a:gd name="connsiteY122" fmla="*/ 182707 h 1073573"/>
                <a:gd name="connsiteX123" fmla="*/ 1647075 w 2915920"/>
                <a:gd name="connsiteY123" fmla="*/ 132341 h 1073573"/>
                <a:gd name="connsiteX124" fmla="*/ 1702628 w 2915920"/>
                <a:gd name="connsiteY124" fmla="*/ 103164 h 1073573"/>
                <a:gd name="connsiteX125" fmla="*/ 1699696 w 2915920"/>
                <a:gd name="connsiteY125" fmla="*/ 63045 h 1073573"/>
                <a:gd name="connsiteX126" fmla="*/ 1710601 w 2915920"/>
                <a:gd name="connsiteY126" fmla="*/ 6165 h 1073573"/>
                <a:gd name="connsiteX127" fmla="*/ 1618827 w 2915920"/>
                <a:gd name="connsiteY127" fmla="*/ 0 h 1073573"/>
                <a:gd name="connsiteX128" fmla="*/ 1625600 w 2915920"/>
                <a:gd name="connsiteY128" fmla="*/ 16933 h 1073573"/>
                <a:gd name="connsiteX129" fmla="*/ 1615440 w 2915920"/>
                <a:gd name="connsiteY129" fmla="*/ 37253 h 1073573"/>
                <a:gd name="connsiteX130" fmla="*/ 1584960 w 2915920"/>
                <a:gd name="connsiteY130" fmla="*/ 54187 h 1073573"/>
                <a:gd name="connsiteX131" fmla="*/ 1540934 w 2915920"/>
                <a:gd name="connsiteY131" fmla="*/ 118533 h 1073573"/>
                <a:gd name="connsiteX132" fmla="*/ 1507067 w 2915920"/>
                <a:gd name="connsiteY132" fmla="*/ 128693 h 1073573"/>
                <a:gd name="connsiteX133" fmla="*/ 1513840 w 2915920"/>
                <a:gd name="connsiteY133" fmla="*/ 186267 h 1073573"/>
                <a:gd name="connsiteX134" fmla="*/ 1486747 w 2915920"/>
                <a:gd name="connsiteY134" fmla="*/ 216747 h 1073573"/>
                <a:gd name="connsiteX135" fmla="*/ 1486747 w 2915920"/>
                <a:gd name="connsiteY135" fmla="*/ 216747 h 1073573"/>
                <a:gd name="connsiteX136" fmla="*/ 1422400 w 2915920"/>
                <a:gd name="connsiteY136" fmla="*/ 250613 h 1073573"/>
                <a:gd name="connsiteX137" fmla="*/ 1405467 w 2915920"/>
                <a:gd name="connsiteY137" fmla="*/ 277707 h 1073573"/>
                <a:gd name="connsiteX138" fmla="*/ 1405467 w 2915920"/>
                <a:gd name="connsiteY138" fmla="*/ 277707 h 1073573"/>
                <a:gd name="connsiteX139" fmla="*/ 1398694 w 2915920"/>
                <a:gd name="connsiteY139" fmla="*/ 314960 h 1073573"/>
                <a:gd name="connsiteX140" fmla="*/ 1395307 w 2915920"/>
                <a:gd name="connsiteY140" fmla="*/ 338667 h 1073573"/>
                <a:gd name="connsiteX141" fmla="*/ 1371600 w 2915920"/>
                <a:gd name="connsiteY141" fmla="*/ 358987 h 1073573"/>
                <a:gd name="connsiteX142" fmla="*/ 1347894 w 2915920"/>
                <a:gd name="connsiteY142" fmla="*/ 382693 h 1073573"/>
                <a:gd name="connsiteX143" fmla="*/ 1337734 w 2915920"/>
                <a:gd name="connsiteY143" fmla="*/ 403013 h 1073573"/>
                <a:gd name="connsiteX144" fmla="*/ 1334347 w 2915920"/>
                <a:gd name="connsiteY144" fmla="*/ 440267 h 1073573"/>
                <a:gd name="connsiteX145" fmla="*/ 1344507 w 2915920"/>
                <a:gd name="connsiteY145" fmla="*/ 474133 h 1073573"/>
                <a:gd name="connsiteX146" fmla="*/ 1368214 w 2915920"/>
                <a:gd name="connsiteY146" fmla="*/ 504613 h 1073573"/>
                <a:gd name="connsiteX147" fmla="*/ 1378374 w 2915920"/>
                <a:gd name="connsiteY147" fmla="*/ 524933 h 1073573"/>
                <a:gd name="connsiteX148" fmla="*/ 1374987 w 2915920"/>
                <a:gd name="connsiteY148" fmla="*/ 545253 h 1073573"/>
                <a:gd name="connsiteX149" fmla="*/ 1361440 w 2915920"/>
                <a:gd name="connsiteY149" fmla="*/ 562187 h 1073573"/>
                <a:gd name="connsiteX150" fmla="*/ 1341120 w 2915920"/>
                <a:gd name="connsiteY150" fmla="*/ 565573 h 1073573"/>
                <a:gd name="connsiteX151" fmla="*/ 1320800 w 2915920"/>
                <a:gd name="connsiteY151" fmla="*/ 572347 h 1073573"/>
                <a:gd name="connsiteX152" fmla="*/ 1290320 w 2915920"/>
                <a:gd name="connsiteY152" fmla="*/ 568960 h 1073573"/>
                <a:gd name="connsiteX153" fmla="*/ 1259840 w 2915920"/>
                <a:gd name="connsiteY153" fmla="*/ 548640 h 1073573"/>
                <a:gd name="connsiteX154" fmla="*/ 1239520 w 2915920"/>
                <a:gd name="connsiteY154" fmla="*/ 538480 h 1073573"/>
                <a:gd name="connsiteX155" fmla="*/ 1205654 w 2915920"/>
                <a:gd name="connsiteY155" fmla="*/ 535093 h 1073573"/>
                <a:gd name="connsiteX156" fmla="*/ 1185334 w 2915920"/>
                <a:gd name="connsiteY156" fmla="*/ 531707 h 1073573"/>
                <a:gd name="connsiteX157" fmla="*/ 1158240 w 2915920"/>
                <a:gd name="connsiteY157" fmla="*/ 524933 h 1073573"/>
                <a:gd name="connsiteX158" fmla="*/ 1124374 w 2915920"/>
                <a:gd name="connsiteY158" fmla="*/ 528320 h 1073573"/>
                <a:gd name="connsiteX159" fmla="*/ 1107440 w 2915920"/>
                <a:gd name="connsiteY159" fmla="*/ 565573 h 1073573"/>
                <a:gd name="connsiteX160" fmla="*/ 1090507 w 2915920"/>
                <a:gd name="connsiteY160" fmla="*/ 575733 h 1073573"/>
                <a:gd name="connsiteX161" fmla="*/ 1060027 w 2915920"/>
                <a:gd name="connsiteY161" fmla="*/ 579120 h 1073573"/>
                <a:gd name="connsiteX162" fmla="*/ 1019387 w 2915920"/>
                <a:gd name="connsiteY162" fmla="*/ 579120 h 1073573"/>
                <a:gd name="connsiteX163" fmla="*/ 982134 w 2915920"/>
                <a:gd name="connsiteY163" fmla="*/ 579120 h 1073573"/>
                <a:gd name="connsiteX164" fmla="*/ 951654 w 2915920"/>
                <a:gd name="connsiteY164" fmla="*/ 582507 h 1073573"/>
                <a:gd name="connsiteX165" fmla="*/ 924560 w 2915920"/>
                <a:gd name="connsiteY165" fmla="*/ 609600 h 1073573"/>
                <a:gd name="connsiteX166" fmla="*/ 900854 w 2915920"/>
                <a:gd name="connsiteY166" fmla="*/ 640080 h 1073573"/>
                <a:gd name="connsiteX167" fmla="*/ 890694 w 2915920"/>
                <a:gd name="connsiteY167" fmla="*/ 667173 h 1073573"/>
                <a:gd name="connsiteX168" fmla="*/ 850054 w 2915920"/>
                <a:gd name="connsiteY168" fmla="*/ 697653 h 1073573"/>
                <a:gd name="connsiteX169" fmla="*/ 802640 w 2915920"/>
                <a:gd name="connsiteY169" fmla="*/ 728133 h 1073573"/>
                <a:gd name="connsiteX170" fmla="*/ 785707 w 2915920"/>
                <a:gd name="connsiteY170" fmla="*/ 748453 h 1073573"/>
                <a:gd name="connsiteX171" fmla="*/ 778934 w 2915920"/>
                <a:gd name="connsiteY171" fmla="*/ 799253 h 1073573"/>
                <a:gd name="connsiteX172" fmla="*/ 775547 w 2915920"/>
                <a:gd name="connsiteY172" fmla="*/ 812800 h 1073573"/>
                <a:gd name="connsiteX173" fmla="*/ 755227 w 2915920"/>
                <a:gd name="connsiteY173" fmla="*/ 812800 h 1073573"/>
                <a:gd name="connsiteX174" fmla="*/ 738294 w 2915920"/>
                <a:gd name="connsiteY174" fmla="*/ 792480 h 1073573"/>
                <a:gd name="connsiteX175" fmla="*/ 738294 w 2915920"/>
                <a:gd name="connsiteY175" fmla="*/ 792480 h 1073573"/>
                <a:gd name="connsiteX176" fmla="*/ 714587 w 2915920"/>
                <a:gd name="connsiteY176" fmla="*/ 775547 h 1073573"/>
                <a:gd name="connsiteX177" fmla="*/ 721360 w 2915920"/>
                <a:gd name="connsiteY177" fmla="*/ 738293 h 1073573"/>
                <a:gd name="connsiteX178" fmla="*/ 721360 w 2915920"/>
                <a:gd name="connsiteY178" fmla="*/ 714587 h 1073573"/>
                <a:gd name="connsiteX179" fmla="*/ 721360 w 2915920"/>
                <a:gd name="connsiteY179" fmla="*/ 694267 h 1073573"/>
                <a:gd name="connsiteX180" fmla="*/ 717974 w 2915920"/>
                <a:gd name="connsiteY180" fmla="*/ 663787 h 1073573"/>
                <a:gd name="connsiteX181" fmla="*/ 707814 w 2915920"/>
                <a:gd name="connsiteY181" fmla="*/ 640080 h 1073573"/>
                <a:gd name="connsiteX182" fmla="*/ 711200 w 2915920"/>
                <a:gd name="connsiteY182" fmla="*/ 609600 h 1073573"/>
                <a:gd name="connsiteX183" fmla="*/ 707814 w 2915920"/>
                <a:gd name="connsiteY183" fmla="*/ 589280 h 1073573"/>
                <a:gd name="connsiteX184" fmla="*/ 697654 w 2915920"/>
                <a:gd name="connsiteY184" fmla="*/ 562187 h 1073573"/>
                <a:gd name="connsiteX185" fmla="*/ 687494 w 2915920"/>
                <a:gd name="connsiteY185" fmla="*/ 555413 h 1073573"/>
                <a:gd name="connsiteX186" fmla="*/ 657014 w 2915920"/>
                <a:gd name="connsiteY186" fmla="*/ 545253 h 1073573"/>
                <a:gd name="connsiteX187" fmla="*/ 602827 w 2915920"/>
                <a:gd name="connsiteY187" fmla="*/ 545253 h 1073573"/>
                <a:gd name="connsiteX188" fmla="*/ 565574 w 2915920"/>
                <a:gd name="connsiteY188" fmla="*/ 541867 h 1073573"/>
                <a:gd name="connsiteX189" fmla="*/ 538480 w 2915920"/>
                <a:gd name="connsiteY189" fmla="*/ 538480 h 1073573"/>
                <a:gd name="connsiteX190" fmla="*/ 538480 w 2915920"/>
                <a:gd name="connsiteY190" fmla="*/ 538480 h 1073573"/>
                <a:gd name="connsiteX191" fmla="*/ 494454 w 2915920"/>
                <a:gd name="connsiteY191" fmla="*/ 518160 h 1073573"/>
                <a:gd name="connsiteX192" fmla="*/ 474134 w 2915920"/>
                <a:gd name="connsiteY192" fmla="*/ 501227 h 1073573"/>
                <a:gd name="connsiteX193" fmla="*/ 467360 w 2915920"/>
                <a:gd name="connsiteY193" fmla="*/ 491067 h 1073573"/>
                <a:gd name="connsiteX194" fmla="*/ 423334 w 2915920"/>
                <a:gd name="connsiteY194" fmla="*/ 484293 h 1073573"/>
                <a:gd name="connsiteX195" fmla="*/ 389467 w 2915920"/>
                <a:gd name="connsiteY195" fmla="*/ 494453 h 1073573"/>
                <a:gd name="connsiteX196" fmla="*/ 362374 w 2915920"/>
                <a:gd name="connsiteY196" fmla="*/ 491067 h 1073573"/>
                <a:gd name="connsiteX197" fmla="*/ 335280 w 2915920"/>
                <a:gd name="connsiteY197" fmla="*/ 467360 h 1073573"/>
                <a:gd name="connsiteX198" fmla="*/ 308187 w 2915920"/>
                <a:gd name="connsiteY198" fmla="*/ 457200 h 1073573"/>
                <a:gd name="connsiteX199" fmla="*/ 274320 w 2915920"/>
                <a:gd name="connsiteY199" fmla="*/ 433493 h 1073573"/>
                <a:gd name="connsiteX200" fmla="*/ 264160 w 2915920"/>
                <a:gd name="connsiteY200" fmla="*/ 403013 h 1073573"/>
                <a:gd name="connsiteX201" fmla="*/ 243840 w 2915920"/>
                <a:gd name="connsiteY201" fmla="*/ 392853 h 1073573"/>
                <a:gd name="connsiteX202" fmla="*/ 223520 w 2915920"/>
                <a:gd name="connsiteY202" fmla="*/ 375920 h 1073573"/>
                <a:gd name="connsiteX203" fmla="*/ 203200 w 2915920"/>
                <a:gd name="connsiteY203" fmla="*/ 345440 h 1073573"/>
                <a:gd name="connsiteX204" fmla="*/ 203200 w 2915920"/>
                <a:gd name="connsiteY204" fmla="*/ 345440 h 1073573"/>
                <a:gd name="connsiteX205" fmla="*/ 172720 w 2915920"/>
                <a:gd name="connsiteY205" fmla="*/ 294640 h 1073573"/>
                <a:gd name="connsiteX206" fmla="*/ 152400 w 2915920"/>
                <a:gd name="connsiteY206" fmla="*/ 284480 h 1073573"/>
                <a:gd name="connsiteX207" fmla="*/ 135467 w 2915920"/>
                <a:gd name="connsiteY207" fmla="*/ 247227 h 1073573"/>
                <a:gd name="connsiteX208" fmla="*/ 125307 w 2915920"/>
                <a:gd name="connsiteY208" fmla="*/ 223520 h 1073573"/>
                <a:gd name="connsiteX209" fmla="*/ 111760 w 2915920"/>
                <a:gd name="connsiteY209" fmla="*/ 209973 h 1073573"/>
                <a:gd name="connsiteX210" fmla="*/ 84667 w 2915920"/>
                <a:gd name="connsiteY210" fmla="*/ 193040 h 1073573"/>
                <a:gd name="connsiteX211" fmla="*/ 64347 w 2915920"/>
                <a:gd name="connsiteY211" fmla="*/ 182880 h 1073573"/>
                <a:gd name="connsiteX212" fmla="*/ 47414 w 2915920"/>
                <a:gd name="connsiteY212" fmla="*/ 182880 h 1073573"/>
                <a:gd name="connsiteX213" fmla="*/ 37254 w 2915920"/>
                <a:gd name="connsiteY213" fmla="*/ 189653 h 1073573"/>
                <a:gd name="connsiteX214" fmla="*/ 30480 w 2915920"/>
                <a:gd name="connsiteY214" fmla="*/ 203200 h 1073573"/>
                <a:gd name="connsiteX215" fmla="*/ 27094 w 2915920"/>
                <a:gd name="connsiteY215" fmla="*/ 230293 h 1073573"/>
                <a:gd name="connsiteX216" fmla="*/ 16934 w 2915920"/>
                <a:gd name="connsiteY216" fmla="*/ 247227 h 1073573"/>
                <a:gd name="connsiteX217" fmla="*/ 6774 w 2915920"/>
                <a:gd name="connsiteY217" fmla="*/ 257387 h 1073573"/>
                <a:gd name="connsiteX218" fmla="*/ 3387 w 2915920"/>
                <a:gd name="connsiteY218" fmla="*/ 270933 h 1073573"/>
                <a:gd name="connsiteX219" fmla="*/ 0 w 2915920"/>
                <a:gd name="connsiteY219" fmla="*/ 284480 h 1073573"/>
                <a:gd name="connsiteX220" fmla="*/ 0 w 2915920"/>
                <a:gd name="connsiteY220" fmla="*/ 304800 h 1073573"/>
                <a:gd name="connsiteX221" fmla="*/ 0 w 2915920"/>
                <a:gd name="connsiteY221" fmla="*/ 328507 h 1073573"/>
                <a:gd name="connsiteX222" fmla="*/ 0 w 2915920"/>
                <a:gd name="connsiteY222" fmla="*/ 335280 h 1073573"/>
                <a:gd name="connsiteX223" fmla="*/ 13547 w 2915920"/>
                <a:gd name="connsiteY223" fmla="*/ 348827 h 1073573"/>
                <a:gd name="connsiteX224" fmla="*/ 13547 w 2915920"/>
                <a:gd name="connsiteY224" fmla="*/ 352213 h 1073573"/>
                <a:gd name="connsiteX225" fmla="*/ 20320 w 2915920"/>
                <a:gd name="connsiteY225" fmla="*/ 362373 h 1073573"/>
                <a:gd name="connsiteX226" fmla="*/ 13547 w 2915920"/>
                <a:gd name="connsiteY226" fmla="*/ 369147 h 1073573"/>
                <a:gd name="connsiteX227" fmla="*/ 16934 w 2915920"/>
                <a:gd name="connsiteY227" fmla="*/ 392853 h 1073573"/>
                <a:gd name="connsiteX228" fmla="*/ 13547 w 2915920"/>
                <a:gd name="connsiteY228" fmla="*/ 406400 h 1073573"/>
                <a:gd name="connsiteX229" fmla="*/ 10160 w 2915920"/>
                <a:gd name="connsiteY229" fmla="*/ 416560 h 1073573"/>
                <a:gd name="connsiteX230" fmla="*/ 6774 w 2915920"/>
                <a:gd name="connsiteY230" fmla="*/ 430107 h 1073573"/>
                <a:gd name="connsiteX231" fmla="*/ 3387 w 2915920"/>
                <a:gd name="connsiteY231" fmla="*/ 440267 h 1073573"/>
                <a:gd name="connsiteX232" fmla="*/ 16934 w 2915920"/>
                <a:gd name="connsiteY232" fmla="*/ 443653 h 1073573"/>
                <a:gd name="connsiteX233" fmla="*/ 20320 w 2915920"/>
                <a:gd name="connsiteY233" fmla="*/ 450427 h 1073573"/>
                <a:gd name="connsiteX234" fmla="*/ 23707 w 2915920"/>
                <a:gd name="connsiteY234" fmla="*/ 457200 h 1073573"/>
                <a:gd name="connsiteX235" fmla="*/ 30480 w 2915920"/>
                <a:gd name="connsiteY235" fmla="*/ 460587 h 1073573"/>
                <a:gd name="connsiteX236" fmla="*/ 40640 w 2915920"/>
                <a:gd name="connsiteY236" fmla="*/ 474133 h 1073573"/>
                <a:gd name="connsiteX237" fmla="*/ 47414 w 2915920"/>
                <a:gd name="connsiteY237" fmla="*/ 474133 h 1073573"/>
                <a:gd name="connsiteX238" fmla="*/ 54187 w 2915920"/>
                <a:gd name="connsiteY238" fmla="*/ 463973 h 1073573"/>
                <a:gd name="connsiteX239" fmla="*/ 71120 w 2915920"/>
                <a:gd name="connsiteY239" fmla="*/ 460587 h 1073573"/>
                <a:gd name="connsiteX240" fmla="*/ 88054 w 2915920"/>
                <a:gd name="connsiteY240" fmla="*/ 460587 h 1073573"/>
                <a:gd name="connsiteX241" fmla="*/ 98214 w 2915920"/>
                <a:gd name="connsiteY241" fmla="*/ 460587 h 1073573"/>
                <a:gd name="connsiteX242" fmla="*/ 115147 w 2915920"/>
                <a:gd name="connsiteY242" fmla="*/ 463973 h 1073573"/>
                <a:gd name="connsiteX243" fmla="*/ 128694 w 2915920"/>
                <a:gd name="connsiteY243" fmla="*/ 470747 h 1073573"/>
                <a:gd name="connsiteX244" fmla="*/ 138854 w 2915920"/>
                <a:gd name="connsiteY244" fmla="*/ 480907 h 1073573"/>
                <a:gd name="connsiteX245" fmla="*/ 135467 w 2915920"/>
                <a:gd name="connsiteY245" fmla="*/ 491067 h 1073573"/>
                <a:gd name="connsiteX246" fmla="*/ 132080 w 2915920"/>
                <a:gd name="connsiteY246" fmla="*/ 504613 h 1073573"/>
                <a:gd name="connsiteX247" fmla="*/ 132080 w 2915920"/>
                <a:gd name="connsiteY247" fmla="*/ 504613 h 1073573"/>
                <a:gd name="connsiteX248" fmla="*/ 125307 w 2915920"/>
                <a:gd name="connsiteY248" fmla="*/ 524933 h 1073573"/>
                <a:gd name="connsiteX249" fmla="*/ 135467 w 2915920"/>
                <a:gd name="connsiteY249" fmla="*/ 552027 h 1073573"/>
                <a:gd name="connsiteX250" fmla="*/ 142240 w 2915920"/>
                <a:gd name="connsiteY250" fmla="*/ 555413 h 1073573"/>
                <a:gd name="connsiteX251" fmla="*/ 155787 w 2915920"/>
                <a:gd name="connsiteY251" fmla="*/ 555413 h 1073573"/>
                <a:gd name="connsiteX252" fmla="*/ 172720 w 2915920"/>
                <a:gd name="connsiteY252" fmla="*/ 555413 h 1073573"/>
                <a:gd name="connsiteX253" fmla="*/ 186267 w 2915920"/>
                <a:gd name="connsiteY253" fmla="*/ 541867 h 1073573"/>
                <a:gd name="connsiteX254" fmla="*/ 193040 w 2915920"/>
                <a:gd name="connsiteY254" fmla="*/ 535093 h 1073573"/>
                <a:gd name="connsiteX255" fmla="*/ 193040 w 2915920"/>
                <a:gd name="connsiteY255" fmla="*/ 531707 h 1073573"/>
                <a:gd name="connsiteX256" fmla="*/ 203200 w 2915920"/>
                <a:gd name="connsiteY256" fmla="*/ 531707 h 1073573"/>
                <a:gd name="connsiteX257" fmla="*/ 216747 w 2915920"/>
                <a:gd name="connsiteY257" fmla="*/ 531707 h 1073573"/>
                <a:gd name="connsiteX258" fmla="*/ 220134 w 2915920"/>
                <a:gd name="connsiteY258" fmla="*/ 538480 h 1073573"/>
                <a:gd name="connsiteX259" fmla="*/ 240454 w 2915920"/>
                <a:gd name="connsiteY259" fmla="*/ 545253 h 1073573"/>
                <a:gd name="connsiteX260" fmla="*/ 240454 w 2915920"/>
                <a:gd name="connsiteY260" fmla="*/ 555413 h 1073573"/>
                <a:gd name="connsiteX261" fmla="*/ 240454 w 2915920"/>
                <a:gd name="connsiteY261" fmla="*/ 565573 h 1073573"/>
                <a:gd name="connsiteX262" fmla="*/ 243840 w 2915920"/>
                <a:gd name="connsiteY262" fmla="*/ 575733 h 1073573"/>
                <a:gd name="connsiteX263" fmla="*/ 254000 w 2915920"/>
                <a:gd name="connsiteY263" fmla="*/ 592667 h 1073573"/>
                <a:gd name="connsiteX264" fmla="*/ 267547 w 2915920"/>
                <a:gd name="connsiteY264" fmla="*/ 602827 h 1073573"/>
                <a:gd name="connsiteX265" fmla="*/ 284480 w 2915920"/>
                <a:gd name="connsiteY265" fmla="*/ 612987 h 1073573"/>
                <a:gd name="connsiteX266" fmla="*/ 287867 w 2915920"/>
                <a:gd name="connsiteY266" fmla="*/ 623147 h 1073573"/>
                <a:gd name="connsiteX267" fmla="*/ 291254 w 2915920"/>
                <a:gd name="connsiteY267" fmla="*/ 629920 h 1073573"/>
                <a:gd name="connsiteX268" fmla="*/ 301414 w 2915920"/>
                <a:gd name="connsiteY268" fmla="*/ 633307 h 1073573"/>
                <a:gd name="connsiteX269" fmla="*/ 318347 w 2915920"/>
                <a:gd name="connsiteY269" fmla="*/ 633307 h 1073573"/>
                <a:gd name="connsiteX270" fmla="*/ 338667 w 2915920"/>
                <a:gd name="connsiteY270" fmla="*/ 646853 h 1073573"/>
                <a:gd name="connsiteX271" fmla="*/ 338667 w 2915920"/>
                <a:gd name="connsiteY271" fmla="*/ 663787 h 1073573"/>
                <a:gd name="connsiteX272" fmla="*/ 338667 w 2915920"/>
                <a:gd name="connsiteY272" fmla="*/ 663787 h 1073573"/>
                <a:gd name="connsiteX273" fmla="*/ 335280 w 2915920"/>
                <a:gd name="connsiteY273" fmla="*/ 697653 h 1073573"/>
                <a:gd name="connsiteX274" fmla="*/ 335280 w 2915920"/>
                <a:gd name="connsiteY274" fmla="*/ 717973 h 1073573"/>
                <a:gd name="connsiteX275" fmla="*/ 338667 w 2915920"/>
                <a:gd name="connsiteY275" fmla="*/ 728133 h 1073573"/>
                <a:gd name="connsiteX276" fmla="*/ 348827 w 2915920"/>
                <a:gd name="connsiteY276" fmla="*/ 731520 h 1073573"/>
                <a:gd name="connsiteX277" fmla="*/ 372534 w 2915920"/>
                <a:gd name="connsiteY277" fmla="*/ 731520 h 1073573"/>
                <a:gd name="connsiteX278" fmla="*/ 396240 w 2915920"/>
                <a:gd name="connsiteY278" fmla="*/ 734907 h 1073573"/>
                <a:gd name="connsiteX279" fmla="*/ 433494 w 2915920"/>
                <a:gd name="connsiteY279" fmla="*/ 745067 h 1073573"/>
                <a:gd name="connsiteX280" fmla="*/ 440267 w 2915920"/>
                <a:gd name="connsiteY280" fmla="*/ 758613 h 1073573"/>
                <a:gd name="connsiteX281" fmla="*/ 447040 w 2915920"/>
                <a:gd name="connsiteY281" fmla="*/ 778933 h 1073573"/>
                <a:gd name="connsiteX282" fmla="*/ 467360 w 2915920"/>
                <a:gd name="connsiteY282" fmla="*/ 806027 h 1073573"/>
                <a:gd name="connsiteX283" fmla="*/ 480907 w 2915920"/>
                <a:gd name="connsiteY283" fmla="*/ 833120 h 1073573"/>
                <a:gd name="connsiteX284" fmla="*/ 491067 w 2915920"/>
                <a:gd name="connsiteY284" fmla="*/ 846667 h 1073573"/>
                <a:gd name="connsiteX285" fmla="*/ 491067 w 2915920"/>
                <a:gd name="connsiteY285" fmla="*/ 863600 h 1073573"/>
                <a:gd name="connsiteX286" fmla="*/ 511387 w 2915920"/>
                <a:gd name="connsiteY286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2898987 w 2915920"/>
                <a:gd name="connsiteY109" fmla="*/ 470747 h 1073573"/>
                <a:gd name="connsiteX110" fmla="*/ 1960213 w 2915920"/>
                <a:gd name="connsiteY110" fmla="*/ 571567 h 1073573"/>
                <a:gd name="connsiteX111" fmla="*/ 1968475 w 2915920"/>
                <a:gd name="connsiteY111" fmla="*/ 564620 h 1073573"/>
                <a:gd name="connsiteX112" fmla="*/ 1927380 w 2915920"/>
                <a:gd name="connsiteY112" fmla="*/ 537613 h 1073573"/>
                <a:gd name="connsiteX113" fmla="*/ 1883642 w 2915920"/>
                <a:gd name="connsiteY113" fmla="*/ 500534 h 1073573"/>
                <a:gd name="connsiteX114" fmla="*/ 1880710 w 2915920"/>
                <a:gd name="connsiteY114" fmla="*/ 445131 h 1073573"/>
                <a:gd name="connsiteX115" fmla="*/ 1845977 w 2915920"/>
                <a:gd name="connsiteY115" fmla="*/ 386255 h 1073573"/>
                <a:gd name="connsiteX116" fmla="*/ 1850852 w 2915920"/>
                <a:gd name="connsiteY116" fmla="*/ 340925 h 1073573"/>
                <a:gd name="connsiteX117" fmla="*/ 1807114 w 2915920"/>
                <a:gd name="connsiteY117" fmla="*/ 331721 h 1073573"/>
                <a:gd name="connsiteX118" fmla="*/ 1727733 w 2915920"/>
                <a:gd name="connsiteY118" fmla="*/ 287087 h 1073573"/>
                <a:gd name="connsiteX119" fmla="*/ 1648641 w 2915920"/>
                <a:gd name="connsiteY119" fmla="*/ 267721 h 1073573"/>
                <a:gd name="connsiteX120" fmla="*/ 1639968 w 2915920"/>
                <a:gd name="connsiteY120" fmla="*/ 240715 h 1073573"/>
                <a:gd name="connsiteX121" fmla="*/ 1632617 w 2915920"/>
                <a:gd name="connsiteY121" fmla="*/ 182707 h 1073573"/>
                <a:gd name="connsiteX122" fmla="*/ 1647075 w 2915920"/>
                <a:gd name="connsiteY122" fmla="*/ 132341 h 1073573"/>
                <a:gd name="connsiteX123" fmla="*/ 1702628 w 2915920"/>
                <a:gd name="connsiteY123" fmla="*/ 103164 h 1073573"/>
                <a:gd name="connsiteX124" fmla="*/ 1699696 w 2915920"/>
                <a:gd name="connsiteY124" fmla="*/ 63045 h 1073573"/>
                <a:gd name="connsiteX125" fmla="*/ 1710601 w 2915920"/>
                <a:gd name="connsiteY125" fmla="*/ 6165 h 1073573"/>
                <a:gd name="connsiteX126" fmla="*/ 1618827 w 2915920"/>
                <a:gd name="connsiteY126" fmla="*/ 0 h 1073573"/>
                <a:gd name="connsiteX127" fmla="*/ 1625600 w 2915920"/>
                <a:gd name="connsiteY127" fmla="*/ 16933 h 1073573"/>
                <a:gd name="connsiteX128" fmla="*/ 1615440 w 2915920"/>
                <a:gd name="connsiteY128" fmla="*/ 37253 h 1073573"/>
                <a:gd name="connsiteX129" fmla="*/ 1584960 w 2915920"/>
                <a:gd name="connsiteY129" fmla="*/ 54187 h 1073573"/>
                <a:gd name="connsiteX130" fmla="*/ 1540934 w 2915920"/>
                <a:gd name="connsiteY130" fmla="*/ 118533 h 1073573"/>
                <a:gd name="connsiteX131" fmla="*/ 1507067 w 2915920"/>
                <a:gd name="connsiteY131" fmla="*/ 128693 h 1073573"/>
                <a:gd name="connsiteX132" fmla="*/ 1513840 w 2915920"/>
                <a:gd name="connsiteY132" fmla="*/ 186267 h 1073573"/>
                <a:gd name="connsiteX133" fmla="*/ 1486747 w 2915920"/>
                <a:gd name="connsiteY133" fmla="*/ 216747 h 1073573"/>
                <a:gd name="connsiteX134" fmla="*/ 1486747 w 2915920"/>
                <a:gd name="connsiteY134" fmla="*/ 216747 h 1073573"/>
                <a:gd name="connsiteX135" fmla="*/ 1422400 w 2915920"/>
                <a:gd name="connsiteY135" fmla="*/ 250613 h 1073573"/>
                <a:gd name="connsiteX136" fmla="*/ 1405467 w 2915920"/>
                <a:gd name="connsiteY136" fmla="*/ 277707 h 1073573"/>
                <a:gd name="connsiteX137" fmla="*/ 1405467 w 2915920"/>
                <a:gd name="connsiteY137" fmla="*/ 277707 h 1073573"/>
                <a:gd name="connsiteX138" fmla="*/ 1398694 w 2915920"/>
                <a:gd name="connsiteY138" fmla="*/ 314960 h 1073573"/>
                <a:gd name="connsiteX139" fmla="*/ 1395307 w 2915920"/>
                <a:gd name="connsiteY139" fmla="*/ 338667 h 1073573"/>
                <a:gd name="connsiteX140" fmla="*/ 1371600 w 2915920"/>
                <a:gd name="connsiteY140" fmla="*/ 358987 h 1073573"/>
                <a:gd name="connsiteX141" fmla="*/ 1347894 w 2915920"/>
                <a:gd name="connsiteY141" fmla="*/ 382693 h 1073573"/>
                <a:gd name="connsiteX142" fmla="*/ 1337734 w 2915920"/>
                <a:gd name="connsiteY142" fmla="*/ 403013 h 1073573"/>
                <a:gd name="connsiteX143" fmla="*/ 1334347 w 2915920"/>
                <a:gd name="connsiteY143" fmla="*/ 440267 h 1073573"/>
                <a:gd name="connsiteX144" fmla="*/ 1344507 w 2915920"/>
                <a:gd name="connsiteY144" fmla="*/ 474133 h 1073573"/>
                <a:gd name="connsiteX145" fmla="*/ 1368214 w 2915920"/>
                <a:gd name="connsiteY145" fmla="*/ 504613 h 1073573"/>
                <a:gd name="connsiteX146" fmla="*/ 1378374 w 2915920"/>
                <a:gd name="connsiteY146" fmla="*/ 524933 h 1073573"/>
                <a:gd name="connsiteX147" fmla="*/ 1374987 w 2915920"/>
                <a:gd name="connsiteY147" fmla="*/ 545253 h 1073573"/>
                <a:gd name="connsiteX148" fmla="*/ 1361440 w 2915920"/>
                <a:gd name="connsiteY148" fmla="*/ 562187 h 1073573"/>
                <a:gd name="connsiteX149" fmla="*/ 1341120 w 2915920"/>
                <a:gd name="connsiteY149" fmla="*/ 565573 h 1073573"/>
                <a:gd name="connsiteX150" fmla="*/ 1320800 w 2915920"/>
                <a:gd name="connsiteY150" fmla="*/ 572347 h 1073573"/>
                <a:gd name="connsiteX151" fmla="*/ 1290320 w 2915920"/>
                <a:gd name="connsiteY151" fmla="*/ 568960 h 1073573"/>
                <a:gd name="connsiteX152" fmla="*/ 1259840 w 2915920"/>
                <a:gd name="connsiteY152" fmla="*/ 548640 h 1073573"/>
                <a:gd name="connsiteX153" fmla="*/ 1239520 w 2915920"/>
                <a:gd name="connsiteY153" fmla="*/ 538480 h 1073573"/>
                <a:gd name="connsiteX154" fmla="*/ 1205654 w 2915920"/>
                <a:gd name="connsiteY154" fmla="*/ 535093 h 1073573"/>
                <a:gd name="connsiteX155" fmla="*/ 1185334 w 2915920"/>
                <a:gd name="connsiteY155" fmla="*/ 531707 h 1073573"/>
                <a:gd name="connsiteX156" fmla="*/ 1158240 w 2915920"/>
                <a:gd name="connsiteY156" fmla="*/ 524933 h 1073573"/>
                <a:gd name="connsiteX157" fmla="*/ 1124374 w 2915920"/>
                <a:gd name="connsiteY157" fmla="*/ 528320 h 1073573"/>
                <a:gd name="connsiteX158" fmla="*/ 1107440 w 2915920"/>
                <a:gd name="connsiteY158" fmla="*/ 565573 h 1073573"/>
                <a:gd name="connsiteX159" fmla="*/ 1090507 w 2915920"/>
                <a:gd name="connsiteY159" fmla="*/ 575733 h 1073573"/>
                <a:gd name="connsiteX160" fmla="*/ 1060027 w 2915920"/>
                <a:gd name="connsiteY160" fmla="*/ 579120 h 1073573"/>
                <a:gd name="connsiteX161" fmla="*/ 1019387 w 2915920"/>
                <a:gd name="connsiteY161" fmla="*/ 579120 h 1073573"/>
                <a:gd name="connsiteX162" fmla="*/ 982134 w 2915920"/>
                <a:gd name="connsiteY162" fmla="*/ 579120 h 1073573"/>
                <a:gd name="connsiteX163" fmla="*/ 951654 w 2915920"/>
                <a:gd name="connsiteY163" fmla="*/ 582507 h 1073573"/>
                <a:gd name="connsiteX164" fmla="*/ 924560 w 2915920"/>
                <a:gd name="connsiteY164" fmla="*/ 609600 h 1073573"/>
                <a:gd name="connsiteX165" fmla="*/ 900854 w 2915920"/>
                <a:gd name="connsiteY165" fmla="*/ 640080 h 1073573"/>
                <a:gd name="connsiteX166" fmla="*/ 890694 w 2915920"/>
                <a:gd name="connsiteY166" fmla="*/ 667173 h 1073573"/>
                <a:gd name="connsiteX167" fmla="*/ 850054 w 2915920"/>
                <a:gd name="connsiteY167" fmla="*/ 697653 h 1073573"/>
                <a:gd name="connsiteX168" fmla="*/ 802640 w 2915920"/>
                <a:gd name="connsiteY168" fmla="*/ 728133 h 1073573"/>
                <a:gd name="connsiteX169" fmla="*/ 785707 w 2915920"/>
                <a:gd name="connsiteY169" fmla="*/ 748453 h 1073573"/>
                <a:gd name="connsiteX170" fmla="*/ 778934 w 2915920"/>
                <a:gd name="connsiteY170" fmla="*/ 799253 h 1073573"/>
                <a:gd name="connsiteX171" fmla="*/ 775547 w 2915920"/>
                <a:gd name="connsiteY171" fmla="*/ 812800 h 1073573"/>
                <a:gd name="connsiteX172" fmla="*/ 755227 w 2915920"/>
                <a:gd name="connsiteY172" fmla="*/ 812800 h 1073573"/>
                <a:gd name="connsiteX173" fmla="*/ 738294 w 2915920"/>
                <a:gd name="connsiteY173" fmla="*/ 792480 h 1073573"/>
                <a:gd name="connsiteX174" fmla="*/ 738294 w 2915920"/>
                <a:gd name="connsiteY174" fmla="*/ 792480 h 1073573"/>
                <a:gd name="connsiteX175" fmla="*/ 714587 w 2915920"/>
                <a:gd name="connsiteY175" fmla="*/ 775547 h 1073573"/>
                <a:gd name="connsiteX176" fmla="*/ 721360 w 2915920"/>
                <a:gd name="connsiteY176" fmla="*/ 738293 h 1073573"/>
                <a:gd name="connsiteX177" fmla="*/ 721360 w 2915920"/>
                <a:gd name="connsiteY177" fmla="*/ 714587 h 1073573"/>
                <a:gd name="connsiteX178" fmla="*/ 721360 w 2915920"/>
                <a:gd name="connsiteY178" fmla="*/ 694267 h 1073573"/>
                <a:gd name="connsiteX179" fmla="*/ 717974 w 2915920"/>
                <a:gd name="connsiteY179" fmla="*/ 663787 h 1073573"/>
                <a:gd name="connsiteX180" fmla="*/ 707814 w 2915920"/>
                <a:gd name="connsiteY180" fmla="*/ 640080 h 1073573"/>
                <a:gd name="connsiteX181" fmla="*/ 711200 w 2915920"/>
                <a:gd name="connsiteY181" fmla="*/ 609600 h 1073573"/>
                <a:gd name="connsiteX182" fmla="*/ 707814 w 2915920"/>
                <a:gd name="connsiteY182" fmla="*/ 589280 h 1073573"/>
                <a:gd name="connsiteX183" fmla="*/ 697654 w 2915920"/>
                <a:gd name="connsiteY183" fmla="*/ 562187 h 1073573"/>
                <a:gd name="connsiteX184" fmla="*/ 687494 w 2915920"/>
                <a:gd name="connsiteY184" fmla="*/ 555413 h 1073573"/>
                <a:gd name="connsiteX185" fmla="*/ 657014 w 2915920"/>
                <a:gd name="connsiteY185" fmla="*/ 545253 h 1073573"/>
                <a:gd name="connsiteX186" fmla="*/ 602827 w 2915920"/>
                <a:gd name="connsiteY186" fmla="*/ 545253 h 1073573"/>
                <a:gd name="connsiteX187" fmla="*/ 565574 w 2915920"/>
                <a:gd name="connsiteY187" fmla="*/ 541867 h 1073573"/>
                <a:gd name="connsiteX188" fmla="*/ 538480 w 2915920"/>
                <a:gd name="connsiteY188" fmla="*/ 538480 h 1073573"/>
                <a:gd name="connsiteX189" fmla="*/ 538480 w 2915920"/>
                <a:gd name="connsiteY189" fmla="*/ 538480 h 1073573"/>
                <a:gd name="connsiteX190" fmla="*/ 494454 w 2915920"/>
                <a:gd name="connsiteY190" fmla="*/ 518160 h 1073573"/>
                <a:gd name="connsiteX191" fmla="*/ 474134 w 2915920"/>
                <a:gd name="connsiteY191" fmla="*/ 501227 h 1073573"/>
                <a:gd name="connsiteX192" fmla="*/ 467360 w 2915920"/>
                <a:gd name="connsiteY192" fmla="*/ 491067 h 1073573"/>
                <a:gd name="connsiteX193" fmla="*/ 423334 w 2915920"/>
                <a:gd name="connsiteY193" fmla="*/ 484293 h 1073573"/>
                <a:gd name="connsiteX194" fmla="*/ 389467 w 2915920"/>
                <a:gd name="connsiteY194" fmla="*/ 494453 h 1073573"/>
                <a:gd name="connsiteX195" fmla="*/ 362374 w 2915920"/>
                <a:gd name="connsiteY195" fmla="*/ 491067 h 1073573"/>
                <a:gd name="connsiteX196" fmla="*/ 335280 w 2915920"/>
                <a:gd name="connsiteY196" fmla="*/ 467360 h 1073573"/>
                <a:gd name="connsiteX197" fmla="*/ 308187 w 2915920"/>
                <a:gd name="connsiteY197" fmla="*/ 457200 h 1073573"/>
                <a:gd name="connsiteX198" fmla="*/ 274320 w 2915920"/>
                <a:gd name="connsiteY198" fmla="*/ 433493 h 1073573"/>
                <a:gd name="connsiteX199" fmla="*/ 264160 w 2915920"/>
                <a:gd name="connsiteY199" fmla="*/ 403013 h 1073573"/>
                <a:gd name="connsiteX200" fmla="*/ 243840 w 2915920"/>
                <a:gd name="connsiteY200" fmla="*/ 392853 h 1073573"/>
                <a:gd name="connsiteX201" fmla="*/ 223520 w 2915920"/>
                <a:gd name="connsiteY201" fmla="*/ 375920 h 1073573"/>
                <a:gd name="connsiteX202" fmla="*/ 203200 w 2915920"/>
                <a:gd name="connsiteY202" fmla="*/ 345440 h 1073573"/>
                <a:gd name="connsiteX203" fmla="*/ 203200 w 2915920"/>
                <a:gd name="connsiteY203" fmla="*/ 345440 h 1073573"/>
                <a:gd name="connsiteX204" fmla="*/ 172720 w 2915920"/>
                <a:gd name="connsiteY204" fmla="*/ 294640 h 1073573"/>
                <a:gd name="connsiteX205" fmla="*/ 152400 w 2915920"/>
                <a:gd name="connsiteY205" fmla="*/ 284480 h 1073573"/>
                <a:gd name="connsiteX206" fmla="*/ 135467 w 2915920"/>
                <a:gd name="connsiteY206" fmla="*/ 247227 h 1073573"/>
                <a:gd name="connsiteX207" fmla="*/ 125307 w 2915920"/>
                <a:gd name="connsiteY207" fmla="*/ 223520 h 1073573"/>
                <a:gd name="connsiteX208" fmla="*/ 111760 w 2915920"/>
                <a:gd name="connsiteY208" fmla="*/ 209973 h 1073573"/>
                <a:gd name="connsiteX209" fmla="*/ 84667 w 2915920"/>
                <a:gd name="connsiteY209" fmla="*/ 193040 h 1073573"/>
                <a:gd name="connsiteX210" fmla="*/ 64347 w 2915920"/>
                <a:gd name="connsiteY210" fmla="*/ 182880 h 1073573"/>
                <a:gd name="connsiteX211" fmla="*/ 47414 w 2915920"/>
                <a:gd name="connsiteY211" fmla="*/ 182880 h 1073573"/>
                <a:gd name="connsiteX212" fmla="*/ 37254 w 2915920"/>
                <a:gd name="connsiteY212" fmla="*/ 189653 h 1073573"/>
                <a:gd name="connsiteX213" fmla="*/ 30480 w 2915920"/>
                <a:gd name="connsiteY213" fmla="*/ 203200 h 1073573"/>
                <a:gd name="connsiteX214" fmla="*/ 27094 w 2915920"/>
                <a:gd name="connsiteY214" fmla="*/ 230293 h 1073573"/>
                <a:gd name="connsiteX215" fmla="*/ 16934 w 2915920"/>
                <a:gd name="connsiteY215" fmla="*/ 247227 h 1073573"/>
                <a:gd name="connsiteX216" fmla="*/ 6774 w 2915920"/>
                <a:gd name="connsiteY216" fmla="*/ 257387 h 1073573"/>
                <a:gd name="connsiteX217" fmla="*/ 3387 w 2915920"/>
                <a:gd name="connsiteY217" fmla="*/ 270933 h 1073573"/>
                <a:gd name="connsiteX218" fmla="*/ 0 w 2915920"/>
                <a:gd name="connsiteY218" fmla="*/ 284480 h 1073573"/>
                <a:gd name="connsiteX219" fmla="*/ 0 w 2915920"/>
                <a:gd name="connsiteY219" fmla="*/ 304800 h 1073573"/>
                <a:gd name="connsiteX220" fmla="*/ 0 w 2915920"/>
                <a:gd name="connsiteY220" fmla="*/ 328507 h 1073573"/>
                <a:gd name="connsiteX221" fmla="*/ 0 w 2915920"/>
                <a:gd name="connsiteY221" fmla="*/ 335280 h 1073573"/>
                <a:gd name="connsiteX222" fmla="*/ 13547 w 2915920"/>
                <a:gd name="connsiteY222" fmla="*/ 348827 h 1073573"/>
                <a:gd name="connsiteX223" fmla="*/ 13547 w 2915920"/>
                <a:gd name="connsiteY223" fmla="*/ 352213 h 1073573"/>
                <a:gd name="connsiteX224" fmla="*/ 20320 w 2915920"/>
                <a:gd name="connsiteY224" fmla="*/ 362373 h 1073573"/>
                <a:gd name="connsiteX225" fmla="*/ 13547 w 2915920"/>
                <a:gd name="connsiteY225" fmla="*/ 369147 h 1073573"/>
                <a:gd name="connsiteX226" fmla="*/ 16934 w 2915920"/>
                <a:gd name="connsiteY226" fmla="*/ 392853 h 1073573"/>
                <a:gd name="connsiteX227" fmla="*/ 13547 w 2915920"/>
                <a:gd name="connsiteY227" fmla="*/ 406400 h 1073573"/>
                <a:gd name="connsiteX228" fmla="*/ 10160 w 2915920"/>
                <a:gd name="connsiteY228" fmla="*/ 416560 h 1073573"/>
                <a:gd name="connsiteX229" fmla="*/ 6774 w 2915920"/>
                <a:gd name="connsiteY229" fmla="*/ 430107 h 1073573"/>
                <a:gd name="connsiteX230" fmla="*/ 3387 w 2915920"/>
                <a:gd name="connsiteY230" fmla="*/ 440267 h 1073573"/>
                <a:gd name="connsiteX231" fmla="*/ 16934 w 2915920"/>
                <a:gd name="connsiteY231" fmla="*/ 443653 h 1073573"/>
                <a:gd name="connsiteX232" fmla="*/ 20320 w 2915920"/>
                <a:gd name="connsiteY232" fmla="*/ 450427 h 1073573"/>
                <a:gd name="connsiteX233" fmla="*/ 23707 w 2915920"/>
                <a:gd name="connsiteY233" fmla="*/ 457200 h 1073573"/>
                <a:gd name="connsiteX234" fmla="*/ 30480 w 2915920"/>
                <a:gd name="connsiteY234" fmla="*/ 460587 h 1073573"/>
                <a:gd name="connsiteX235" fmla="*/ 40640 w 2915920"/>
                <a:gd name="connsiteY235" fmla="*/ 474133 h 1073573"/>
                <a:gd name="connsiteX236" fmla="*/ 47414 w 2915920"/>
                <a:gd name="connsiteY236" fmla="*/ 474133 h 1073573"/>
                <a:gd name="connsiteX237" fmla="*/ 54187 w 2915920"/>
                <a:gd name="connsiteY237" fmla="*/ 463973 h 1073573"/>
                <a:gd name="connsiteX238" fmla="*/ 71120 w 2915920"/>
                <a:gd name="connsiteY238" fmla="*/ 460587 h 1073573"/>
                <a:gd name="connsiteX239" fmla="*/ 88054 w 2915920"/>
                <a:gd name="connsiteY239" fmla="*/ 460587 h 1073573"/>
                <a:gd name="connsiteX240" fmla="*/ 98214 w 2915920"/>
                <a:gd name="connsiteY240" fmla="*/ 460587 h 1073573"/>
                <a:gd name="connsiteX241" fmla="*/ 115147 w 2915920"/>
                <a:gd name="connsiteY241" fmla="*/ 463973 h 1073573"/>
                <a:gd name="connsiteX242" fmla="*/ 128694 w 2915920"/>
                <a:gd name="connsiteY242" fmla="*/ 470747 h 1073573"/>
                <a:gd name="connsiteX243" fmla="*/ 138854 w 2915920"/>
                <a:gd name="connsiteY243" fmla="*/ 480907 h 1073573"/>
                <a:gd name="connsiteX244" fmla="*/ 135467 w 2915920"/>
                <a:gd name="connsiteY244" fmla="*/ 491067 h 1073573"/>
                <a:gd name="connsiteX245" fmla="*/ 132080 w 2915920"/>
                <a:gd name="connsiteY245" fmla="*/ 504613 h 1073573"/>
                <a:gd name="connsiteX246" fmla="*/ 132080 w 2915920"/>
                <a:gd name="connsiteY246" fmla="*/ 504613 h 1073573"/>
                <a:gd name="connsiteX247" fmla="*/ 125307 w 2915920"/>
                <a:gd name="connsiteY247" fmla="*/ 524933 h 1073573"/>
                <a:gd name="connsiteX248" fmla="*/ 135467 w 2915920"/>
                <a:gd name="connsiteY248" fmla="*/ 552027 h 1073573"/>
                <a:gd name="connsiteX249" fmla="*/ 142240 w 2915920"/>
                <a:gd name="connsiteY249" fmla="*/ 555413 h 1073573"/>
                <a:gd name="connsiteX250" fmla="*/ 155787 w 2915920"/>
                <a:gd name="connsiteY250" fmla="*/ 555413 h 1073573"/>
                <a:gd name="connsiteX251" fmla="*/ 172720 w 2915920"/>
                <a:gd name="connsiteY251" fmla="*/ 555413 h 1073573"/>
                <a:gd name="connsiteX252" fmla="*/ 186267 w 2915920"/>
                <a:gd name="connsiteY252" fmla="*/ 541867 h 1073573"/>
                <a:gd name="connsiteX253" fmla="*/ 193040 w 2915920"/>
                <a:gd name="connsiteY253" fmla="*/ 535093 h 1073573"/>
                <a:gd name="connsiteX254" fmla="*/ 193040 w 2915920"/>
                <a:gd name="connsiteY254" fmla="*/ 531707 h 1073573"/>
                <a:gd name="connsiteX255" fmla="*/ 203200 w 2915920"/>
                <a:gd name="connsiteY255" fmla="*/ 531707 h 1073573"/>
                <a:gd name="connsiteX256" fmla="*/ 216747 w 2915920"/>
                <a:gd name="connsiteY256" fmla="*/ 531707 h 1073573"/>
                <a:gd name="connsiteX257" fmla="*/ 220134 w 2915920"/>
                <a:gd name="connsiteY257" fmla="*/ 538480 h 1073573"/>
                <a:gd name="connsiteX258" fmla="*/ 240454 w 2915920"/>
                <a:gd name="connsiteY258" fmla="*/ 545253 h 1073573"/>
                <a:gd name="connsiteX259" fmla="*/ 240454 w 2915920"/>
                <a:gd name="connsiteY259" fmla="*/ 555413 h 1073573"/>
                <a:gd name="connsiteX260" fmla="*/ 240454 w 2915920"/>
                <a:gd name="connsiteY260" fmla="*/ 565573 h 1073573"/>
                <a:gd name="connsiteX261" fmla="*/ 243840 w 2915920"/>
                <a:gd name="connsiteY261" fmla="*/ 575733 h 1073573"/>
                <a:gd name="connsiteX262" fmla="*/ 254000 w 2915920"/>
                <a:gd name="connsiteY262" fmla="*/ 592667 h 1073573"/>
                <a:gd name="connsiteX263" fmla="*/ 267547 w 2915920"/>
                <a:gd name="connsiteY263" fmla="*/ 602827 h 1073573"/>
                <a:gd name="connsiteX264" fmla="*/ 284480 w 2915920"/>
                <a:gd name="connsiteY264" fmla="*/ 612987 h 1073573"/>
                <a:gd name="connsiteX265" fmla="*/ 287867 w 2915920"/>
                <a:gd name="connsiteY265" fmla="*/ 623147 h 1073573"/>
                <a:gd name="connsiteX266" fmla="*/ 291254 w 2915920"/>
                <a:gd name="connsiteY266" fmla="*/ 629920 h 1073573"/>
                <a:gd name="connsiteX267" fmla="*/ 301414 w 2915920"/>
                <a:gd name="connsiteY267" fmla="*/ 633307 h 1073573"/>
                <a:gd name="connsiteX268" fmla="*/ 318347 w 2915920"/>
                <a:gd name="connsiteY268" fmla="*/ 633307 h 1073573"/>
                <a:gd name="connsiteX269" fmla="*/ 338667 w 2915920"/>
                <a:gd name="connsiteY269" fmla="*/ 646853 h 1073573"/>
                <a:gd name="connsiteX270" fmla="*/ 338667 w 2915920"/>
                <a:gd name="connsiteY270" fmla="*/ 663787 h 1073573"/>
                <a:gd name="connsiteX271" fmla="*/ 338667 w 2915920"/>
                <a:gd name="connsiteY271" fmla="*/ 663787 h 1073573"/>
                <a:gd name="connsiteX272" fmla="*/ 335280 w 2915920"/>
                <a:gd name="connsiteY272" fmla="*/ 697653 h 1073573"/>
                <a:gd name="connsiteX273" fmla="*/ 335280 w 2915920"/>
                <a:gd name="connsiteY273" fmla="*/ 717973 h 1073573"/>
                <a:gd name="connsiteX274" fmla="*/ 338667 w 2915920"/>
                <a:gd name="connsiteY274" fmla="*/ 728133 h 1073573"/>
                <a:gd name="connsiteX275" fmla="*/ 348827 w 2915920"/>
                <a:gd name="connsiteY275" fmla="*/ 731520 h 1073573"/>
                <a:gd name="connsiteX276" fmla="*/ 372534 w 2915920"/>
                <a:gd name="connsiteY276" fmla="*/ 731520 h 1073573"/>
                <a:gd name="connsiteX277" fmla="*/ 396240 w 2915920"/>
                <a:gd name="connsiteY277" fmla="*/ 734907 h 1073573"/>
                <a:gd name="connsiteX278" fmla="*/ 433494 w 2915920"/>
                <a:gd name="connsiteY278" fmla="*/ 745067 h 1073573"/>
                <a:gd name="connsiteX279" fmla="*/ 440267 w 2915920"/>
                <a:gd name="connsiteY279" fmla="*/ 758613 h 1073573"/>
                <a:gd name="connsiteX280" fmla="*/ 447040 w 2915920"/>
                <a:gd name="connsiteY280" fmla="*/ 778933 h 1073573"/>
                <a:gd name="connsiteX281" fmla="*/ 467360 w 2915920"/>
                <a:gd name="connsiteY281" fmla="*/ 806027 h 1073573"/>
                <a:gd name="connsiteX282" fmla="*/ 480907 w 2915920"/>
                <a:gd name="connsiteY282" fmla="*/ 833120 h 1073573"/>
                <a:gd name="connsiteX283" fmla="*/ 491067 w 2915920"/>
                <a:gd name="connsiteY283" fmla="*/ 846667 h 1073573"/>
                <a:gd name="connsiteX284" fmla="*/ 491067 w 2915920"/>
                <a:gd name="connsiteY284" fmla="*/ 863600 h 1073573"/>
                <a:gd name="connsiteX285" fmla="*/ 511387 w 2915920"/>
                <a:gd name="connsiteY285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2898987 w 2915920"/>
                <a:gd name="connsiteY108" fmla="*/ 501227 h 1073573"/>
                <a:gd name="connsiteX109" fmla="*/ 1960213 w 2915920"/>
                <a:gd name="connsiteY109" fmla="*/ 571567 h 1073573"/>
                <a:gd name="connsiteX110" fmla="*/ 1968475 w 2915920"/>
                <a:gd name="connsiteY110" fmla="*/ 564620 h 1073573"/>
                <a:gd name="connsiteX111" fmla="*/ 1927380 w 2915920"/>
                <a:gd name="connsiteY111" fmla="*/ 537613 h 1073573"/>
                <a:gd name="connsiteX112" fmla="*/ 1883642 w 2915920"/>
                <a:gd name="connsiteY112" fmla="*/ 500534 h 1073573"/>
                <a:gd name="connsiteX113" fmla="*/ 1880710 w 2915920"/>
                <a:gd name="connsiteY113" fmla="*/ 445131 h 1073573"/>
                <a:gd name="connsiteX114" fmla="*/ 1845977 w 2915920"/>
                <a:gd name="connsiteY114" fmla="*/ 386255 h 1073573"/>
                <a:gd name="connsiteX115" fmla="*/ 1850852 w 2915920"/>
                <a:gd name="connsiteY115" fmla="*/ 340925 h 1073573"/>
                <a:gd name="connsiteX116" fmla="*/ 1807114 w 2915920"/>
                <a:gd name="connsiteY116" fmla="*/ 331721 h 1073573"/>
                <a:gd name="connsiteX117" fmla="*/ 1727733 w 2915920"/>
                <a:gd name="connsiteY117" fmla="*/ 287087 h 1073573"/>
                <a:gd name="connsiteX118" fmla="*/ 1648641 w 2915920"/>
                <a:gd name="connsiteY118" fmla="*/ 267721 h 1073573"/>
                <a:gd name="connsiteX119" fmla="*/ 1639968 w 2915920"/>
                <a:gd name="connsiteY119" fmla="*/ 240715 h 1073573"/>
                <a:gd name="connsiteX120" fmla="*/ 1632617 w 2915920"/>
                <a:gd name="connsiteY120" fmla="*/ 182707 h 1073573"/>
                <a:gd name="connsiteX121" fmla="*/ 1647075 w 2915920"/>
                <a:gd name="connsiteY121" fmla="*/ 132341 h 1073573"/>
                <a:gd name="connsiteX122" fmla="*/ 1702628 w 2915920"/>
                <a:gd name="connsiteY122" fmla="*/ 103164 h 1073573"/>
                <a:gd name="connsiteX123" fmla="*/ 1699696 w 2915920"/>
                <a:gd name="connsiteY123" fmla="*/ 63045 h 1073573"/>
                <a:gd name="connsiteX124" fmla="*/ 1710601 w 2915920"/>
                <a:gd name="connsiteY124" fmla="*/ 6165 h 1073573"/>
                <a:gd name="connsiteX125" fmla="*/ 1618827 w 2915920"/>
                <a:gd name="connsiteY125" fmla="*/ 0 h 1073573"/>
                <a:gd name="connsiteX126" fmla="*/ 1625600 w 2915920"/>
                <a:gd name="connsiteY126" fmla="*/ 16933 h 1073573"/>
                <a:gd name="connsiteX127" fmla="*/ 1615440 w 2915920"/>
                <a:gd name="connsiteY127" fmla="*/ 37253 h 1073573"/>
                <a:gd name="connsiteX128" fmla="*/ 1584960 w 2915920"/>
                <a:gd name="connsiteY128" fmla="*/ 54187 h 1073573"/>
                <a:gd name="connsiteX129" fmla="*/ 1540934 w 2915920"/>
                <a:gd name="connsiteY129" fmla="*/ 118533 h 1073573"/>
                <a:gd name="connsiteX130" fmla="*/ 1507067 w 2915920"/>
                <a:gd name="connsiteY130" fmla="*/ 128693 h 1073573"/>
                <a:gd name="connsiteX131" fmla="*/ 1513840 w 2915920"/>
                <a:gd name="connsiteY131" fmla="*/ 186267 h 1073573"/>
                <a:gd name="connsiteX132" fmla="*/ 1486747 w 2915920"/>
                <a:gd name="connsiteY132" fmla="*/ 216747 h 1073573"/>
                <a:gd name="connsiteX133" fmla="*/ 1486747 w 2915920"/>
                <a:gd name="connsiteY133" fmla="*/ 216747 h 1073573"/>
                <a:gd name="connsiteX134" fmla="*/ 1422400 w 2915920"/>
                <a:gd name="connsiteY134" fmla="*/ 250613 h 1073573"/>
                <a:gd name="connsiteX135" fmla="*/ 1405467 w 2915920"/>
                <a:gd name="connsiteY135" fmla="*/ 277707 h 1073573"/>
                <a:gd name="connsiteX136" fmla="*/ 1405467 w 2915920"/>
                <a:gd name="connsiteY136" fmla="*/ 277707 h 1073573"/>
                <a:gd name="connsiteX137" fmla="*/ 1398694 w 2915920"/>
                <a:gd name="connsiteY137" fmla="*/ 314960 h 1073573"/>
                <a:gd name="connsiteX138" fmla="*/ 1395307 w 2915920"/>
                <a:gd name="connsiteY138" fmla="*/ 338667 h 1073573"/>
                <a:gd name="connsiteX139" fmla="*/ 1371600 w 2915920"/>
                <a:gd name="connsiteY139" fmla="*/ 358987 h 1073573"/>
                <a:gd name="connsiteX140" fmla="*/ 1347894 w 2915920"/>
                <a:gd name="connsiteY140" fmla="*/ 382693 h 1073573"/>
                <a:gd name="connsiteX141" fmla="*/ 1337734 w 2915920"/>
                <a:gd name="connsiteY141" fmla="*/ 403013 h 1073573"/>
                <a:gd name="connsiteX142" fmla="*/ 1334347 w 2915920"/>
                <a:gd name="connsiteY142" fmla="*/ 440267 h 1073573"/>
                <a:gd name="connsiteX143" fmla="*/ 1344507 w 2915920"/>
                <a:gd name="connsiteY143" fmla="*/ 474133 h 1073573"/>
                <a:gd name="connsiteX144" fmla="*/ 1368214 w 2915920"/>
                <a:gd name="connsiteY144" fmla="*/ 504613 h 1073573"/>
                <a:gd name="connsiteX145" fmla="*/ 1378374 w 2915920"/>
                <a:gd name="connsiteY145" fmla="*/ 524933 h 1073573"/>
                <a:gd name="connsiteX146" fmla="*/ 1374987 w 2915920"/>
                <a:gd name="connsiteY146" fmla="*/ 545253 h 1073573"/>
                <a:gd name="connsiteX147" fmla="*/ 1361440 w 2915920"/>
                <a:gd name="connsiteY147" fmla="*/ 562187 h 1073573"/>
                <a:gd name="connsiteX148" fmla="*/ 1341120 w 2915920"/>
                <a:gd name="connsiteY148" fmla="*/ 565573 h 1073573"/>
                <a:gd name="connsiteX149" fmla="*/ 1320800 w 2915920"/>
                <a:gd name="connsiteY149" fmla="*/ 572347 h 1073573"/>
                <a:gd name="connsiteX150" fmla="*/ 1290320 w 2915920"/>
                <a:gd name="connsiteY150" fmla="*/ 568960 h 1073573"/>
                <a:gd name="connsiteX151" fmla="*/ 1259840 w 2915920"/>
                <a:gd name="connsiteY151" fmla="*/ 548640 h 1073573"/>
                <a:gd name="connsiteX152" fmla="*/ 1239520 w 2915920"/>
                <a:gd name="connsiteY152" fmla="*/ 538480 h 1073573"/>
                <a:gd name="connsiteX153" fmla="*/ 1205654 w 2915920"/>
                <a:gd name="connsiteY153" fmla="*/ 535093 h 1073573"/>
                <a:gd name="connsiteX154" fmla="*/ 1185334 w 2915920"/>
                <a:gd name="connsiteY154" fmla="*/ 531707 h 1073573"/>
                <a:gd name="connsiteX155" fmla="*/ 1158240 w 2915920"/>
                <a:gd name="connsiteY155" fmla="*/ 524933 h 1073573"/>
                <a:gd name="connsiteX156" fmla="*/ 1124374 w 2915920"/>
                <a:gd name="connsiteY156" fmla="*/ 528320 h 1073573"/>
                <a:gd name="connsiteX157" fmla="*/ 1107440 w 2915920"/>
                <a:gd name="connsiteY157" fmla="*/ 565573 h 1073573"/>
                <a:gd name="connsiteX158" fmla="*/ 1090507 w 2915920"/>
                <a:gd name="connsiteY158" fmla="*/ 575733 h 1073573"/>
                <a:gd name="connsiteX159" fmla="*/ 1060027 w 2915920"/>
                <a:gd name="connsiteY159" fmla="*/ 579120 h 1073573"/>
                <a:gd name="connsiteX160" fmla="*/ 1019387 w 2915920"/>
                <a:gd name="connsiteY160" fmla="*/ 579120 h 1073573"/>
                <a:gd name="connsiteX161" fmla="*/ 982134 w 2915920"/>
                <a:gd name="connsiteY161" fmla="*/ 579120 h 1073573"/>
                <a:gd name="connsiteX162" fmla="*/ 951654 w 2915920"/>
                <a:gd name="connsiteY162" fmla="*/ 582507 h 1073573"/>
                <a:gd name="connsiteX163" fmla="*/ 924560 w 2915920"/>
                <a:gd name="connsiteY163" fmla="*/ 609600 h 1073573"/>
                <a:gd name="connsiteX164" fmla="*/ 900854 w 2915920"/>
                <a:gd name="connsiteY164" fmla="*/ 640080 h 1073573"/>
                <a:gd name="connsiteX165" fmla="*/ 890694 w 2915920"/>
                <a:gd name="connsiteY165" fmla="*/ 667173 h 1073573"/>
                <a:gd name="connsiteX166" fmla="*/ 850054 w 2915920"/>
                <a:gd name="connsiteY166" fmla="*/ 697653 h 1073573"/>
                <a:gd name="connsiteX167" fmla="*/ 802640 w 2915920"/>
                <a:gd name="connsiteY167" fmla="*/ 728133 h 1073573"/>
                <a:gd name="connsiteX168" fmla="*/ 785707 w 2915920"/>
                <a:gd name="connsiteY168" fmla="*/ 748453 h 1073573"/>
                <a:gd name="connsiteX169" fmla="*/ 778934 w 2915920"/>
                <a:gd name="connsiteY169" fmla="*/ 799253 h 1073573"/>
                <a:gd name="connsiteX170" fmla="*/ 775547 w 2915920"/>
                <a:gd name="connsiteY170" fmla="*/ 812800 h 1073573"/>
                <a:gd name="connsiteX171" fmla="*/ 755227 w 2915920"/>
                <a:gd name="connsiteY171" fmla="*/ 812800 h 1073573"/>
                <a:gd name="connsiteX172" fmla="*/ 738294 w 2915920"/>
                <a:gd name="connsiteY172" fmla="*/ 792480 h 1073573"/>
                <a:gd name="connsiteX173" fmla="*/ 738294 w 2915920"/>
                <a:gd name="connsiteY173" fmla="*/ 792480 h 1073573"/>
                <a:gd name="connsiteX174" fmla="*/ 714587 w 2915920"/>
                <a:gd name="connsiteY174" fmla="*/ 775547 h 1073573"/>
                <a:gd name="connsiteX175" fmla="*/ 721360 w 2915920"/>
                <a:gd name="connsiteY175" fmla="*/ 738293 h 1073573"/>
                <a:gd name="connsiteX176" fmla="*/ 721360 w 2915920"/>
                <a:gd name="connsiteY176" fmla="*/ 714587 h 1073573"/>
                <a:gd name="connsiteX177" fmla="*/ 721360 w 2915920"/>
                <a:gd name="connsiteY177" fmla="*/ 694267 h 1073573"/>
                <a:gd name="connsiteX178" fmla="*/ 717974 w 2915920"/>
                <a:gd name="connsiteY178" fmla="*/ 663787 h 1073573"/>
                <a:gd name="connsiteX179" fmla="*/ 707814 w 2915920"/>
                <a:gd name="connsiteY179" fmla="*/ 640080 h 1073573"/>
                <a:gd name="connsiteX180" fmla="*/ 711200 w 2915920"/>
                <a:gd name="connsiteY180" fmla="*/ 609600 h 1073573"/>
                <a:gd name="connsiteX181" fmla="*/ 707814 w 2915920"/>
                <a:gd name="connsiteY181" fmla="*/ 589280 h 1073573"/>
                <a:gd name="connsiteX182" fmla="*/ 697654 w 2915920"/>
                <a:gd name="connsiteY182" fmla="*/ 562187 h 1073573"/>
                <a:gd name="connsiteX183" fmla="*/ 687494 w 2915920"/>
                <a:gd name="connsiteY183" fmla="*/ 555413 h 1073573"/>
                <a:gd name="connsiteX184" fmla="*/ 657014 w 2915920"/>
                <a:gd name="connsiteY184" fmla="*/ 545253 h 1073573"/>
                <a:gd name="connsiteX185" fmla="*/ 602827 w 2915920"/>
                <a:gd name="connsiteY185" fmla="*/ 545253 h 1073573"/>
                <a:gd name="connsiteX186" fmla="*/ 565574 w 2915920"/>
                <a:gd name="connsiteY186" fmla="*/ 541867 h 1073573"/>
                <a:gd name="connsiteX187" fmla="*/ 538480 w 2915920"/>
                <a:gd name="connsiteY187" fmla="*/ 538480 h 1073573"/>
                <a:gd name="connsiteX188" fmla="*/ 538480 w 2915920"/>
                <a:gd name="connsiteY188" fmla="*/ 538480 h 1073573"/>
                <a:gd name="connsiteX189" fmla="*/ 494454 w 2915920"/>
                <a:gd name="connsiteY189" fmla="*/ 518160 h 1073573"/>
                <a:gd name="connsiteX190" fmla="*/ 474134 w 2915920"/>
                <a:gd name="connsiteY190" fmla="*/ 501227 h 1073573"/>
                <a:gd name="connsiteX191" fmla="*/ 467360 w 2915920"/>
                <a:gd name="connsiteY191" fmla="*/ 491067 h 1073573"/>
                <a:gd name="connsiteX192" fmla="*/ 423334 w 2915920"/>
                <a:gd name="connsiteY192" fmla="*/ 484293 h 1073573"/>
                <a:gd name="connsiteX193" fmla="*/ 389467 w 2915920"/>
                <a:gd name="connsiteY193" fmla="*/ 494453 h 1073573"/>
                <a:gd name="connsiteX194" fmla="*/ 362374 w 2915920"/>
                <a:gd name="connsiteY194" fmla="*/ 491067 h 1073573"/>
                <a:gd name="connsiteX195" fmla="*/ 335280 w 2915920"/>
                <a:gd name="connsiteY195" fmla="*/ 467360 h 1073573"/>
                <a:gd name="connsiteX196" fmla="*/ 308187 w 2915920"/>
                <a:gd name="connsiteY196" fmla="*/ 457200 h 1073573"/>
                <a:gd name="connsiteX197" fmla="*/ 274320 w 2915920"/>
                <a:gd name="connsiteY197" fmla="*/ 433493 h 1073573"/>
                <a:gd name="connsiteX198" fmla="*/ 264160 w 2915920"/>
                <a:gd name="connsiteY198" fmla="*/ 403013 h 1073573"/>
                <a:gd name="connsiteX199" fmla="*/ 243840 w 2915920"/>
                <a:gd name="connsiteY199" fmla="*/ 392853 h 1073573"/>
                <a:gd name="connsiteX200" fmla="*/ 223520 w 2915920"/>
                <a:gd name="connsiteY200" fmla="*/ 375920 h 1073573"/>
                <a:gd name="connsiteX201" fmla="*/ 203200 w 2915920"/>
                <a:gd name="connsiteY201" fmla="*/ 345440 h 1073573"/>
                <a:gd name="connsiteX202" fmla="*/ 203200 w 2915920"/>
                <a:gd name="connsiteY202" fmla="*/ 345440 h 1073573"/>
                <a:gd name="connsiteX203" fmla="*/ 172720 w 2915920"/>
                <a:gd name="connsiteY203" fmla="*/ 294640 h 1073573"/>
                <a:gd name="connsiteX204" fmla="*/ 152400 w 2915920"/>
                <a:gd name="connsiteY204" fmla="*/ 284480 h 1073573"/>
                <a:gd name="connsiteX205" fmla="*/ 135467 w 2915920"/>
                <a:gd name="connsiteY205" fmla="*/ 247227 h 1073573"/>
                <a:gd name="connsiteX206" fmla="*/ 125307 w 2915920"/>
                <a:gd name="connsiteY206" fmla="*/ 223520 h 1073573"/>
                <a:gd name="connsiteX207" fmla="*/ 111760 w 2915920"/>
                <a:gd name="connsiteY207" fmla="*/ 209973 h 1073573"/>
                <a:gd name="connsiteX208" fmla="*/ 84667 w 2915920"/>
                <a:gd name="connsiteY208" fmla="*/ 193040 h 1073573"/>
                <a:gd name="connsiteX209" fmla="*/ 64347 w 2915920"/>
                <a:gd name="connsiteY209" fmla="*/ 182880 h 1073573"/>
                <a:gd name="connsiteX210" fmla="*/ 47414 w 2915920"/>
                <a:gd name="connsiteY210" fmla="*/ 182880 h 1073573"/>
                <a:gd name="connsiteX211" fmla="*/ 37254 w 2915920"/>
                <a:gd name="connsiteY211" fmla="*/ 189653 h 1073573"/>
                <a:gd name="connsiteX212" fmla="*/ 30480 w 2915920"/>
                <a:gd name="connsiteY212" fmla="*/ 203200 h 1073573"/>
                <a:gd name="connsiteX213" fmla="*/ 27094 w 2915920"/>
                <a:gd name="connsiteY213" fmla="*/ 230293 h 1073573"/>
                <a:gd name="connsiteX214" fmla="*/ 16934 w 2915920"/>
                <a:gd name="connsiteY214" fmla="*/ 247227 h 1073573"/>
                <a:gd name="connsiteX215" fmla="*/ 6774 w 2915920"/>
                <a:gd name="connsiteY215" fmla="*/ 257387 h 1073573"/>
                <a:gd name="connsiteX216" fmla="*/ 3387 w 2915920"/>
                <a:gd name="connsiteY216" fmla="*/ 270933 h 1073573"/>
                <a:gd name="connsiteX217" fmla="*/ 0 w 2915920"/>
                <a:gd name="connsiteY217" fmla="*/ 284480 h 1073573"/>
                <a:gd name="connsiteX218" fmla="*/ 0 w 2915920"/>
                <a:gd name="connsiteY218" fmla="*/ 304800 h 1073573"/>
                <a:gd name="connsiteX219" fmla="*/ 0 w 2915920"/>
                <a:gd name="connsiteY219" fmla="*/ 328507 h 1073573"/>
                <a:gd name="connsiteX220" fmla="*/ 0 w 2915920"/>
                <a:gd name="connsiteY220" fmla="*/ 335280 h 1073573"/>
                <a:gd name="connsiteX221" fmla="*/ 13547 w 2915920"/>
                <a:gd name="connsiteY221" fmla="*/ 348827 h 1073573"/>
                <a:gd name="connsiteX222" fmla="*/ 13547 w 2915920"/>
                <a:gd name="connsiteY222" fmla="*/ 352213 h 1073573"/>
                <a:gd name="connsiteX223" fmla="*/ 20320 w 2915920"/>
                <a:gd name="connsiteY223" fmla="*/ 362373 h 1073573"/>
                <a:gd name="connsiteX224" fmla="*/ 13547 w 2915920"/>
                <a:gd name="connsiteY224" fmla="*/ 369147 h 1073573"/>
                <a:gd name="connsiteX225" fmla="*/ 16934 w 2915920"/>
                <a:gd name="connsiteY225" fmla="*/ 392853 h 1073573"/>
                <a:gd name="connsiteX226" fmla="*/ 13547 w 2915920"/>
                <a:gd name="connsiteY226" fmla="*/ 406400 h 1073573"/>
                <a:gd name="connsiteX227" fmla="*/ 10160 w 2915920"/>
                <a:gd name="connsiteY227" fmla="*/ 416560 h 1073573"/>
                <a:gd name="connsiteX228" fmla="*/ 6774 w 2915920"/>
                <a:gd name="connsiteY228" fmla="*/ 430107 h 1073573"/>
                <a:gd name="connsiteX229" fmla="*/ 3387 w 2915920"/>
                <a:gd name="connsiteY229" fmla="*/ 440267 h 1073573"/>
                <a:gd name="connsiteX230" fmla="*/ 16934 w 2915920"/>
                <a:gd name="connsiteY230" fmla="*/ 443653 h 1073573"/>
                <a:gd name="connsiteX231" fmla="*/ 20320 w 2915920"/>
                <a:gd name="connsiteY231" fmla="*/ 450427 h 1073573"/>
                <a:gd name="connsiteX232" fmla="*/ 23707 w 2915920"/>
                <a:gd name="connsiteY232" fmla="*/ 457200 h 1073573"/>
                <a:gd name="connsiteX233" fmla="*/ 30480 w 2915920"/>
                <a:gd name="connsiteY233" fmla="*/ 460587 h 1073573"/>
                <a:gd name="connsiteX234" fmla="*/ 40640 w 2915920"/>
                <a:gd name="connsiteY234" fmla="*/ 474133 h 1073573"/>
                <a:gd name="connsiteX235" fmla="*/ 47414 w 2915920"/>
                <a:gd name="connsiteY235" fmla="*/ 474133 h 1073573"/>
                <a:gd name="connsiteX236" fmla="*/ 54187 w 2915920"/>
                <a:gd name="connsiteY236" fmla="*/ 463973 h 1073573"/>
                <a:gd name="connsiteX237" fmla="*/ 71120 w 2915920"/>
                <a:gd name="connsiteY237" fmla="*/ 460587 h 1073573"/>
                <a:gd name="connsiteX238" fmla="*/ 88054 w 2915920"/>
                <a:gd name="connsiteY238" fmla="*/ 460587 h 1073573"/>
                <a:gd name="connsiteX239" fmla="*/ 98214 w 2915920"/>
                <a:gd name="connsiteY239" fmla="*/ 460587 h 1073573"/>
                <a:gd name="connsiteX240" fmla="*/ 115147 w 2915920"/>
                <a:gd name="connsiteY240" fmla="*/ 463973 h 1073573"/>
                <a:gd name="connsiteX241" fmla="*/ 128694 w 2915920"/>
                <a:gd name="connsiteY241" fmla="*/ 470747 h 1073573"/>
                <a:gd name="connsiteX242" fmla="*/ 138854 w 2915920"/>
                <a:gd name="connsiteY242" fmla="*/ 480907 h 1073573"/>
                <a:gd name="connsiteX243" fmla="*/ 135467 w 2915920"/>
                <a:gd name="connsiteY243" fmla="*/ 491067 h 1073573"/>
                <a:gd name="connsiteX244" fmla="*/ 132080 w 2915920"/>
                <a:gd name="connsiteY244" fmla="*/ 504613 h 1073573"/>
                <a:gd name="connsiteX245" fmla="*/ 132080 w 2915920"/>
                <a:gd name="connsiteY245" fmla="*/ 504613 h 1073573"/>
                <a:gd name="connsiteX246" fmla="*/ 125307 w 2915920"/>
                <a:gd name="connsiteY246" fmla="*/ 524933 h 1073573"/>
                <a:gd name="connsiteX247" fmla="*/ 135467 w 2915920"/>
                <a:gd name="connsiteY247" fmla="*/ 552027 h 1073573"/>
                <a:gd name="connsiteX248" fmla="*/ 142240 w 2915920"/>
                <a:gd name="connsiteY248" fmla="*/ 555413 h 1073573"/>
                <a:gd name="connsiteX249" fmla="*/ 155787 w 2915920"/>
                <a:gd name="connsiteY249" fmla="*/ 555413 h 1073573"/>
                <a:gd name="connsiteX250" fmla="*/ 172720 w 2915920"/>
                <a:gd name="connsiteY250" fmla="*/ 555413 h 1073573"/>
                <a:gd name="connsiteX251" fmla="*/ 186267 w 2915920"/>
                <a:gd name="connsiteY251" fmla="*/ 541867 h 1073573"/>
                <a:gd name="connsiteX252" fmla="*/ 193040 w 2915920"/>
                <a:gd name="connsiteY252" fmla="*/ 535093 h 1073573"/>
                <a:gd name="connsiteX253" fmla="*/ 193040 w 2915920"/>
                <a:gd name="connsiteY253" fmla="*/ 531707 h 1073573"/>
                <a:gd name="connsiteX254" fmla="*/ 203200 w 2915920"/>
                <a:gd name="connsiteY254" fmla="*/ 531707 h 1073573"/>
                <a:gd name="connsiteX255" fmla="*/ 216747 w 2915920"/>
                <a:gd name="connsiteY255" fmla="*/ 531707 h 1073573"/>
                <a:gd name="connsiteX256" fmla="*/ 220134 w 2915920"/>
                <a:gd name="connsiteY256" fmla="*/ 538480 h 1073573"/>
                <a:gd name="connsiteX257" fmla="*/ 240454 w 2915920"/>
                <a:gd name="connsiteY257" fmla="*/ 545253 h 1073573"/>
                <a:gd name="connsiteX258" fmla="*/ 240454 w 2915920"/>
                <a:gd name="connsiteY258" fmla="*/ 555413 h 1073573"/>
                <a:gd name="connsiteX259" fmla="*/ 240454 w 2915920"/>
                <a:gd name="connsiteY259" fmla="*/ 565573 h 1073573"/>
                <a:gd name="connsiteX260" fmla="*/ 243840 w 2915920"/>
                <a:gd name="connsiteY260" fmla="*/ 575733 h 1073573"/>
                <a:gd name="connsiteX261" fmla="*/ 254000 w 2915920"/>
                <a:gd name="connsiteY261" fmla="*/ 592667 h 1073573"/>
                <a:gd name="connsiteX262" fmla="*/ 267547 w 2915920"/>
                <a:gd name="connsiteY262" fmla="*/ 602827 h 1073573"/>
                <a:gd name="connsiteX263" fmla="*/ 284480 w 2915920"/>
                <a:gd name="connsiteY263" fmla="*/ 612987 h 1073573"/>
                <a:gd name="connsiteX264" fmla="*/ 287867 w 2915920"/>
                <a:gd name="connsiteY264" fmla="*/ 623147 h 1073573"/>
                <a:gd name="connsiteX265" fmla="*/ 291254 w 2915920"/>
                <a:gd name="connsiteY265" fmla="*/ 629920 h 1073573"/>
                <a:gd name="connsiteX266" fmla="*/ 301414 w 2915920"/>
                <a:gd name="connsiteY266" fmla="*/ 633307 h 1073573"/>
                <a:gd name="connsiteX267" fmla="*/ 318347 w 2915920"/>
                <a:gd name="connsiteY267" fmla="*/ 633307 h 1073573"/>
                <a:gd name="connsiteX268" fmla="*/ 338667 w 2915920"/>
                <a:gd name="connsiteY268" fmla="*/ 646853 h 1073573"/>
                <a:gd name="connsiteX269" fmla="*/ 338667 w 2915920"/>
                <a:gd name="connsiteY269" fmla="*/ 663787 h 1073573"/>
                <a:gd name="connsiteX270" fmla="*/ 338667 w 2915920"/>
                <a:gd name="connsiteY270" fmla="*/ 663787 h 1073573"/>
                <a:gd name="connsiteX271" fmla="*/ 335280 w 2915920"/>
                <a:gd name="connsiteY271" fmla="*/ 697653 h 1073573"/>
                <a:gd name="connsiteX272" fmla="*/ 335280 w 2915920"/>
                <a:gd name="connsiteY272" fmla="*/ 717973 h 1073573"/>
                <a:gd name="connsiteX273" fmla="*/ 338667 w 2915920"/>
                <a:gd name="connsiteY273" fmla="*/ 728133 h 1073573"/>
                <a:gd name="connsiteX274" fmla="*/ 348827 w 2915920"/>
                <a:gd name="connsiteY274" fmla="*/ 731520 h 1073573"/>
                <a:gd name="connsiteX275" fmla="*/ 372534 w 2915920"/>
                <a:gd name="connsiteY275" fmla="*/ 731520 h 1073573"/>
                <a:gd name="connsiteX276" fmla="*/ 396240 w 2915920"/>
                <a:gd name="connsiteY276" fmla="*/ 734907 h 1073573"/>
                <a:gd name="connsiteX277" fmla="*/ 433494 w 2915920"/>
                <a:gd name="connsiteY277" fmla="*/ 745067 h 1073573"/>
                <a:gd name="connsiteX278" fmla="*/ 440267 w 2915920"/>
                <a:gd name="connsiteY278" fmla="*/ 758613 h 1073573"/>
                <a:gd name="connsiteX279" fmla="*/ 447040 w 2915920"/>
                <a:gd name="connsiteY279" fmla="*/ 778933 h 1073573"/>
                <a:gd name="connsiteX280" fmla="*/ 467360 w 2915920"/>
                <a:gd name="connsiteY280" fmla="*/ 806027 h 1073573"/>
                <a:gd name="connsiteX281" fmla="*/ 480907 w 2915920"/>
                <a:gd name="connsiteY281" fmla="*/ 833120 h 1073573"/>
                <a:gd name="connsiteX282" fmla="*/ 491067 w 2915920"/>
                <a:gd name="connsiteY282" fmla="*/ 846667 h 1073573"/>
                <a:gd name="connsiteX283" fmla="*/ 491067 w 2915920"/>
                <a:gd name="connsiteY283" fmla="*/ 863600 h 1073573"/>
                <a:gd name="connsiteX284" fmla="*/ 511387 w 2915920"/>
                <a:gd name="connsiteY284" fmla="*/ 924560 h 1073573"/>
                <a:gd name="connsiteX0" fmla="*/ 511387 w 2915920"/>
                <a:gd name="connsiteY0" fmla="*/ 924560 h 1073573"/>
                <a:gd name="connsiteX1" fmla="*/ 589280 w 2915920"/>
                <a:gd name="connsiteY1" fmla="*/ 934720 h 1073573"/>
                <a:gd name="connsiteX2" fmla="*/ 657014 w 2915920"/>
                <a:gd name="connsiteY2" fmla="*/ 938107 h 1073573"/>
                <a:gd name="connsiteX3" fmla="*/ 663787 w 2915920"/>
                <a:gd name="connsiteY3" fmla="*/ 944880 h 1073573"/>
                <a:gd name="connsiteX4" fmla="*/ 697654 w 2915920"/>
                <a:gd name="connsiteY4" fmla="*/ 985520 h 1073573"/>
                <a:gd name="connsiteX5" fmla="*/ 738294 w 2915920"/>
                <a:gd name="connsiteY5" fmla="*/ 1026160 h 1073573"/>
                <a:gd name="connsiteX6" fmla="*/ 755227 w 2915920"/>
                <a:gd name="connsiteY6" fmla="*/ 1049867 h 1073573"/>
                <a:gd name="connsiteX7" fmla="*/ 802640 w 2915920"/>
                <a:gd name="connsiteY7" fmla="*/ 1066800 h 1073573"/>
                <a:gd name="connsiteX8" fmla="*/ 839894 w 2915920"/>
                <a:gd name="connsiteY8" fmla="*/ 1073573 h 1073573"/>
                <a:gd name="connsiteX9" fmla="*/ 900854 w 2915920"/>
                <a:gd name="connsiteY9" fmla="*/ 1053253 h 1073573"/>
                <a:gd name="connsiteX10" fmla="*/ 917787 w 2915920"/>
                <a:gd name="connsiteY10" fmla="*/ 1036320 h 1073573"/>
                <a:gd name="connsiteX11" fmla="*/ 924560 w 2915920"/>
                <a:gd name="connsiteY11" fmla="*/ 1009227 h 1073573"/>
                <a:gd name="connsiteX12" fmla="*/ 927947 w 2915920"/>
                <a:gd name="connsiteY12" fmla="*/ 995680 h 1073573"/>
                <a:gd name="connsiteX13" fmla="*/ 968587 w 2915920"/>
                <a:gd name="connsiteY13" fmla="*/ 971973 h 1073573"/>
                <a:gd name="connsiteX14" fmla="*/ 982134 w 2915920"/>
                <a:gd name="connsiteY14" fmla="*/ 965200 h 1073573"/>
                <a:gd name="connsiteX15" fmla="*/ 1005840 w 2915920"/>
                <a:gd name="connsiteY15" fmla="*/ 965200 h 1073573"/>
                <a:gd name="connsiteX16" fmla="*/ 1043094 w 2915920"/>
                <a:gd name="connsiteY16" fmla="*/ 944880 h 1073573"/>
                <a:gd name="connsiteX17" fmla="*/ 1060027 w 2915920"/>
                <a:gd name="connsiteY17" fmla="*/ 921173 h 1073573"/>
                <a:gd name="connsiteX18" fmla="*/ 1063414 w 2915920"/>
                <a:gd name="connsiteY18" fmla="*/ 894080 h 1073573"/>
                <a:gd name="connsiteX19" fmla="*/ 1090507 w 2915920"/>
                <a:gd name="connsiteY19" fmla="*/ 836507 h 1073573"/>
                <a:gd name="connsiteX20" fmla="*/ 1090507 w 2915920"/>
                <a:gd name="connsiteY20" fmla="*/ 806027 h 1073573"/>
                <a:gd name="connsiteX21" fmla="*/ 1104054 w 2915920"/>
                <a:gd name="connsiteY21" fmla="*/ 792480 h 1073573"/>
                <a:gd name="connsiteX22" fmla="*/ 1127760 w 2915920"/>
                <a:gd name="connsiteY22" fmla="*/ 782320 h 1073573"/>
                <a:gd name="connsiteX23" fmla="*/ 1154854 w 2915920"/>
                <a:gd name="connsiteY23" fmla="*/ 778933 h 1073573"/>
                <a:gd name="connsiteX24" fmla="*/ 1181947 w 2915920"/>
                <a:gd name="connsiteY24" fmla="*/ 755227 h 1073573"/>
                <a:gd name="connsiteX25" fmla="*/ 1205654 w 2915920"/>
                <a:gd name="connsiteY25" fmla="*/ 714587 h 1073573"/>
                <a:gd name="connsiteX26" fmla="*/ 1229360 w 2915920"/>
                <a:gd name="connsiteY26" fmla="*/ 673947 h 1073573"/>
                <a:gd name="connsiteX27" fmla="*/ 1236134 w 2915920"/>
                <a:gd name="connsiteY27" fmla="*/ 660400 h 1073573"/>
                <a:gd name="connsiteX28" fmla="*/ 1249680 w 2915920"/>
                <a:gd name="connsiteY28" fmla="*/ 657013 h 1073573"/>
                <a:gd name="connsiteX29" fmla="*/ 1293707 w 2915920"/>
                <a:gd name="connsiteY29" fmla="*/ 663787 h 1073573"/>
                <a:gd name="connsiteX30" fmla="*/ 1307254 w 2915920"/>
                <a:gd name="connsiteY30" fmla="*/ 677333 h 1073573"/>
                <a:gd name="connsiteX31" fmla="*/ 1314027 w 2915920"/>
                <a:gd name="connsiteY31" fmla="*/ 697653 h 1073573"/>
                <a:gd name="connsiteX32" fmla="*/ 1317414 w 2915920"/>
                <a:gd name="connsiteY32" fmla="*/ 714587 h 1073573"/>
                <a:gd name="connsiteX33" fmla="*/ 1320800 w 2915920"/>
                <a:gd name="connsiteY33" fmla="*/ 717973 h 1073573"/>
                <a:gd name="connsiteX34" fmla="*/ 1405467 w 2915920"/>
                <a:gd name="connsiteY34" fmla="*/ 717973 h 1073573"/>
                <a:gd name="connsiteX35" fmla="*/ 1422400 w 2915920"/>
                <a:gd name="connsiteY35" fmla="*/ 711200 h 1073573"/>
                <a:gd name="connsiteX36" fmla="*/ 1425787 w 2915920"/>
                <a:gd name="connsiteY36" fmla="*/ 697653 h 1073573"/>
                <a:gd name="connsiteX37" fmla="*/ 1425787 w 2915920"/>
                <a:gd name="connsiteY37" fmla="*/ 687493 h 1073573"/>
                <a:gd name="connsiteX38" fmla="*/ 1432560 w 2915920"/>
                <a:gd name="connsiteY38" fmla="*/ 680720 h 1073573"/>
                <a:gd name="connsiteX39" fmla="*/ 1459654 w 2915920"/>
                <a:gd name="connsiteY39" fmla="*/ 673947 h 1073573"/>
                <a:gd name="connsiteX40" fmla="*/ 1476587 w 2915920"/>
                <a:gd name="connsiteY40" fmla="*/ 677333 h 1073573"/>
                <a:gd name="connsiteX41" fmla="*/ 1496907 w 2915920"/>
                <a:gd name="connsiteY41" fmla="*/ 680720 h 1073573"/>
                <a:gd name="connsiteX42" fmla="*/ 1517227 w 2915920"/>
                <a:gd name="connsiteY42" fmla="*/ 697653 h 1073573"/>
                <a:gd name="connsiteX43" fmla="*/ 1544320 w 2915920"/>
                <a:gd name="connsiteY43" fmla="*/ 711200 h 1073573"/>
                <a:gd name="connsiteX44" fmla="*/ 1564640 w 2915920"/>
                <a:gd name="connsiteY44" fmla="*/ 748453 h 1073573"/>
                <a:gd name="connsiteX45" fmla="*/ 1588347 w 2915920"/>
                <a:gd name="connsiteY45" fmla="*/ 768773 h 1073573"/>
                <a:gd name="connsiteX46" fmla="*/ 1618827 w 2915920"/>
                <a:gd name="connsiteY46" fmla="*/ 782320 h 1073573"/>
                <a:gd name="connsiteX47" fmla="*/ 1639147 w 2915920"/>
                <a:gd name="connsiteY47" fmla="*/ 782320 h 1073573"/>
                <a:gd name="connsiteX48" fmla="*/ 1656080 w 2915920"/>
                <a:gd name="connsiteY48" fmla="*/ 758613 h 1073573"/>
                <a:gd name="connsiteX49" fmla="*/ 1703494 w 2915920"/>
                <a:gd name="connsiteY49" fmla="*/ 711200 h 1073573"/>
                <a:gd name="connsiteX50" fmla="*/ 1713654 w 2915920"/>
                <a:gd name="connsiteY50" fmla="*/ 704427 h 1073573"/>
                <a:gd name="connsiteX51" fmla="*/ 1733974 w 2915920"/>
                <a:gd name="connsiteY51" fmla="*/ 701040 h 1073573"/>
                <a:gd name="connsiteX52" fmla="*/ 1788160 w 2915920"/>
                <a:gd name="connsiteY52" fmla="*/ 704427 h 1073573"/>
                <a:gd name="connsiteX53" fmla="*/ 1822027 w 2915920"/>
                <a:gd name="connsiteY53" fmla="*/ 704427 h 1073573"/>
                <a:gd name="connsiteX54" fmla="*/ 1845734 w 2915920"/>
                <a:gd name="connsiteY54" fmla="*/ 704427 h 1073573"/>
                <a:gd name="connsiteX55" fmla="*/ 1859280 w 2915920"/>
                <a:gd name="connsiteY55" fmla="*/ 701040 h 1073573"/>
                <a:gd name="connsiteX56" fmla="*/ 1876214 w 2915920"/>
                <a:gd name="connsiteY56" fmla="*/ 677333 h 1073573"/>
                <a:gd name="connsiteX57" fmla="*/ 1889760 w 2915920"/>
                <a:gd name="connsiteY57" fmla="*/ 646853 h 1073573"/>
                <a:gd name="connsiteX58" fmla="*/ 1893147 w 2915920"/>
                <a:gd name="connsiteY58" fmla="*/ 633307 h 1073573"/>
                <a:gd name="connsiteX59" fmla="*/ 1906694 w 2915920"/>
                <a:gd name="connsiteY59" fmla="*/ 629920 h 1073573"/>
                <a:gd name="connsiteX60" fmla="*/ 1910080 w 2915920"/>
                <a:gd name="connsiteY60" fmla="*/ 612987 h 1073573"/>
                <a:gd name="connsiteX61" fmla="*/ 1930400 w 2915920"/>
                <a:gd name="connsiteY61" fmla="*/ 589280 h 1073573"/>
                <a:gd name="connsiteX62" fmla="*/ 1960880 w 2915920"/>
                <a:gd name="connsiteY62" fmla="*/ 572347 h 1073573"/>
                <a:gd name="connsiteX63" fmla="*/ 2011680 w 2915920"/>
                <a:gd name="connsiteY63" fmla="*/ 575733 h 1073573"/>
                <a:gd name="connsiteX64" fmla="*/ 2042160 w 2915920"/>
                <a:gd name="connsiteY64" fmla="*/ 585893 h 1073573"/>
                <a:gd name="connsiteX65" fmla="*/ 2120054 w 2915920"/>
                <a:gd name="connsiteY65" fmla="*/ 599440 h 1073573"/>
                <a:gd name="connsiteX66" fmla="*/ 2164080 w 2915920"/>
                <a:gd name="connsiteY66" fmla="*/ 606213 h 1073573"/>
                <a:gd name="connsiteX67" fmla="*/ 2181014 w 2915920"/>
                <a:gd name="connsiteY67" fmla="*/ 629920 h 1073573"/>
                <a:gd name="connsiteX68" fmla="*/ 2211494 w 2915920"/>
                <a:gd name="connsiteY68" fmla="*/ 657013 h 1073573"/>
                <a:gd name="connsiteX69" fmla="*/ 2231814 w 2915920"/>
                <a:gd name="connsiteY69" fmla="*/ 667173 h 1073573"/>
                <a:gd name="connsiteX70" fmla="*/ 2269067 w 2915920"/>
                <a:gd name="connsiteY70" fmla="*/ 680720 h 1073573"/>
                <a:gd name="connsiteX71" fmla="*/ 2302934 w 2915920"/>
                <a:gd name="connsiteY71" fmla="*/ 684107 h 1073573"/>
                <a:gd name="connsiteX72" fmla="*/ 2350347 w 2915920"/>
                <a:gd name="connsiteY72" fmla="*/ 714587 h 1073573"/>
                <a:gd name="connsiteX73" fmla="*/ 2377440 w 2915920"/>
                <a:gd name="connsiteY73" fmla="*/ 728133 h 1073573"/>
                <a:gd name="connsiteX74" fmla="*/ 2411307 w 2915920"/>
                <a:gd name="connsiteY74" fmla="*/ 745067 h 1073573"/>
                <a:gd name="connsiteX75" fmla="*/ 2468880 w 2915920"/>
                <a:gd name="connsiteY75" fmla="*/ 751840 h 1073573"/>
                <a:gd name="connsiteX76" fmla="*/ 2509520 w 2915920"/>
                <a:gd name="connsiteY76" fmla="*/ 758613 h 1073573"/>
                <a:gd name="connsiteX77" fmla="*/ 2556934 w 2915920"/>
                <a:gd name="connsiteY77" fmla="*/ 826347 h 1073573"/>
                <a:gd name="connsiteX78" fmla="*/ 2580640 w 2915920"/>
                <a:gd name="connsiteY78" fmla="*/ 856827 h 1073573"/>
                <a:gd name="connsiteX79" fmla="*/ 2604347 w 2915920"/>
                <a:gd name="connsiteY79" fmla="*/ 897467 h 1073573"/>
                <a:gd name="connsiteX80" fmla="*/ 2634827 w 2915920"/>
                <a:gd name="connsiteY80" fmla="*/ 917787 h 1073573"/>
                <a:gd name="connsiteX81" fmla="*/ 2665307 w 2915920"/>
                <a:gd name="connsiteY81" fmla="*/ 924560 h 1073573"/>
                <a:gd name="connsiteX82" fmla="*/ 2705947 w 2915920"/>
                <a:gd name="connsiteY82" fmla="*/ 904240 h 1073573"/>
                <a:gd name="connsiteX83" fmla="*/ 2703010 w 2915920"/>
                <a:gd name="connsiteY83" fmla="*/ 865710 h 1073573"/>
                <a:gd name="connsiteX84" fmla="*/ 2705947 w 2915920"/>
                <a:gd name="connsiteY84" fmla="*/ 812800 h 1073573"/>
                <a:gd name="connsiteX85" fmla="*/ 2702560 w 2915920"/>
                <a:gd name="connsiteY85" fmla="*/ 795867 h 1073573"/>
                <a:gd name="connsiteX86" fmla="*/ 2699174 w 2915920"/>
                <a:gd name="connsiteY86" fmla="*/ 768773 h 1073573"/>
                <a:gd name="connsiteX87" fmla="*/ 2695787 w 2915920"/>
                <a:gd name="connsiteY87" fmla="*/ 755227 h 1073573"/>
                <a:gd name="connsiteX88" fmla="*/ 2689014 w 2915920"/>
                <a:gd name="connsiteY88" fmla="*/ 734907 h 1073573"/>
                <a:gd name="connsiteX89" fmla="*/ 2682240 w 2915920"/>
                <a:gd name="connsiteY89" fmla="*/ 714587 h 1073573"/>
                <a:gd name="connsiteX90" fmla="*/ 2678854 w 2915920"/>
                <a:gd name="connsiteY90" fmla="*/ 694267 h 1073573"/>
                <a:gd name="connsiteX91" fmla="*/ 2672080 w 2915920"/>
                <a:gd name="connsiteY91" fmla="*/ 684107 h 1073573"/>
                <a:gd name="connsiteX92" fmla="*/ 2678854 w 2915920"/>
                <a:gd name="connsiteY92" fmla="*/ 670560 h 1073573"/>
                <a:gd name="connsiteX93" fmla="*/ 2699174 w 2915920"/>
                <a:gd name="connsiteY93" fmla="*/ 663787 h 1073573"/>
                <a:gd name="connsiteX94" fmla="*/ 2729654 w 2915920"/>
                <a:gd name="connsiteY94" fmla="*/ 663787 h 1073573"/>
                <a:gd name="connsiteX95" fmla="*/ 2770294 w 2915920"/>
                <a:gd name="connsiteY95" fmla="*/ 670560 h 1073573"/>
                <a:gd name="connsiteX96" fmla="*/ 2783840 w 2915920"/>
                <a:gd name="connsiteY96" fmla="*/ 673947 h 1073573"/>
                <a:gd name="connsiteX97" fmla="*/ 2804160 w 2915920"/>
                <a:gd name="connsiteY97" fmla="*/ 687493 h 1073573"/>
                <a:gd name="connsiteX98" fmla="*/ 2827867 w 2915920"/>
                <a:gd name="connsiteY98" fmla="*/ 670560 h 1073573"/>
                <a:gd name="connsiteX99" fmla="*/ 2827867 w 2915920"/>
                <a:gd name="connsiteY99" fmla="*/ 646853 h 1073573"/>
                <a:gd name="connsiteX100" fmla="*/ 2817707 w 2915920"/>
                <a:gd name="connsiteY100" fmla="*/ 626533 h 1073573"/>
                <a:gd name="connsiteX101" fmla="*/ 2810934 w 2915920"/>
                <a:gd name="connsiteY101" fmla="*/ 612987 h 1073573"/>
                <a:gd name="connsiteX102" fmla="*/ 2817707 w 2915920"/>
                <a:gd name="connsiteY102" fmla="*/ 592667 h 1073573"/>
                <a:gd name="connsiteX103" fmla="*/ 2844800 w 2915920"/>
                <a:gd name="connsiteY103" fmla="*/ 575733 h 1073573"/>
                <a:gd name="connsiteX104" fmla="*/ 2868507 w 2915920"/>
                <a:gd name="connsiteY104" fmla="*/ 562187 h 1073573"/>
                <a:gd name="connsiteX105" fmla="*/ 2892214 w 2915920"/>
                <a:gd name="connsiteY105" fmla="*/ 558800 h 1073573"/>
                <a:gd name="connsiteX106" fmla="*/ 2912534 w 2915920"/>
                <a:gd name="connsiteY106" fmla="*/ 545253 h 1073573"/>
                <a:gd name="connsiteX107" fmla="*/ 2915920 w 2915920"/>
                <a:gd name="connsiteY107" fmla="*/ 531707 h 1073573"/>
                <a:gd name="connsiteX108" fmla="*/ 1960213 w 2915920"/>
                <a:gd name="connsiteY108" fmla="*/ 571567 h 1073573"/>
                <a:gd name="connsiteX109" fmla="*/ 1968475 w 2915920"/>
                <a:gd name="connsiteY109" fmla="*/ 564620 h 1073573"/>
                <a:gd name="connsiteX110" fmla="*/ 1927380 w 2915920"/>
                <a:gd name="connsiteY110" fmla="*/ 537613 h 1073573"/>
                <a:gd name="connsiteX111" fmla="*/ 1883642 w 2915920"/>
                <a:gd name="connsiteY111" fmla="*/ 500534 h 1073573"/>
                <a:gd name="connsiteX112" fmla="*/ 1880710 w 2915920"/>
                <a:gd name="connsiteY112" fmla="*/ 445131 h 1073573"/>
                <a:gd name="connsiteX113" fmla="*/ 1845977 w 2915920"/>
                <a:gd name="connsiteY113" fmla="*/ 386255 h 1073573"/>
                <a:gd name="connsiteX114" fmla="*/ 1850852 w 2915920"/>
                <a:gd name="connsiteY114" fmla="*/ 340925 h 1073573"/>
                <a:gd name="connsiteX115" fmla="*/ 1807114 w 2915920"/>
                <a:gd name="connsiteY115" fmla="*/ 331721 h 1073573"/>
                <a:gd name="connsiteX116" fmla="*/ 1727733 w 2915920"/>
                <a:gd name="connsiteY116" fmla="*/ 287087 h 1073573"/>
                <a:gd name="connsiteX117" fmla="*/ 1648641 w 2915920"/>
                <a:gd name="connsiteY117" fmla="*/ 267721 h 1073573"/>
                <a:gd name="connsiteX118" fmla="*/ 1639968 w 2915920"/>
                <a:gd name="connsiteY118" fmla="*/ 240715 h 1073573"/>
                <a:gd name="connsiteX119" fmla="*/ 1632617 w 2915920"/>
                <a:gd name="connsiteY119" fmla="*/ 182707 h 1073573"/>
                <a:gd name="connsiteX120" fmla="*/ 1647075 w 2915920"/>
                <a:gd name="connsiteY120" fmla="*/ 132341 h 1073573"/>
                <a:gd name="connsiteX121" fmla="*/ 1702628 w 2915920"/>
                <a:gd name="connsiteY121" fmla="*/ 103164 h 1073573"/>
                <a:gd name="connsiteX122" fmla="*/ 1699696 w 2915920"/>
                <a:gd name="connsiteY122" fmla="*/ 63045 h 1073573"/>
                <a:gd name="connsiteX123" fmla="*/ 1710601 w 2915920"/>
                <a:gd name="connsiteY123" fmla="*/ 6165 h 1073573"/>
                <a:gd name="connsiteX124" fmla="*/ 1618827 w 2915920"/>
                <a:gd name="connsiteY124" fmla="*/ 0 h 1073573"/>
                <a:gd name="connsiteX125" fmla="*/ 1625600 w 2915920"/>
                <a:gd name="connsiteY125" fmla="*/ 16933 h 1073573"/>
                <a:gd name="connsiteX126" fmla="*/ 1615440 w 2915920"/>
                <a:gd name="connsiteY126" fmla="*/ 37253 h 1073573"/>
                <a:gd name="connsiteX127" fmla="*/ 1584960 w 2915920"/>
                <a:gd name="connsiteY127" fmla="*/ 54187 h 1073573"/>
                <a:gd name="connsiteX128" fmla="*/ 1540934 w 2915920"/>
                <a:gd name="connsiteY128" fmla="*/ 118533 h 1073573"/>
                <a:gd name="connsiteX129" fmla="*/ 1507067 w 2915920"/>
                <a:gd name="connsiteY129" fmla="*/ 128693 h 1073573"/>
                <a:gd name="connsiteX130" fmla="*/ 1513840 w 2915920"/>
                <a:gd name="connsiteY130" fmla="*/ 186267 h 1073573"/>
                <a:gd name="connsiteX131" fmla="*/ 1486747 w 2915920"/>
                <a:gd name="connsiteY131" fmla="*/ 216747 h 1073573"/>
                <a:gd name="connsiteX132" fmla="*/ 1486747 w 2915920"/>
                <a:gd name="connsiteY132" fmla="*/ 216747 h 1073573"/>
                <a:gd name="connsiteX133" fmla="*/ 1422400 w 2915920"/>
                <a:gd name="connsiteY133" fmla="*/ 250613 h 1073573"/>
                <a:gd name="connsiteX134" fmla="*/ 1405467 w 2915920"/>
                <a:gd name="connsiteY134" fmla="*/ 277707 h 1073573"/>
                <a:gd name="connsiteX135" fmla="*/ 1405467 w 2915920"/>
                <a:gd name="connsiteY135" fmla="*/ 277707 h 1073573"/>
                <a:gd name="connsiteX136" fmla="*/ 1398694 w 2915920"/>
                <a:gd name="connsiteY136" fmla="*/ 314960 h 1073573"/>
                <a:gd name="connsiteX137" fmla="*/ 1395307 w 2915920"/>
                <a:gd name="connsiteY137" fmla="*/ 338667 h 1073573"/>
                <a:gd name="connsiteX138" fmla="*/ 1371600 w 2915920"/>
                <a:gd name="connsiteY138" fmla="*/ 358987 h 1073573"/>
                <a:gd name="connsiteX139" fmla="*/ 1347894 w 2915920"/>
                <a:gd name="connsiteY139" fmla="*/ 382693 h 1073573"/>
                <a:gd name="connsiteX140" fmla="*/ 1337734 w 2915920"/>
                <a:gd name="connsiteY140" fmla="*/ 403013 h 1073573"/>
                <a:gd name="connsiteX141" fmla="*/ 1334347 w 2915920"/>
                <a:gd name="connsiteY141" fmla="*/ 440267 h 1073573"/>
                <a:gd name="connsiteX142" fmla="*/ 1344507 w 2915920"/>
                <a:gd name="connsiteY142" fmla="*/ 474133 h 1073573"/>
                <a:gd name="connsiteX143" fmla="*/ 1368214 w 2915920"/>
                <a:gd name="connsiteY143" fmla="*/ 504613 h 1073573"/>
                <a:gd name="connsiteX144" fmla="*/ 1378374 w 2915920"/>
                <a:gd name="connsiteY144" fmla="*/ 524933 h 1073573"/>
                <a:gd name="connsiteX145" fmla="*/ 1374987 w 2915920"/>
                <a:gd name="connsiteY145" fmla="*/ 545253 h 1073573"/>
                <a:gd name="connsiteX146" fmla="*/ 1361440 w 2915920"/>
                <a:gd name="connsiteY146" fmla="*/ 562187 h 1073573"/>
                <a:gd name="connsiteX147" fmla="*/ 1341120 w 2915920"/>
                <a:gd name="connsiteY147" fmla="*/ 565573 h 1073573"/>
                <a:gd name="connsiteX148" fmla="*/ 1320800 w 2915920"/>
                <a:gd name="connsiteY148" fmla="*/ 572347 h 1073573"/>
                <a:gd name="connsiteX149" fmla="*/ 1290320 w 2915920"/>
                <a:gd name="connsiteY149" fmla="*/ 568960 h 1073573"/>
                <a:gd name="connsiteX150" fmla="*/ 1259840 w 2915920"/>
                <a:gd name="connsiteY150" fmla="*/ 548640 h 1073573"/>
                <a:gd name="connsiteX151" fmla="*/ 1239520 w 2915920"/>
                <a:gd name="connsiteY151" fmla="*/ 538480 h 1073573"/>
                <a:gd name="connsiteX152" fmla="*/ 1205654 w 2915920"/>
                <a:gd name="connsiteY152" fmla="*/ 535093 h 1073573"/>
                <a:gd name="connsiteX153" fmla="*/ 1185334 w 2915920"/>
                <a:gd name="connsiteY153" fmla="*/ 531707 h 1073573"/>
                <a:gd name="connsiteX154" fmla="*/ 1158240 w 2915920"/>
                <a:gd name="connsiteY154" fmla="*/ 524933 h 1073573"/>
                <a:gd name="connsiteX155" fmla="*/ 1124374 w 2915920"/>
                <a:gd name="connsiteY155" fmla="*/ 528320 h 1073573"/>
                <a:gd name="connsiteX156" fmla="*/ 1107440 w 2915920"/>
                <a:gd name="connsiteY156" fmla="*/ 565573 h 1073573"/>
                <a:gd name="connsiteX157" fmla="*/ 1090507 w 2915920"/>
                <a:gd name="connsiteY157" fmla="*/ 575733 h 1073573"/>
                <a:gd name="connsiteX158" fmla="*/ 1060027 w 2915920"/>
                <a:gd name="connsiteY158" fmla="*/ 579120 h 1073573"/>
                <a:gd name="connsiteX159" fmla="*/ 1019387 w 2915920"/>
                <a:gd name="connsiteY159" fmla="*/ 579120 h 1073573"/>
                <a:gd name="connsiteX160" fmla="*/ 982134 w 2915920"/>
                <a:gd name="connsiteY160" fmla="*/ 579120 h 1073573"/>
                <a:gd name="connsiteX161" fmla="*/ 951654 w 2915920"/>
                <a:gd name="connsiteY161" fmla="*/ 582507 h 1073573"/>
                <a:gd name="connsiteX162" fmla="*/ 924560 w 2915920"/>
                <a:gd name="connsiteY162" fmla="*/ 609600 h 1073573"/>
                <a:gd name="connsiteX163" fmla="*/ 900854 w 2915920"/>
                <a:gd name="connsiteY163" fmla="*/ 640080 h 1073573"/>
                <a:gd name="connsiteX164" fmla="*/ 890694 w 2915920"/>
                <a:gd name="connsiteY164" fmla="*/ 667173 h 1073573"/>
                <a:gd name="connsiteX165" fmla="*/ 850054 w 2915920"/>
                <a:gd name="connsiteY165" fmla="*/ 697653 h 1073573"/>
                <a:gd name="connsiteX166" fmla="*/ 802640 w 2915920"/>
                <a:gd name="connsiteY166" fmla="*/ 728133 h 1073573"/>
                <a:gd name="connsiteX167" fmla="*/ 785707 w 2915920"/>
                <a:gd name="connsiteY167" fmla="*/ 748453 h 1073573"/>
                <a:gd name="connsiteX168" fmla="*/ 778934 w 2915920"/>
                <a:gd name="connsiteY168" fmla="*/ 799253 h 1073573"/>
                <a:gd name="connsiteX169" fmla="*/ 775547 w 2915920"/>
                <a:gd name="connsiteY169" fmla="*/ 812800 h 1073573"/>
                <a:gd name="connsiteX170" fmla="*/ 755227 w 2915920"/>
                <a:gd name="connsiteY170" fmla="*/ 812800 h 1073573"/>
                <a:gd name="connsiteX171" fmla="*/ 738294 w 2915920"/>
                <a:gd name="connsiteY171" fmla="*/ 792480 h 1073573"/>
                <a:gd name="connsiteX172" fmla="*/ 738294 w 2915920"/>
                <a:gd name="connsiteY172" fmla="*/ 792480 h 1073573"/>
                <a:gd name="connsiteX173" fmla="*/ 714587 w 2915920"/>
                <a:gd name="connsiteY173" fmla="*/ 775547 h 1073573"/>
                <a:gd name="connsiteX174" fmla="*/ 721360 w 2915920"/>
                <a:gd name="connsiteY174" fmla="*/ 738293 h 1073573"/>
                <a:gd name="connsiteX175" fmla="*/ 721360 w 2915920"/>
                <a:gd name="connsiteY175" fmla="*/ 714587 h 1073573"/>
                <a:gd name="connsiteX176" fmla="*/ 721360 w 2915920"/>
                <a:gd name="connsiteY176" fmla="*/ 694267 h 1073573"/>
                <a:gd name="connsiteX177" fmla="*/ 717974 w 2915920"/>
                <a:gd name="connsiteY177" fmla="*/ 663787 h 1073573"/>
                <a:gd name="connsiteX178" fmla="*/ 707814 w 2915920"/>
                <a:gd name="connsiteY178" fmla="*/ 640080 h 1073573"/>
                <a:gd name="connsiteX179" fmla="*/ 711200 w 2915920"/>
                <a:gd name="connsiteY179" fmla="*/ 609600 h 1073573"/>
                <a:gd name="connsiteX180" fmla="*/ 707814 w 2915920"/>
                <a:gd name="connsiteY180" fmla="*/ 589280 h 1073573"/>
                <a:gd name="connsiteX181" fmla="*/ 697654 w 2915920"/>
                <a:gd name="connsiteY181" fmla="*/ 562187 h 1073573"/>
                <a:gd name="connsiteX182" fmla="*/ 687494 w 2915920"/>
                <a:gd name="connsiteY182" fmla="*/ 555413 h 1073573"/>
                <a:gd name="connsiteX183" fmla="*/ 657014 w 2915920"/>
                <a:gd name="connsiteY183" fmla="*/ 545253 h 1073573"/>
                <a:gd name="connsiteX184" fmla="*/ 602827 w 2915920"/>
                <a:gd name="connsiteY184" fmla="*/ 545253 h 1073573"/>
                <a:gd name="connsiteX185" fmla="*/ 565574 w 2915920"/>
                <a:gd name="connsiteY185" fmla="*/ 541867 h 1073573"/>
                <a:gd name="connsiteX186" fmla="*/ 538480 w 2915920"/>
                <a:gd name="connsiteY186" fmla="*/ 538480 h 1073573"/>
                <a:gd name="connsiteX187" fmla="*/ 538480 w 2915920"/>
                <a:gd name="connsiteY187" fmla="*/ 538480 h 1073573"/>
                <a:gd name="connsiteX188" fmla="*/ 494454 w 2915920"/>
                <a:gd name="connsiteY188" fmla="*/ 518160 h 1073573"/>
                <a:gd name="connsiteX189" fmla="*/ 474134 w 2915920"/>
                <a:gd name="connsiteY189" fmla="*/ 501227 h 1073573"/>
                <a:gd name="connsiteX190" fmla="*/ 467360 w 2915920"/>
                <a:gd name="connsiteY190" fmla="*/ 491067 h 1073573"/>
                <a:gd name="connsiteX191" fmla="*/ 423334 w 2915920"/>
                <a:gd name="connsiteY191" fmla="*/ 484293 h 1073573"/>
                <a:gd name="connsiteX192" fmla="*/ 389467 w 2915920"/>
                <a:gd name="connsiteY192" fmla="*/ 494453 h 1073573"/>
                <a:gd name="connsiteX193" fmla="*/ 362374 w 2915920"/>
                <a:gd name="connsiteY193" fmla="*/ 491067 h 1073573"/>
                <a:gd name="connsiteX194" fmla="*/ 335280 w 2915920"/>
                <a:gd name="connsiteY194" fmla="*/ 467360 h 1073573"/>
                <a:gd name="connsiteX195" fmla="*/ 308187 w 2915920"/>
                <a:gd name="connsiteY195" fmla="*/ 457200 h 1073573"/>
                <a:gd name="connsiteX196" fmla="*/ 274320 w 2915920"/>
                <a:gd name="connsiteY196" fmla="*/ 433493 h 1073573"/>
                <a:gd name="connsiteX197" fmla="*/ 264160 w 2915920"/>
                <a:gd name="connsiteY197" fmla="*/ 403013 h 1073573"/>
                <a:gd name="connsiteX198" fmla="*/ 243840 w 2915920"/>
                <a:gd name="connsiteY198" fmla="*/ 392853 h 1073573"/>
                <a:gd name="connsiteX199" fmla="*/ 223520 w 2915920"/>
                <a:gd name="connsiteY199" fmla="*/ 375920 h 1073573"/>
                <a:gd name="connsiteX200" fmla="*/ 203200 w 2915920"/>
                <a:gd name="connsiteY200" fmla="*/ 345440 h 1073573"/>
                <a:gd name="connsiteX201" fmla="*/ 203200 w 2915920"/>
                <a:gd name="connsiteY201" fmla="*/ 345440 h 1073573"/>
                <a:gd name="connsiteX202" fmla="*/ 172720 w 2915920"/>
                <a:gd name="connsiteY202" fmla="*/ 294640 h 1073573"/>
                <a:gd name="connsiteX203" fmla="*/ 152400 w 2915920"/>
                <a:gd name="connsiteY203" fmla="*/ 284480 h 1073573"/>
                <a:gd name="connsiteX204" fmla="*/ 135467 w 2915920"/>
                <a:gd name="connsiteY204" fmla="*/ 247227 h 1073573"/>
                <a:gd name="connsiteX205" fmla="*/ 125307 w 2915920"/>
                <a:gd name="connsiteY205" fmla="*/ 223520 h 1073573"/>
                <a:gd name="connsiteX206" fmla="*/ 111760 w 2915920"/>
                <a:gd name="connsiteY206" fmla="*/ 209973 h 1073573"/>
                <a:gd name="connsiteX207" fmla="*/ 84667 w 2915920"/>
                <a:gd name="connsiteY207" fmla="*/ 193040 h 1073573"/>
                <a:gd name="connsiteX208" fmla="*/ 64347 w 2915920"/>
                <a:gd name="connsiteY208" fmla="*/ 182880 h 1073573"/>
                <a:gd name="connsiteX209" fmla="*/ 47414 w 2915920"/>
                <a:gd name="connsiteY209" fmla="*/ 182880 h 1073573"/>
                <a:gd name="connsiteX210" fmla="*/ 37254 w 2915920"/>
                <a:gd name="connsiteY210" fmla="*/ 189653 h 1073573"/>
                <a:gd name="connsiteX211" fmla="*/ 30480 w 2915920"/>
                <a:gd name="connsiteY211" fmla="*/ 203200 h 1073573"/>
                <a:gd name="connsiteX212" fmla="*/ 27094 w 2915920"/>
                <a:gd name="connsiteY212" fmla="*/ 230293 h 1073573"/>
                <a:gd name="connsiteX213" fmla="*/ 16934 w 2915920"/>
                <a:gd name="connsiteY213" fmla="*/ 247227 h 1073573"/>
                <a:gd name="connsiteX214" fmla="*/ 6774 w 2915920"/>
                <a:gd name="connsiteY214" fmla="*/ 257387 h 1073573"/>
                <a:gd name="connsiteX215" fmla="*/ 3387 w 2915920"/>
                <a:gd name="connsiteY215" fmla="*/ 270933 h 1073573"/>
                <a:gd name="connsiteX216" fmla="*/ 0 w 2915920"/>
                <a:gd name="connsiteY216" fmla="*/ 284480 h 1073573"/>
                <a:gd name="connsiteX217" fmla="*/ 0 w 2915920"/>
                <a:gd name="connsiteY217" fmla="*/ 304800 h 1073573"/>
                <a:gd name="connsiteX218" fmla="*/ 0 w 2915920"/>
                <a:gd name="connsiteY218" fmla="*/ 328507 h 1073573"/>
                <a:gd name="connsiteX219" fmla="*/ 0 w 2915920"/>
                <a:gd name="connsiteY219" fmla="*/ 335280 h 1073573"/>
                <a:gd name="connsiteX220" fmla="*/ 13547 w 2915920"/>
                <a:gd name="connsiteY220" fmla="*/ 348827 h 1073573"/>
                <a:gd name="connsiteX221" fmla="*/ 13547 w 2915920"/>
                <a:gd name="connsiteY221" fmla="*/ 352213 h 1073573"/>
                <a:gd name="connsiteX222" fmla="*/ 20320 w 2915920"/>
                <a:gd name="connsiteY222" fmla="*/ 362373 h 1073573"/>
                <a:gd name="connsiteX223" fmla="*/ 13547 w 2915920"/>
                <a:gd name="connsiteY223" fmla="*/ 369147 h 1073573"/>
                <a:gd name="connsiteX224" fmla="*/ 16934 w 2915920"/>
                <a:gd name="connsiteY224" fmla="*/ 392853 h 1073573"/>
                <a:gd name="connsiteX225" fmla="*/ 13547 w 2915920"/>
                <a:gd name="connsiteY225" fmla="*/ 406400 h 1073573"/>
                <a:gd name="connsiteX226" fmla="*/ 10160 w 2915920"/>
                <a:gd name="connsiteY226" fmla="*/ 416560 h 1073573"/>
                <a:gd name="connsiteX227" fmla="*/ 6774 w 2915920"/>
                <a:gd name="connsiteY227" fmla="*/ 430107 h 1073573"/>
                <a:gd name="connsiteX228" fmla="*/ 3387 w 2915920"/>
                <a:gd name="connsiteY228" fmla="*/ 440267 h 1073573"/>
                <a:gd name="connsiteX229" fmla="*/ 16934 w 2915920"/>
                <a:gd name="connsiteY229" fmla="*/ 443653 h 1073573"/>
                <a:gd name="connsiteX230" fmla="*/ 20320 w 2915920"/>
                <a:gd name="connsiteY230" fmla="*/ 450427 h 1073573"/>
                <a:gd name="connsiteX231" fmla="*/ 23707 w 2915920"/>
                <a:gd name="connsiteY231" fmla="*/ 457200 h 1073573"/>
                <a:gd name="connsiteX232" fmla="*/ 30480 w 2915920"/>
                <a:gd name="connsiteY232" fmla="*/ 460587 h 1073573"/>
                <a:gd name="connsiteX233" fmla="*/ 40640 w 2915920"/>
                <a:gd name="connsiteY233" fmla="*/ 474133 h 1073573"/>
                <a:gd name="connsiteX234" fmla="*/ 47414 w 2915920"/>
                <a:gd name="connsiteY234" fmla="*/ 474133 h 1073573"/>
                <a:gd name="connsiteX235" fmla="*/ 54187 w 2915920"/>
                <a:gd name="connsiteY235" fmla="*/ 463973 h 1073573"/>
                <a:gd name="connsiteX236" fmla="*/ 71120 w 2915920"/>
                <a:gd name="connsiteY236" fmla="*/ 460587 h 1073573"/>
                <a:gd name="connsiteX237" fmla="*/ 88054 w 2915920"/>
                <a:gd name="connsiteY237" fmla="*/ 460587 h 1073573"/>
                <a:gd name="connsiteX238" fmla="*/ 98214 w 2915920"/>
                <a:gd name="connsiteY238" fmla="*/ 460587 h 1073573"/>
                <a:gd name="connsiteX239" fmla="*/ 115147 w 2915920"/>
                <a:gd name="connsiteY239" fmla="*/ 463973 h 1073573"/>
                <a:gd name="connsiteX240" fmla="*/ 128694 w 2915920"/>
                <a:gd name="connsiteY240" fmla="*/ 470747 h 1073573"/>
                <a:gd name="connsiteX241" fmla="*/ 138854 w 2915920"/>
                <a:gd name="connsiteY241" fmla="*/ 480907 h 1073573"/>
                <a:gd name="connsiteX242" fmla="*/ 135467 w 2915920"/>
                <a:gd name="connsiteY242" fmla="*/ 491067 h 1073573"/>
                <a:gd name="connsiteX243" fmla="*/ 132080 w 2915920"/>
                <a:gd name="connsiteY243" fmla="*/ 504613 h 1073573"/>
                <a:gd name="connsiteX244" fmla="*/ 132080 w 2915920"/>
                <a:gd name="connsiteY244" fmla="*/ 504613 h 1073573"/>
                <a:gd name="connsiteX245" fmla="*/ 125307 w 2915920"/>
                <a:gd name="connsiteY245" fmla="*/ 524933 h 1073573"/>
                <a:gd name="connsiteX246" fmla="*/ 135467 w 2915920"/>
                <a:gd name="connsiteY246" fmla="*/ 552027 h 1073573"/>
                <a:gd name="connsiteX247" fmla="*/ 142240 w 2915920"/>
                <a:gd name="connsiteY247" fmla="*/ 555413 h 1073573"/>
                <a:gd name="connsiteX248" fmla="*/ 155787 w 2915920"/>
                <a:gd name="connsiteY248" fmla="*/ 555413 h 1073573"/>
                <a:gd name="connsiteX249" fmla="*/ 172720 w 2915920"/>
                <a:gd name="connsiteY249" fmla="*/ 555413 h 1073573"/>
                <a:gd name="connsiteX250" fmla="*/ 186267 w 2915920"/>
                <a:gd name="connsiteY250" fmla="*/ 541867 h 1073573"/>
                <a:gd name="connsiteX251" fmla="*/ 193040 w 2915920"/>
                <a:gd name="connsiteY251" fmla="*/ 535093 h 1073573"/>
                <a:gd name="connsiteX252" fmla="*/ 193040 w 2915920"/>
                <a:gd name="connsiteY252" fmla="*/ 531707 h 1073573"/>
                <a:gd name="connsiteX253" fmla="*/ 203200 w 2915920"/>
                <a:gd name="connsiteY253" fmla="*/ 531707 h 1073573"/>
                <a:gd name="connsiteX254" fmla="*/ 216747 w 2915920"/>
                <a:gd name="connsiteY254" fmla="*/ 531707 h 1073573"/>
                <a:gd name="connsiteX255" fmla="*/ 220134 w 2915920"/>
                <a:gd name="connsiteY255" fmla="*/ 538480 h 1073573"/>
                <a:gd name="connsiteX256" fmla="*/ 240454 w 2915920"/>
                <a:gd name="connsiteY256" fmla="*/ 545253 h 1073573"/>
                <a:gd name="connsiteX257" fmla="*/ 240454 w 2915920"/>
                <a:gd name="connsiteY257" fmla="*/ 555413 h 1073573"/>
                <a:gd name="connsiteX258" fmla="*/ 240454 w 2915920"/>
                <a:gd name="connsiteY258" fmla="*/ 565573 h 1073573"/>
                <a:gd name="connsiteX259" fmla="*/ 243840 w 2915920"/>
                <a:gd name="connsiteY259" fmla="*/ 575733 h 1073573"/>
                <a:gd name="connsiteX260" fmla="*/ 254000 w 2915920"/>
                <a:gd name="connsiteY260" fmla="*/ 592667 h 1073573"/>
                <a:gd name="connsiteX261" fmla="*/ 267547 w 2915920"/>
                <a:gd name="connsiteY261" fmla="*/ 602827 h 1073573"/>
                <a:gd name="connsiteX262" fmla="*/ 284480 w 2915920"/>
                <a:gd name="connsiteY262" fmla="*/ 612987 h 1073573"/>
                <a:gd name="connsiteX263" fmla="*/ 287867 w 2915920"/>
                <a:gd name="connsiteY263" fmla="*/ 623147 h 1073573"/>
                <a:gd name="connsiteX264" fmla="*/ 291254 w 2915920"/>
                <a:gd name="connsiteY264" fmla="*/ 629920 h 1073573"/>
                <a:gd name="connsiteX265" fmla="*/ 301414 w 2915920"/>
                <a:gd name="connsiteY265" fmla="*/ 633307 h 1073573"/>
                <a:gd name="connsiteX266" fmla="*/ 318347 w 2915920"/>
                <a:gd name="connsiteY266" fmla="*/ 633307 h 1073573"/>
                <a:gd name="connsiteX267" fmla="*/ 338667 w 2915920"/>
                <a:gd name="connsiteY267" fmla="*/ 646853 h 1073573"/>
                <a:gd name="connsiteX268" fmla="*/ 338667 w 2915920"/>
                <a:gd name="connsiteY268" fmla="*/ 663787 h 1073573"/>
                <a:gd name="connsiteX269" fmla="*/ 338667 w 2915920"/>
                <a:gd name="connsiteY269" fmla="*/ 663787 h 1073573"/>
                <a:gd name="connsiteX270" fmla="*/ 335280 w 2915920"/>
                <a:gd name="connsiteY270" fmla="*/ 697653 h 1073573"/>
                <a:gd name="connsiteX271" fmla="*/ 335280 w 2915920"/>
                <a:gd name="connsiteY271" fmla="*/ 717973 h 1073573"/>
                <a:gd name="connsiteX272" fmla="*/ 338667 w 2915920"/>
                <a:gd name="connsiteY272" fmla="*/ 728133 h 1073573"/>
                <a:gd name="connsiteX273" fmla="*/ 348827 w 2915920"/>
                <a:gd name="connsiteY273" fmla="*/ 731520 h 1073573"/>
                <a:gd name="connsiteX274" fmla="*/ 372534 w 2915920"/>
                <a:gd name="connsiteY274" fmla="*/ 731520 h 1073573"/>
                <a:gd name="connsiteX275" fmla="*/ 396240 w 2915920"/>
                <a:gd name="connsiteY275" fmla="*/ 734907 h 1073573"/>
                <a:gd name="connsiteX276" fmla="*/ 433494 w 2915920"/>
                <a:gd name="connsiteY276" fmla="*/ 745067 h 1073573"/>
                <a:gd name="connsiteX277" fmla="*/ 440267 w 2915920"/>
                <a:gd name="connsiteY277" fmla="*/ 758613 h 1073573"/>
                <a:gd name="connsiteX278" fmla="*/ 447040 w 2915920"/>
                <a:gd name="connsiteY278" fmla="*/ 778933 h 1073573"/>
                <a:gd name="connsiteX279" fmla="*/ 467360 w 2915920"/>
                <a:gd name="connsiteY279" fmla="*/ 806027 h 1073573"/>
                <a:gd name="connsiteX280" fmla="*/ 480907 w 2915920"/>
                <a:gd name="connsiteY280" fmla="*/ 833120 h 1073573"/>
                <a:gd name="connsiteX281" fmla="*/ 491067 w 2915920"/>
                <a:gd name="connsiteY281" fmla="*/ 846667 h 1073573"/>
                <a:gd name="connsiteX282" fmla="*/ 491067 w 2915920"/>
                <a:gd name="connsiteY282" fmla="*/ 863600 h 1073573"/>
                <a:gd name="connsiteX283" fmla="*/ 511387 w 2915920"/>
                <a:gd name="connsiteY283" fmla="*/ 924560 h 1073573"/>
                <a:gd name="connsiteX0" fmla="*/ 511387 w 2912534"/>
                <a:gd name="connsiteY0" fmla="*/ 924560 h 1073573"/>
                <a:gd name="connsiteX1" fmla="*/ 589280 w 2912534"/>
                <a:gd name="connsiteY1" fmla="*/ 934720 h 1073573"/>
                <a:gd name="connsiteX2" fmla="*/ 657014 w 2912534"/>
                <a:gd name="connsiteY2" fmla="*/ 938107 h 1073573"/>
                <a:gd name="connsiteX3" fmla="*/ 663787 w 2912534"/>
                <a:gd name="connsiteY3" fmla="*/ 944880 h 1073573"/>
                <a:gd name="connsiteX4" fmla="*/ 697654 w 2912534"/>
                <a:gd name="connsiteY4" fmla="*/ 985520 h 1073573"/>
                <a:gd name="connsiteX5" fmla="*/ 738294 w 2912534"/>
                <a:gd name="connsiteY5" fmla="*/ 1026160 h 1073573"/>
                <a:gd name="connsiteX6" fmla="*/ 755227 w 2912534"/>
                <a:gd name="connsiteY6" fmla="*/ 1049867 h 1073573"/>
                <a:gd name="connsiteX7" fmla="*/ 802640 w 2912534"/>
                <a:gd name="connsiteY7" fmla="*/ 1066800 h 1073573"/>
                <a:gd name="connsiteX8" fmla="*/ 839894 w 2912534"/>
                <a:gd name="connsiteY8" fmla="*/ 1073573 h 1073573"/>
                <a:gd name="connsiteX9" fmla="*/ 900854 w 2912534"/>
                <a:gd name="connsiteY9" fmla="*/ 1053253 h 1073573"/>
                <a:gd name="connsiteX10" fmla="*/ 917787 w 2912534"/>
                <a:gd name="connsiteY10" fmla="*/ 1036320 h 1073573"/>
                <a:gd name="connsiteX11" fmla="*/ 924560 w 2912534"/>
                <a:gd name="connsiteY11" fmla="*/ 1009227 h 1073573"/>
                <a:gd name="connsiteX12" fmla="*/ 927947 w 2912534"/>
                <a:gd name="connsiteY12" fmla="*/ 995680 h 1073573"/>
                <a:gd name="connsiteX13" fmla="*/ 968587 w 2912534"/>
                <a:gd name="connsiteY13" fmla="*/ 971973 h 1073573"/>
                <a:gd name="connsiteX14" fmla="*/ 982134 w 2912534"/>
                <a:gd name="connsiteY14" fmla="*/ 965200 h 1073573"/>
                <a:gd name="connsiteX15" fmla="*/ 1005840 w 2912534"/>
                <a:gd name="connsiteY15" fmla="*/ 965200 h 1073573"/>
                <a:gd name="connsiteX16" fmla="*/ 1043094 w 2912534"/>
                <a:gd name="connsiteY16" fmla="*/ 944880 h 1073573"/>
                <a:gd name="connsiteX17" fmla="*/ 1060027 w 2912534"/>
                <a:gd name="connsiteY17" fmla="*/ 921173 h 1073573"/>
                <a:gd name="connsiteX18" fmla="*/ 1063414 w 2912534"/>
                <a:gd name="connsiteY18" fmla="*/ 894080 h 1073573"/>
                <a:gd name="connsiteX19" fmla="*/ 1090507 w 2912534"/>
                <a:gd name="connsiteY19" fmla="*/ 836507 h 1073573"/>
                <a:gd name="connsiteX20" fmla="*/ 1090507 w 2912534"/>
                <a:gd name="connsiteY20" fmla="*/ 806027 h 1073573"/>
                <a:gd name="connsiteX21" fmla="*/ 1104054 w 2912534"/>
                <a:gd name="connsiteY21" fmla="*/ 792480 h 1073573"/>
                <a:gd name="connsiteX22" fmla="*/ 1127760 w 2912534"/>
                <a:gd name="connsiteY22" fmla="*/ 782320 h 1073573"/>
                <a:gd name="connsiteX23" fmla="*/ 1154854 w 2912534"/>
                <a:gd name="connsiteY23" fmla="*/ 778933 h 1073573"/>
                <a:gd name="connsiteX24" fmla="*/ 1181947 w 2912534"/>
                <a:gd name="connsiteY24" fmla="*/ 755227 h 1073573"/>
                <a:gd name="connsiteX25" fmla="*/ 1205654 w 2912534"/>
                <a:gd name="connsiteY25" fmla="*/ 714587 h 1073573"/>
                <a:gd name="connsiteX26" fmla="*/ 1229360 w 2912534"/>
                <a:gd name="connsiteY26" fmla="*/ 673947 h 1073573"/>
                <a:gd name="connsiteX27" fmla="*/ 1236134 w 2912534"/>
                <a:gd name="connsiteY27" fmla="*/ 660400 h 1073573"/>
                <a:gd name="connsiteX28" fmla="*/ 1249680 w 2912534"/>
                <a:gd name="connsiteY28" fmla="*/ 657013 h 1073573"/>
                <a:gd name="connsiteX29" fmla="*/ 1293707 w 2912534"/>
                <a:gd name="connsiteY29" fmla="*/ 663787 h 1073573"/>
                <a:gd name="connsiteX30" fmla="*/ 1307254 w 2912534"/>
                <a:gd name="connsiteY30" fmla="*/ 677333 h 1073573"/>
                <a:gd name="connsiteX31" fmla="*/ 1314027 w 2912534"/>
                <a:gd name="connsiteY31" fmla="*/ 697653 h 1073573"/>
                <a:gd name="connsiteX32" fmla="*/ 1317414 w 2912534"/>
                <a:gd name="connsiteY32" fmla="*/ 714587 h 1073573"/>
                <a:gd name="connsiteX33" fmla="*/ 1320800 w 2912534"/>
                <a:gd name="connsiteY33" fmla="*/ 717973 h 1073573"/>
                <a:gd name="connsiteX34" fmla="*/ 1405467 w 2912534"/>
                <a:gd name="connsiteY34" fmla="*/ 717973 h 1073573"/>
                <a:gd name="connsiteX35" fmla="*/ 1422400 w 2912534"/>
                <a:gd name="connsiteY35" fmla="*/ 711200 h 1073573"/>
                <a:gd name="connsiteX36" fmla="*/ 1425787 w 2912534"/>
                <a:gd name="connsiteY36" fmla="*/ 697653 h 1073573"/>
                <a:gd name="connsiteX37" fmla="*/ 1425787 w 2912534"/>
                <a:gd name="connsiteY37" fmla="*/ 687493 h 1073573"/>
                <a:gd name="connsiteX38" fmla="*/ 1432560 w 2912534"/>
                <a:gd name="connsiteY38" fmla="*/ 680720 h 1073573"/>
                <a:gd name="connsiteX39" fmla="*/ 1459654 w 2912534"/>
                <a:gd name="connsiteY39" fmla="*/ 673947 h 1073573"/>
                <a:gd name="connsiteX40" fmla="*/ 1476587 w 2912534"/>
                <a:gd name="connsiteY40" fmla="*/ 677333 h 1073573"/>
                <a:gd name="connsiteX41" fmla="*/ 1496907 w 2912534"/>
                <a:gd name="connsiteY41" fmla="*/ 680720 h 1073573"/>
                <a:gd name="connsiteX42" fmla="*/ 1517227 w 2912534"/>
                <a:gd name="connsiteY42" fmla="*/ 697653 h 1073573"/>
                <a:gd name="connsiteX43" fmla="*/ 1544320 w 2912534"/>
                <a:gd name="connsiteY43" fmla="*/ 711200 h 1073573"/>
                <a:gd name="connsiteX44" fmla="*/ 1564640 w 2912534"/>
                <a:gd name="connsiteY44" fmla="*/ 748453 h 1073573"/>
                <a:gd name="connsiteX45" fmla="*/ 1588347 w 2912534"/>
                <a:gd name="connsiteY45" fmla="*/ 768773 h 1073573"/>
                <a:gd name="connsiteX46" fmla="*/ 1618827 w 2912534"/>
                <a:gd name="connsiteY46" fmla="*/ 782320 h 1073573"/>
                <a:gd name="connsiteX47" fmla="*/ 1639147 w 2912534"/>
                <a:gd name="connsiteY47" fmla="*/ 782320 h 1073573"/>
                <a:gd name="connsiteX48" fmla="*/ 1656080 w 2912534"/>
                <a:gd name="connsiteY48" fmla="*/ 758613 h 1073573"/>
                <a:gd name="connsiteX49" fmla="*/ 1703494 w 2912534"/>
                <a:gd name="connsiteY49" fmla="*/ 711200 h 1073573"/>
                <a:gd name="connsiteX50" fmla="*/ 1713654 w 2912534"/>
                <a:gd name="connsiteY50" fmla="*/ 704427 h 1073573"/>
                <a:gd name="connsiteX51" fmla="*/ 1733974 w 2912534"/>
                <a:gd name="connsiteY51" fmla="*/ 701040 h 1073573"/>
                <a:gd name="connsiteX52" fmla="*/ 1788160 w 2912534"/>
                <a:gd name="connsiteY52" fmla="*/ 704427 h 1073573"/>
                <a:gd name="connsiteX53" fmla="*/ 1822027 w 2912534"/>
                <a:gd name="connsiteY53" fmla="*/ 704427 h 1073573"/>
                <a:gd name="connsiteX54" fmla="*/ 1845734 w 2912534"/>
                <a:gd name="connsiteY54" fmla="*/ 704427 h 1073573"/>
                <a:gd name="connsiteX55" fmla="*/ 1859280 w 2912534"/>
                <a:gd name="connsiteY55" fmla="*/ 701040 h 1073573"/>
                <a:gd name="connsiteX56" fmla="*/ 1876214 w 2912534"/>
                <a:gd name="connsiteY56" fmla="*/ 677333 h 1073573"/>
                <a:gd name="connsiteX57" fmla="*/ 1889760 w 2912534"/>
                <a:gd name="connsiteY57" fmla="*/ 646853 h 1073573"/>
                <a:gd name="connsiteX58" fmla="*/ 1893147 w 2912534"/>
                <a:gd name="connsiteY58" fmla="*/ 633307 h 1073573"/>
                <a:gd name="connsiteX59" fmla="*/ 1906694 w 2912534"/>
                <a:gd name="connsiteY59" fmla="*/ 629920 h 1073573"/>
                <a:gd name="connsiteX60" fmla="*/ 1910080 w 2912534"/>
                <a:gd name="connsiteY60" fmla="*/ 612987 h 1073573"/>
                <a:gd name="connsiteX61" fmla="*/ 1930400 w 2912534"/>
                <a:gd name="connsiteY61" fmla="*/ 589280 h 1073573"/>
                <a:gd name="connsiteX62" fmla="*/ 1960880 w 2912534"/>
                <a:gd name="connsiteY62" fmla="*/ 572347 h 1073573"/>
                <a:gd name="connsiteX63" fmla="*/ 2011680 w 2912534"/>
                <a:gd name="connsiteY63" fmla="*/ 575733 h 1073573"/>
                <a:gd name="connsiteX64" fmla="*/ 2042160 w 2912534"/>
                <a:gd name="connsiteY64" fmla="*/ 585893 h 1073573"/>
                <a:gd name="connsiteX65" fmla="*/ 2120054 w 2912534"/>
                <a:gd name="connsiteY65" fmla="*/ 599440 h 1073573"/>
                <a:gd name="connsiteX66" fmla="*/ 2164080 w 2912534"/>
                <a:gd name="connsiteY66" fmla="*/ 606213 h 1073573"/>
                <a:gd name="connsiteX67" fmla="*/ 2181014 w 2912534"/>
                <a:gd name="connsiteY67" fmla="*/ 629920 h 1073573"/>
                <a:gd name="connsiteX68" fmla="*/ 2211494 w 2912534"/>
                <a:gd name="connsiteY68" fmla="*/ 657013 h 1073573"/>
                <a:gd name="connsiteX69" fmla="*/ 2231814 w 2912534"/>
                <a:gd name="connsiteY69" fmla="*/ 667173 h 1073573"/>
                <a:gd name="connsiteX70" fmla="*/ 2269067 w 2912534"/>
                <a:gd name="connsiteY70" fmla="*/ 680720 h 1073573"/>
                <a:gd name="connsiteX71" fmla="*/ 2302934 w 2912534"/>
                <a:gd name="connsiteY71" fmla="*/ 684107 h 1073573"/>
                <a:gd name="connsiteX72" fmla="*/ 2350347 w 2912534"/>
                <a:gd name="connsiteY72" fmla="*/ 714587 h 1073573"/>
                <a:gd name="connsiteX73" fmla="*/ 2377440 w 2912534"/>
                <a:gd name="connsiteY73" fmla="*/ 728133 h 1073573"/>
                <a:gd name="connsiteX74" fmla="*/ 2411307 w 2912534"/>
                <a:gd name="connsiteY74" fmla="*/ 745067 h 1073573"/>
                <a:gd name="connsiteX75" fmla="*/ 2468880 w 2912534"/>
                <a:gd name="connsiteY75" fmla="*/ 751840 h 1073573"/>
                <a:gd name="connsiteX76" fmla="*/ 2509520 w 2912534"/>
                <a:gd name="connsiteY76" fmla="*/ 758613 h 1073573"/>
                <a:gd name="connsiteX77" fmla="*/ 2556934 w 2912534"/>
                <a:gd name="connsiteY77" fmla="*/ 826347 h 1073573"/>
                <a:gd name="connsiteX78" fmla="*/ 2580640 w 2912534"/>
                <a:gd name="connsiteY78" fmla="*/ 856827 h 1073573"/>
                <a:gd name="connsiteX79" fmla="*/ 2604347 w 2912534"/>
                <a:gd name="connsiteY79" fmla="*/ 897467 h 1073573"/>
                <a:gd name="connsiteX80" fmla="*/ 2634827 w 2912534"/>
                <a:gd name="connsiteY80" fmla="*/ 917787 h 1073573"/>
                <a:gd name="connsiteX81" fmla="*/ 2665307 w 2912534"/>
                <a:gd name="connsiteY81" fmla="*/ 924560 h 1073573"/>
                <a:gd name="connsiteX82" fmla="*/ 2705947 w 2912534"/>
                <a:gd name="connsiteY82" fmla="*/ 904240 h 1073573"/>
                <a:gd name="connsiteX83" fmla="*/ 2703010 w 2912534"/>
                <a:gd name="connsiteY83" fmla="*/ 865710 h 1073573"/>
                <a:gd name="connsiteX84" fmla="*/ 2705947 w 2912534"/>
                <a:gd name="connsiteY84" fmla="*/ 812800 h 1073573"/>
                <a:gd name="connsiteX85" fmla="*/ 2702560 w 2912534"/>
                <a:gd name="connsiteY85" fmla="*/ 795867 h 1073573"/>
                <a:gd name="connsiteX86" fmla="*/ 2699174 w 2912534"/>
                <a:gd name="connsiteY86" fmla="*/ 768773 h 1073573"/>
                <a:gd name="connsiteX87" fmla="*/ 2695787 w 2912534"/>
                <a:gd name="connsiteY87" fmla="*/ 755227 h 1073573"/>
                <a:gd name="connsiteX88" fmla="*/ 2689014 w 2912534"/>
                <a:gd name="connsiteY88" fmla="*/ 734907 h 1073573"/>
                <a:gd name="connsiteX89" fmla="*/ 2682240 w 2912534"/>
                <a:gd name="connsiteY89" fmla="*/ 714587 h 1073573"/>
                <a:gd name="connsiteX90" fmla="*/ 2678854 w 2912534"/>
                <a:gd name="connsiteY90" fmla="*/ 694267 h 1073573"/>
                <a:gd name="connsiteX91" fmla="*/ 2672080 w 2912534"/>
                <a:gd name="connsiteY91" fmla="*/ 684107 h 1073573"/>
                <a:gd name="connsiteX92" fmla="*/ 2678854 w 2912534"/>
                <a:gd name="connsiteY92" fmla="*/ 670560 h 1073573"/>
                <a:gd name="connsiteX93" fmla="*/ 2699174 w 2912534"/>
                <a:gd name="connsiteY93" fmla="*/ 663787 h 1073573"/>
                <a:gd name="connsiteX94" fmla="*/ 2729654 w 2912534"/>
                <a:gd name="connsiteY94" fmla="*/ 663787 h 1073573"/>
                <a:gd name="connsiteX95" fmla="*/ 2770294 w 2912534"/>
                <a:gd name="connsiteY95" fmla="*/ 670560 h 1073573"/>
                <a:gd name="connsiteX96" fmla="*/ 2783840 w 2912534"/>
                <a:gd name="connsiteY96" fmla="*/ 673947 h 1073573"/>
                <a:gd name="connsiteX97" fmla="*/ 2804160 w 2912534"/>
                <a:gd name="connsiteY97" fmla="*/ 687493 h 1073573"/>
                <a:gd name="connsiteX98" fmla="*/ 2827867 w 2912534"/>
                <a:gd name="connsiteY98" fmla="*/ 670560 h 1073573"/>
                <a:gd name="connsiteX99" fmla="*/ 2827867 w 2912534"/>
                <a:gd name="connsiteY99" fmla="*/ 646853 h 1073573"/>
                <a:gd name="connsiteX100" fmla="*/ 2817707 w 2912534"/>
                <a:gd name="connsiteY100" fmla="*/ 626533 h 1073573"/>
                <a:gd name="connsiteX101" fmla="*/ 2810934 w 2912534"/>
                <a:gd name="connsiteY101" fmla="*/ 612987 h 1073573"/>
                <a:gd name="connsiteX102" fmla="*/ 2817707 w 2912534"/>
                <a:gd name="connsiteY102" fmla="*/ 592667 h 1073573"/>
                <a:gd name="connsiteX103" fmla="*/ 2844800 w 2912534"/>
                <a:gd name="connsiteY103" fmla="*/ 575733 h 1073573"/>
                <a:gd name="connsiteX104" fmla="*/ 2868507 w 2912534"/>
                <a:gd name="connsiteY104" fmla="*/ 562187 h 1073573"/>
                <a:gd name="connsiteX105" fmla="*/ 2892214 w 2912534"/>
                <a:gd name="connsiteY105" fmla="*/ 558800 h 1073573"/>
                <a:gd name="connsiteX106" fmla="*/ 2912534 w 2912534"/>
                <a:gd name="connsiteY106" fmla="*/ 545253 h 1073573"/>
                <a:gd name="connsiteX107" fmla="*/ 1960213 w 2912534"/>
                <a:gd name="connsiteY107" fmla="*/ 571567 h 1073573"/>
                <a:gd name="connsiteX108" fmla="*/ 1968475 w 2912534"/>
                <a:gd name="connsiteY108" fmla="*/ 564620 h 1073573"/>
                <a:gd name="connsiteX109" fmla="*/ 1927380 w 2912534"/>
                <a:gd name="connsiteY109" fmla="*/ 537613 h 1073573"/>
                <a:gd name="connsiteX110" fmla="*/ 1883642 w 2912534"/>
                <a:gd name="connsiteY110" fmla="*/ 500534 h 1073573"/>
                <a:gd name="connsiteX111" fmla="*/ 1880710 w 2912534"/>
                <a:gd name="connsiteY111" fmla="*/ 445131 h 1073573"/>
                <a:gd name="connsiteX112" fmla="*/ 1845977 w 2912534"/>
                <a:gd name="connsiteY112" fmla="*/ 386255 h 1073573"/>
                <a:gd name="connsiteX113" fmla="*/ 1850852 w 2912534"/>
                <a:gd name="connsiteY113" fmla="*/ 340925 h 1073573"/>
                <a:gd name="connsiteX114" fmla="*/ 1807114 w 2912534"/>
                <a:gd name="connsiteY114" fmla="*/ 331721 h 1073573"/>
                <a:gd name="connsiteX115" fmla="*/ 1727733 w 2912534"/>
                <a:gd name="connsiteY115" fmla="*/ 287087 h 1073573"/>
                <a:gd name="connsiteX116" fmla="*/ 1648641 w 2912534"/>
                <a:gd name="connsiteY116" fmla="*/ 267721 h 1073573"/>
                <a:gd name="connsiteX117" fmla="*/ 1639968 w 2912534"/>
                <a:gd name="connsiteY117" fmla="*/ 240715 h 1073573"/>
                <a:gd name="connsiteX118" fmla="*/ 1632617 w 2912534"/>
                <a:gd name="connsiteY118" fmla="*/ 182707 h 1073573"/>
                <a:gd name="connsiteX119" fmla="*/ 1647075 w 2912534"/>
                <a:gd name="connsiteY119" fmla="*/ 132341 h 1073573"/>
                <a:gd name="connsiteX120" fmla="*/ 1702628 w 2912534"/>
                <a:gd name="connsiteY120" fmla="*/ 103164 h 1073573"/>
                <a:gd name="connsiteX121" fmla="*/ 1699696 w 2912534"/>
                <a:gd name="connsiteY121" fmla="*/ 63045 h 1073573"/>
                <a:gd name="connsiteX122" fmla="*/ 1710601 w 2912534"/>
                <a:gd name="connsiteY122" fmla="*/ 6165 h 1073573"/>
                <a:gd name="connsiteX123" fmla="*/ 1618827 w 2912534"/>
                <a:gd name="connsiteY123" fmla="*/ 0 h 1073573"/>
                <a:gd name="connsiteX124" fmla="*/ 1625600 w 2912534"/>
                <a:gd name="connsiteY124" fmla="*/ 16933 h 1073573"/>
                <a:gd name="connsiteX125" fmla="*/ 1615440 w 2912534"/>
                <a:gd name="connsiteY125" fmla="*/ 37253 h 1073573"/>
                <a:gd name="connsiteX126" fmla="*/ 1584960 w 2912534"/>
                <a:gd name="connsiteY126" fmla="*/ 54187 h 1073573"/>
                <a:gd name="connsiteX127" fmla="*/ 1540934 w 2912534"/>
                <a:gd name="connsiteY127" fmla="*/ 118533 h 1073573"/>
                <a:gd name="connsiteX128" fmla="*/ 1507067 w 2912534"/>
                <a:gd name="connsiteY128" fmla="*/ 128693 h 1073573"/>
                <a:gd name="connsiteX129" fmla="*/ 1513840 w 2912534"/>
                <a:gd name="connsiteY129" fmla="*/ 186267 h 1073573"/>
                <a:gd name="connsiteX130" fmla="*/ 1486747 w 2912534"/>
                <a:gd name="connsiteY130" fmla="*/ 216747 h 1073573"/>
                <a:gd name="connsiteX131" fmla="*/ 1486747 w 2912534"/>
                <a:gd name="connsiteY131" fmla="*/ 216747 h 1073573"/>
                <a:gd name="connsiteX132" fmla="*/ 1422400 w 2912534"/>
                <a:gd name="connsiteY132" fmla="*/ 250613 h 1073573"/>
                <a:gd name="connsiteX133" fmla="*/ 1405467 w 2912534"/>
                <a:gd name="connsiteY133" fmla="*/ 277707 h 1073573"/>
                <a:gd name="connsiteX134" fmla="*/ 1405467 w 2912534"/>
                <a:gd name="connsiteY134" fmla="*/ 277707 h 1073573"/>
                <a:gd name="connsiteX135" fmla="*/ 1398694 w 2912534"/>
                <a:gd name="connsiteY135" fmla="*/ 314960 h 1073573"/>
                <a:gd name="connsiteX136" fmla="*/ 1395307 w 2912534"/>
                <a:gd name="connsiteY136" fmla="*/ 338667 h 1073573"/>
                <a:gd name="connsiteX137" fmla="*/ 1371600 w 2912534"/>
                <a:gd name="connsiteY137" fmla="*/ 358987 h 1073573"/>
                <a:gd name="connsiteX138" fmla="*/ 1347894 w 2912534"/>
                <a:gd name="connsiteY138" fmla="*/ 382693 h 1073573"/>
                <a:gd name="connsiteX139" fmla="*/ 1337734 w 2912534"/>
                <a:gd name="connsiteY139" fmla="*/ 403013 h 1073573"/>
                <a:gd name="connsiteX140" fmla="*/ 1334347 w 2912534"/>
                <a:gd name="connsiteY140" fmla="*/ 440267 h 1073573"/>
                <a:gd name="connsiteX141" fmla="*/ 1344507 w 2912534"/>
                <a:gd name="connsiteY141" fmla="*/ 474133 h 1073573"/>
                <a:gd name="connsiteX142" fmla="*/ 1368214 w 2912534"/>
                <a:gd name="connsiteY142" fmla="*/ 504613 h 1073573"/>
                <a:gd name="connsiteX143" fmla="*/ 1378374 w 2912534"/>
                <a:gd name="connsiteY143" fmla="*/ 524933 h 1073573"/>
                <a:gd name="connsiteX144" fmla="*/ 1374987 w 2912534"/>
                <a:gd name="connsiteY144" fmla="*/ 545253 h 1073573"/>
                <a:gd name="connsiteX145" fmla="*/ 1361440 w 2912534"/>
                <a:gd name="connsiteY145" fmla="*/ 562187 h 1073573"/>
                <a:gd name="connsiteX146" fmla="*/ 1341120 w 2912534"/>
                <a:gd name="connsiteY146" fmla="*/ 565573 h 1073573"/>
                <a:gd name="connsiteX147" fmla="*/ 1320800 w 2912534"/>
                <a:gd name="connsiteY147" fmla="*/ 572347 h 1073573"/>
                <a:gd name="connsiteX148" fmla="*/ 1290320 w 2912534"/>
                <a:gd name="connsiteY148" fmla="*/ 568960 h 1073573"/>
                <a:gd name="connsiteX149" fmla="*/ 1259840 w 2912534"/>
                <a:gd name="connsiteY149" fmla="*/ 548640 h 1073573"/>
                <a:gd name="connsiteX150" fmla="*/ 1239520 w 2912534"/>
                <a:gd name="connsiteY150" fmla="*/ 538480 h 1073573"/>
                <a:gd name="connsiteX151" fmla="*/ 1205654 w 2912534"/>
                <a:gd name="connsiteY151" fmla="*/ 535093 h 1073573"/>
                <a:gd name="connsiteX152" fmla="*/ 1185334 w 2912534"/>
                <a:gd name="connsiteY152" fmla="*/ 531707 h 1073573"/>
                <a:gd name="connsiteX153" fmla="*/ 1158240 w 2912534"/>
                <a:gd name="connsiteY153" fmla="*/ 524933 h 1073573"/>
                <a:gd name="connsiteX154" fmla="*/ 1124374 w 2912534"/>
                <a:gd name="connsiteY154" fmla="*/ 528320 h 1073573"/>
                <a:gd name="connsiteX155" fmla="*/ 1107440 w 2912534"/>
                <a:gd name="connsiteY155" fmla="*/ 565573 h 1073573"/>
                <a:gd name="connsiteX156" fmla="*/ 1090507 w 2912534"/>
                <a:gd name="connsiteY156" fmla="*/ 575733 h 1073573"/>
                <a:gd name="connsiteX157" fmla="*/ 1060027 w 2912534"/>
                <a:gd name="connsiteY157" fmla="*/ 579120 h 1073573"/>
                <a:gd name="connsiteX158" fmla="*/ 1019387 w 2912534"/>
                <a:gd name="connsiteY158" fmla="*/ 579120 h 1073573"/>
                <a:gd name="connsiteX159" fmla="*/ 982134 w 2912534"/>
                <a:gd name="connsiteY159" fmla="*/ 579120 h 1073573"/>
                <a:gd name="connsiteX160" fmla="*/ 951654 w 2912534"/>
                <a:gd name="connsiteY160" fmla="*/ 582507 h 1073573"/>
                <a:gd name="connsiteX161" fmla="*/ 924560 w 2912534"/>
                <a:gd name="connsiteY161" fmla="*/ 609600 h 1073573"/>
                <a:gd name="connsiteX162" fmla="*/ 900854 w 2912534"/>
                <a:gd name="connsiteY162" fmla="*/ 640080 h 1073573"/>
                <a:gd name="connsiteX163" fmla="*/ 890694 w 2912534"/>
                <a:gd name="connsiteY163" fmla="*/ 667173 h 1073573"/>
                <a:gd name="connsiteX164" fmla="*/ 850054 w 2912534"/>
                <a:gd name="connsiteY164" fmla="*/ 697653 h 1073573"/>
                <a:gd name="connsiteX165" fmla="*/ 802640 w 2912534"/>
                <a:gd name="connsiteY165" fmla="*/ 728133 h 1073573"/>
                <a:gd name="connsiteX166" fmla="*/ 785707 w 2912534"/>
                <a:gd name="connsiteY166" fmla="*/ 748453 h 1073573"/>
                <a:gd name="connsiteX167" fmla="*/ 778934 w 2912534"/>
                <a:gd name="connsiteY167" fmla="*/ 799253 h 1073573"/>
                <a:gd name="connsiteX168" fmla="*/ 775547 w 2912534"/>
                <a:gd name="connsiteY168" fmla="*/ 812800 h 1073573"/>
                <a:gd name="connsiteX169" fmla="*/ 755227 w 2912534"/>
                <a:gd name="connsiteY169" fmla="*/ 812800 h 1073573"/>
                <a:gd name="connsiteX170" fmla="*/ 738294 w 2912534"/>
                <a:gd name="connsiteY170" fmla="*/ 792480 h 1073573"/>
                <a:gd name="connsiteX171" fmla="*/ 738294 w 2912534"/>
                <a:gd name="connsiteY171" fmla="*/ 792480 h 1073573"/>
                <a:gd name="connsiteX172" fmla="*/ 714587 w 2912534"/>
                <a:gd name="connsiteY172" fmla="*/ 775547 h 1073573"/>
                <a:gd name="connsiteX173" fmla="*/ 721360 w 2912534"/>
                <a:gd name="connsiteY173" fmla="*/ 738293 h 1073573"/>
                <a:gd name="connsiteX174" fmla="*/ 721360 w 2912534"/>
                <a:gd name="connsiteY174" fmla="*/ 714587 h 1073573"/>
                <a:gd name="connsiteX175" fmla="*/ 721360 w 2912534"/>
                <a:gd name="connsiteY175" fmla="*/ 694267 h 1073573"/>
                <a:gd name="connsiteX176" fmla="*/ 717974 w 2912534"/>
                <a:gd name="connsiteY176" fmla="*/ 663787 h 1073573"/>
                <a:gd name="connsiteX177" fmla="*/ 707814 w 2912534"/>
                <a:gd name="connsiteY177" fmla="*/ 640080 h 1073573"/>
                <a:gd name="connsiteX178" fmla="*/ 711200 w 2912534"/>
                <a:gd name="connsiteY178" fmla="*/ 609600 h 1073573"/>
                <a:gd name="connsiteX179" fmla="*/ 707814 w 2912534"/>
                <a:gd name="connsiteY179" fmla="*/ 589280 h 1073573"/>
                <a:gd name="connsiteX180" fmla="*/ 697654 w 2912534"/>
                <a:gd name="connsiteY180" fmla="*/ 562187 h 1073573"/>
                <a:gd name="connsiteX181" fmla="*/ 687494 w 2912534"/>
                <a:gd name="connsiteY181" fmla="*/ 555413 h 1073573"/>
                <a:gd name="connsiteX182" fmla="*/ 657014 w 2912534"/>
                <a:gd name="connsiteY182" fmla="*/ 545253 h 1073573"/>
                <a:gd name="connsiteX183" fmla="*/ 602827 w 2912534"/>
                <a:gd name="connsiteY183" fmla="*/ 545253 h 1073573"/>
                <a:gd name="connsiteX184" fmla="*/ 565574 w 2912534"/>
                <a:gd name="connsiteY184" fmla="*/ 541867 h 1073573"/>
                <a:gd name="connsiteX185" fmla="*/ 538480 w 2912534"/>
                <a:gd name="connsiteY185" fmla="*/ 538480 h 1073573"/>
                <a:gd name="connsiteX186" fmla="*/ 538480 w 2912534"/>
                <a:gd name="connsiteY186" fmla="*/ 538480 h 1073573"/>
                <a:gd name="connsiteX187" fmla="*/ 494454 w 2912534"/>
                <a:gd name="connsiteY187" fmla="*/ 518160 h 1073573"/>
                <a:gd name="connsiteX188" fmla="*/ 474134 w 2912534"/>
                <a:gd name="connsiteY188" fmla="*/ 501227 h 1073573"/>
                <a:gd name="connsiteX189" fmla="*/ 467360 w 2912534"/>
                <a:gd name="connsiteY189" fmla="*/ 491067 h 1073573"/>
                <a:gd name="connsiteX190" fmla="*/ 423334 w 2912534"/>
                <a:gd name="connsiteY190" fmla="*/ 484293 h 1073573"/>
                <a:gd name="connsiteX191" fmla="*/ 389467 w 2912534"/>
                <a:gd name="connsiteY191" fmla="*/ 494453 h 1073573"/>
                <a:gd name="connsiteX192" fmla="*/ 362374 w 2912534"/>
                <a:gd name="connsiteY192" fmla="*/ 491067 h 1073573"/>
                <a:gd name="connsiteX193" fmla="*/ 335280 w 2912534"/>
                <a:gd name="connsiteY193" fmla="*/ 467360 h 1073573"/>
                <a:gd name="connsiteX194" fmla="*/ 308187 w 2912534"/>
                <a:gd name="connsiteY194" fmla="*/ 457200 h 1073573"/>
                <a:gd name="connsiteX195" fmla="*/ 274320 w 2912534"/>
                <a:gd name="connsiteY195" fmla="*/ 433493 h 1073573"/>
                <a:gd name="connsiteX196" fmla="*/ 264160 w 2912534"/>
                <a:gd name="connsiteY196" fmla="*/ 403013 h 1073573"/>
                <a:gd name="connsiteX197" fmla="*/ 243840 w 2912534"/>
                <a:gd name="connsiteY197" fmla="*/ 392853 h 1073573"/>
                <a:gd name="connsiteX198" fmla="*/ 223520 w 2912534"/>
                <a:gd name="connsiteY198" fmla="*/ 375920 h 1073573"/>
                <a:gd name="connsiteX199" fmla="*/ 203200 w 2912534"/>
                <a:gd name="connsiteY199" fmla="*/ 345440 h 1073573"/>
                <a:gd name="connsiteX200" fmla="*/ 203200 w 2912534"/>
                <a:gd name="connsiteY200" fmla="*/ 345440 h 1073573"/>
                <a:gd name="connsiteX201" fmla="*/ 172720 w 2912534"/>
                <a:gd name="connsiteY201" fmla="*/ 294640 h 1073573"/>
                <a:gd name="connsiteX202" fmla="*/ 152400 w 2912534"/>
                <a:gd name="connsiteY202" fmla="*/ 284480 h 1073573"/>
                <a:gd name="connsiteX203" fmla="*/ 135467 w 2912534"/>
                <a:gd name="connsiteY203" fmla="*/ 247227 h 1073573"/>
                <a:gd name="connsiteX204" fmla="*/ 125307 w 2912534"/>
                <a:gd name="connsiteY204" fmla="*/ 223520 h 1073573"/>
                <a:gd name="connsiteX205" fmla="*/ 111760 w 2912534"/>
                <a:gd name="connsiteY205" fmla="*/ 209973 h 1073573"/>
                <a:gd name="connsiteX206" fmla="*/ 84667 w 2912534"/>
                <a:gd name="connsiteY206" fmla="*/ 193040 h 1073573"/>
                <a:gd name="connsiteX207" fmla="*/ 64347 w 2912534"/>
                <a:gd name="connsiteY207" fmla="*/ 182880 h 1073573"/>
                <a:gd name="connsiteX208" fmla="*/ 47414 w 2912534"/>
                <a:gd name="connsiteY208" fmla="*/ 182880 h 1073573"/>
                <a:gd name="connsiteX209" fmla="*/ 37254 w 2912534"/>
                <a:gd name="connsiteY209" fmla="*/ 189653 h 1073573"/>
                <a:gd name="connsiteX210" fmla="*/ 30480 w 2912534"/>
                <a:gd name="connsiteY210" fmla="*/ 203200 h 1073573"/>
                <a:gd name="connsiteX211" fmla="*/ 27094 w 2912534"/>
                <a:gd name="connsiteY211" fmla="*/ 230293 h 1073573"/>
                <a:gd name="connsiteX212" fmla="*/ 16934 w 2912534"/>
                <a:gd name="connsiteY212" fmla="*/ 247227 h 1073573"/>
                <a:gd name="connsiteX213" fmla="*/ 6774 w 2912534"/>
                <a:gd name="connsiteY213" fmla="*/ 257387 h 1073573"/>
                <a:gd name="connsiteX214" fmla="*/ 3387 w 2912534"/>
                <a:gd name="connsiteY214" fmla="*/ 270933 h 1073573"/>
                <a:gd name="connsiteX215" fmla="*/ 0 w 2912534"/>
                <a:gd name="connsiteY215" fmla="*/ 284480 h 1073573"/>
                <a:gd name="connsiteX216" fmla="*/ 0 w 2912534"/>
                <a:gd name="connsiteY216" fmla="*/ 304800 h 1073573"/>
                <a:gd name="connsiteX217" fmla="*/ 0 w 2912534"/>
                <a:gd name="connsiteY217" fmla="*/ 328507 h 1073573"/>
                <a:gd name="connsiteX218" fmla="*/ 0 w 2912534"/>
                <a:gd name="connsiteY218" fmla="*/ 335280 h 1073573"/>
                <a:gd name="connsiteX219" fmla="*/ 13547 w 2912534"/>
                <a:gd name="connsiteY219" fmla="*/ 348827 h 1073573"/>
                <a:gd name="connsiteX220" fmla="*/ 13547 w 2912534"/>
                <a:gd name="connsiteY220" fmla="*/ 352213 h 1073573"/>
                <a:gd name="connsiteX221" fmla="*/ 20320 w 2912534"/>
                <a:gd name="connsiteY221" fmla="*/ 362373 h 1073573"/>
                <a:gd name="connsiteX222" fmla="*/ 13547 w 2912534"/>
                <a:gd name="connsiteY222" fmla="*/ 369147 h 1073573"/>
                <a:gd name="connsiteX223" fmla="*/ 16934 w 2912534"/>
                <a:gd name="connsiteY223" fmla="*/ 392853 h 1073573"/>
                <a:gd name="connsiteX224" fmla="*/ 13547 w 2912534"/>
                <a:gd name="connsiteY224" fmla="*/ 406400 h 1073573"/>
                <a:gd name="connsiteX225" fmla="*/ 10160 w 2912534"/>
                <a:gd name="connsiteY225" fmla="*/ 416560 h 1073573"/>
                <a:gd name="connsiteX226" fmla="*/ 6774 w 2912534"/>
                <a:gd name="connsiteY226" fmla="*/ 430107 h 1073573"/>
                <a:gd name="connsiteX227" fmla="*/ 3387 w 2912534"/>
                <a:gd name="connsiteY227" fmla="*/ 440267 h 1073573"/>
                <a:gd name="connsiteX228" fmla="*/ 16934 w 2912534"/>
                <a:gd name="connsiteY228" fmla="*/ 443653 h 1073573"/>
                <a:gd name="connsiteX229" fmla="*/ 20320 w 2912534"/>
                <a:gd name="connsiteY229" fmla="*/ 450427 h 1073573"/>
                <a:gd name="connsiteX230" fmla="*/ 23707 w 2912534"/>
                <a:gd name="connsiteY230" fmla="*/ 457200 h 1073573"/>
                <a:gd name="connsiteX231" fmla="*/ 30480 w 2912534"/>
                <a:gd name="connsiteY231" fmla="*/ 460587 h 1073573"/>
                <a:gd name="connsiteX232" fmla="*/ 40640 w 2912534"/>
                <a:gd name="connsiteY232" fmla="*/ 474133 h 1073573"/>
                <a:gd name="connsiteX233" fmla="*/ 47414 w 2912534"/>
                <a:gd name="connsiteY233" fmla="*/ 474133 h 1073573"/>
                <a:gd name="connsiteX234" fmla="*/ 54187 w 2912534"/>
                <a:gd name="connsiteY234" fmla="*/ 463973 h 1073573"/>
                <a:gd name="connsiteX235" fmla="*/ 71120 w 2912534"/>
                <a:gd name="connsiteY235" fmla="*/ 460587 h 1073573"/>
                <a:gd name="connsiteX236" fmla="*/ 88054 w 2912534"/>
                <a:gd name="connsiteY236" fmla="*/ 460587 h 1073573"/>
                <a:gd name="connsiteX237" fmla="*/ 98214 w 2912534"/>
                <a:gd name="connsiteY237" fmla="*/ 460587 h 1073573"/>
                <a:gd name="connsiteX238" fmla="*/ 115147 w 2912534"/>
                <a:gd name="connsiteY238" fmla="*/ 463973 h 1073573"/>
                <a:gd name="connsiteX239" fmla="*/ 128694 w 2912534"/>
                <a:gd name="connsiteY239" fmla="*/ 470747 h 1073573"/>
                <a:gd name="connsiteX240" fmla="*/ 138854 w 2912534"/>
                <a:gd name="connsiteY240" fmla="*/ 480907 h 1073573"/>
                <a:gd name="connsiteX241" fmla="*/ 135467 w 2912534"/>
                <a:gd name="connsiteY241" fmla="*/ 491067 h 1073573"/>
                <a:gd name="connsiteX242" fmla="*/ 132080 w 2912534"/>
                <a:gd name="connsiteY242" fmla="*/ 504613 h 1073573"/>
                <a:gd name="connsiteX243" fmla="*/ 132080 w 2912534"/>
                <a:gd name="connsiteY243" fmla="*/ 504613 h 1073573"/>
                <a:gd name="connsiteX244" fmla="*/ 125307 w 2912534"/>
                <a:gd name="connsiteY244" fmla="*/ 524933 h 1073573"/>
                <a:gd name="connsiteX245" fmla="*/ 135467 w 2912534"/>
                <a:gd name="connsiteY245" fmla="*/ 552027 h 1073573"/>
                <a:gd name="connsiteX246" fmla="*/ 142240 w 2912534"/>
                <a:gd name="connsiteY246" fmla="*/ 555413 h 1073573"/>
                <a:gd name="connsiteX247" fmla="*/ 155787 w 2912534"/>
                <a:gd name="connsiteY247" fmla="*/ 555413 h 1073573"/>
                <a:gd name="connsiteX248" fmla="*/ 172720 w 2912534"/>
                <a:gd name="connsiteY248" fmla="*/ 555413 h 1073573"/>
                <a:gd name="connsiteX249" fmla="*/ 186267 w 2912534"/>
                <a:gd name="connsiteY249" fmla="*/ 541867 h 1073573"/>
                <a:gd name="connsiteX250" fmla="*/ 193040 w 2912534"/>
                <a:gd name="connsiteY250" fmla="*/ 535093 h 1073573"/>
                <a:gd name="connsiteX251" fmla="*/ 193040 w 2912534"/>
                <a:gd name="connsiteY251" fmla="*/ 531707 h 1073573"/>
                <a:gd name="connsiteX252" fmla="*/ 203200 w 2912534"/>
                <a:gd name="connsiteY252" fmla="*/ 531707 h 1073573"/>
                <a:gd name="connsiteX253" fmla="*/ 216747 w 2912534"/>
                <a:gd name="connsiteY253" fmla="*/ 531707 h 1073573"/>
                <a:gd name="connsiteX254" fmla="*/ 220134 w 2912534"/>
                <a:gd name="connsiteY254" fmla="*/ 538480 h 1073573"/>
                <a:gd name="connsiteX255" fmla="*/ 240454 w 2912534"/>
                <a:gd name="connsiteY255" fmla="*/ 545253 h 1073573"/>
                <a:gd name="connsiteX256" fmla="*/ 240454 w 2912534"/>
                <a:gd name="connsiteY256" fmla="*/ 555413 h 1073573"/>
                <a:gd name="connsiteX257" fmla="*/ 240454 w 2912534"/>
                <a:gd name="connsiteY257" fmla="*/ 565573 h 1073573"/>
                <a:gd name="connsiteX258" fmla="*/ 243840 w 2912534"/>
                <a:gd name="connsiteY258" fmla="*/ 575733 h 1073573"/>
                <a:gd name="connsiteX259" fmla="*/ 254000 w 2912534"/>
                <a:gd name="connsiteY259" fmla="*/ 592667 h 1073573"/>
                <a:gd name="connsiteX260" fmla="*/ 267547 w 2912534"/>
                <a:gd name="connsiteY260" fmla="*/ 602827 h 1073573"/>
                <a:gd name="connsiteX261" fmla="*/ 284480 w 2912534"/>
                <a:gd name="connsiteY261" fmla="*/ 612987 h 1073573"/>
                <a:gd name="connsiteX262" fmla="*/ 287867 w 2912534"/>
                <a:gd name="connsiteY262" fmla="*/ 623147 h 1073573"/>
                <a:gd name="connsiteX263" fmla="*/ 291254 w 2912534"/>
                <a:gd name="connsiteY263" fmla="*/ 629920 h 1073573"/>
                <a:gd name="connsiteX264" fmla="*/ 301414 w 2912534"/>
                <a:gd name="connsiteY264" fmla="*/ 633307 h 1073573"/>
                <a:gd name="connsiteX265" fmla="*/ 318347 w 2912534"/>
                <a:gd name="connsiteY265" fmla="*/ 633307 h 1073573"/>
                <a:gd name="connsiteX266" fmla="*/ 338667 w 2912534"/>
                <a:gd name="connsiteY266" fmla="*/ 646853 h 1073573"/>
                <a:gd name="connsiteX267" fmla="*/ 338667 w 2912534"/>
                <a:gd name="connsiteY267" fmla="*/ 663787 h 1073573"/>
                <a:gd name="connsiteX268" fmla="*/ 338667 w 2912534"/>
                <a:gd name="connsiteY268" fmla="*/ 663787 h 1073573"/>
                <a:gd name="connsiteX269" fmla="*/ 335280 w 2912534"/>
                <a:gd name="connsiteY269" fmla="*/ 697653 h 1073573"/>
                <a:gd name="connsiteX270" fmla="*/ 335280 w 2912534"/>
                <a:gd name="connsiteY270" fmla="*/ 717973 h 1073573"/>
                <a:gd name="connsiteX271" fmla="*/ 338667 w 2912534"/>
                <a:gd name="connsiteY271" fmla="*/ 728133 h 1073573"/>
                <a:gd name="connsiteX272" fmla="*/ 348827 w 2912534"/>
                <a:gd name="connsiteY272" fmla="*/ 731520 h 1073573"/>
                <a:gd name="connsiteX273" fmla="*/ 372534 w 2912534"/>
                <a:gd name="connsiteY273" fmla="*/ 731520 h 1073573"/>
                <a:gd name="connsiteX274" fmla="*/ 396240 w 2912534"/>
                <a:gd name="connsiteY274" fmla="*/ 734907 h 1073573"/>
                <a:gd name="connsiteX275" fmla="*/ 433494 w 2912534"/>
                <a:gd name="connsiteY275" fmla="*/ 745067 h 1073573"/>
                <a:gd name="connsiteX276" fmla="*/ 440267 w 2912534"/>
                <a:gd name="connsiteY276" fmla="*/ 758613 h 1073573"/>
                <a:gd name="connsiteX277" fmla="*/ 447040 w 2912534"/>
                <a:gd name="connsiteY277" fmla="*/ 778933 h 1073573"/>
                <a:gd name="connsiteX278" fmla="*/ 467360 w 2912534"/>
                <a:gd name="connsiteY278" fmla="*/ 806027 h 1073573"/>
                <a:gd name="connsiteX279" fmla="*/ 480907 w 2912534"/>
                <a:gd name="connsiteY279" fmla="*/ 833120 h 1073573"/>
                <a:gd name="connsiteX280" fmla="*/ 491067 w 2912534"/>
                <a:gd name="connsiteY280" fmla="*/ 846667 h 1073573"/>
                <a:gd name="connsiteX281" fmla="*/ 491067 w 2912534"/>
                <a:gd name="connsiteY281" fmla="*/ 863600 h 1073573"/>
                <a:gd name="connsiteX282" fmla="*/ 511387 w 2912534"/>
                <a:gd name="connsiteY282" fmla="*/ 924560 h 1073573"/>
                <a:gd name="connsiteX0" fmla="*/ 511387 w 2892214"/>
                <a:gd name="connsiteY0" fmla="*/ 924560 h 1073573"/>
                <a:gd name="connsiteX1" fmla="*/ 589280 w 2892214"/>
                <a:gd name="connsiteY1" fmla="*/ 934720 h 1073573"/>
                <a:gd name="connsiteX2" fmla="*/ 657014 w 2892214"/>
                <a:gd name="connsiteY2" fmla="*/ 938107 h 1073573"/>
                <a:gd name="connsiteX3" fmla="*/ 663787 w 2892214"/>
                <a:gd name="connsiteY3" fmla="*/ 944880 h 1073573"/>
                <a:gd name="connsiteX4" fmla="*/ 697654 w 2892214"/>
                <a:gd name="connsiteY4" fmla="*/ 985520 h 1073573"/>
                <a:gd name="connsiteX5" fmla="*/ 738294 w 2892214"/>
                <a:gd name="connsiteY5" fmla="*/ 1026160 h 1073573"/>
                <a:gd name="connsiteX6" fmla="*/ 755227 w 2892214"/>
                <a:gd name="connsiteY6" fmla="*/ 1049867 h 1073573"/>
                <a:gd name="connsiteX7" fmla="*/ 802640 w 2892214"/>
                <a:gd name="connsiteY7" fmla="*/ 1066800 h 1073573"/>
                <a:gd name="connsiteX8" fmla="*/ 839894 w 2892214"/>
                <a:gd name="connsiteY8" fmla="*/ 1073573 h 1073573"/>
                <a:gd name="connsiteX9" fmla="*/ 900854 w 2892214"/>
                <a:gd name="connsiteY9" fmla="*/ 1053253 h 1073573"/>
                <a:gd name="connsiteX10" fmla="*/ 917787 w 2892214"/>
                <a:gd name="connsiteY10" fmla="*/ 1036320 h 1073573"/>
                <a:gd name="connsiteX11" fmla="*/ 924560 w 2892214"/>
                <a:gd name="connsiteY11" fmla="*/ 1009227 h 1073573"/>
                <a:gd name="connsiteX12" fmla="*/ 927947 w 2892214"/>
                <a:gd name="connsiteY12" fmla="*/ 995680 h 1073573"/>
                <a:gd name="connsiteX13" fmla="*/ 968587 w 2892214"/>
                <a:gd name="connsiteY13" fmla="*/ 971973 h 1073573"/>
                <a:gd name="connsiteX14" fmla="*/ 982134 w 2892214"/>
                <a:gd name="connsiteY14" fmla="*/ 965200 h 1073573"/>
                <a:gd name="connsiteX15" fmla="*/ 1005840 w 2892214"/>
                <a:gd name="connsiteY15" fmla="*/ 965200 h 1073573"/>
                <a:gd name="connsiteX16" fmla="*/ 1043094 w 2892214"/>
                <a:gd name="connsiteY16" fmla="*/ 944880 h 1073573"/>
                <a:gd name="connsiteX17" fmla="*/ 1060027 w 2892214"/>
                <a:gd name="connsiteY17" fmla="*/ 921173 h 1073573"/>
                <a:gd name="connsiteX18" fmla="*/ 1063414 w 2892214"/>
                <a:gd name="connsiteY18" fmla="*/ 894080 h 1073573"/>
                <a:gd name="connsiteX19" fmla="*/ 1090507 w 2892214"/>
                <a:gd name="connsiteY19" fmla="*/ 836507 h 1073573"/>
                <a:gd name="connsiteX20" fmla="*/ 1090507 w 2892214"/>
                <a:gd name="connsiteY20" fmla="*/ 806027 h 1073573"/>
                <a:gd name="connsiteX21" fmla="*/ 1104054 w 2892214"/>
                <a:gd name="connsiteY21" fmla="*/ 792480 h 1073573"/>
                <a:gd name="connsiteX22" fmla="*/ 1127760 w 2892214"/>
                <a:gd name="connsiteY22" fmla="*/ 782320 h 1073573"/>
                <a:gd name="connsiteX23" fmla="*/ 1154854 w 2892214"/>
                <a:gd name="connsiteY23" fmla="*/ 778933 h 1073573"/>
                <a:gd name="connsiteX24" fmla="*/ 1181947 w 2892214"/>
                <a:gd name="connsiteY24" fmla="*/ 755227 h 1073573"/>
                <a:gd name="connsiteX25" fmla="*/ 1205654 w 2892214"/>
                <a:gd name="connsiteY25" fmla="*/ 714587 h 1073573"/>
                <a:gd name="connsiteX26" fmla="*/ 1229360 w 2892214"/>
                <a:gd name="connsiteY26" fmla="*/ 673947 h 1073573"/>
                <a:gd name="connsiteX27" fmla="*/ 1236134 w 2892214"/>
                <a:gd name="connsiteY27" fmla="*/ 660400 h 1073573"/>
                <a:gd name="connsiteX28" fmla="*/ 1249680 w 2892214"/>
                <a:gd name="connsiteY28" fmla="*/ 657013 h 1073573"/>
                <a:gd name="connsiteX29" fmla="*/ 1293707 w 2892214"/>
                <a:gd name="connsiteY29" fmla="*/ 663787 h 1073573"/>
                <a:gd name="connsiteX30" fmla="*/ 1307254 w 2892214"/>
                <a:gd name="connsiteY30" fmla="*/ 677333 h 1073573"/>
                <a:gd name="connsiteX31" fmla="*/ 1314027 w 2892214"/>
                <a:gd name="connsiteY31" fmla="*/ 697653 h 1073573"/>
                <a:gd name="connsiteX32" fmla="*/ 1317414 w 2892214"/>
                <a:gd name="connsiteY32" fmla="*/ 714587 h 1073573"/>
                <a:gd name="connsiteX33" fmla="*/ 1320800 w 2892214"/>
                <a:gd name="connsiteY33" fmla="*/ 717973 h 1073573"/>
                <a:gd name="connsiteX34" fmla="*/ 1405467 w 2892214"/>
                <a:gd name="connsiteY34" fmla="*/ 717973 h 1073573"/>
                <a:gd name="connsiteX35" fmla="*/ 1422400 w 2892214"/>
                <a:gd name="connsiteY35" fmla="*/ 711200 h 1073573"/>
                <a:gd name="connsiteX36" fmla="*/ 1425787 w 2892214"/>
                <a:gd name="connsiteY36" fmla="*/ 697653 h 1073573"/>
                <a:gd name="connsiteX37" fmla="*/ 1425787 w 2892214"/>
                <a:gd name="connsiteY37" fmla="*/ 687493 h 1073573"/>
                <a:gd name="connsiteX38" fmla="*/ 1432560 w 2892214"/>
                <a:gd name="connsiteY38" fmla="*/ 680720 h 1073573"/>
                <a:gd name="connsiteX39" fmla="*/ 1459654 w 2892214"/>
                <a:gd name="connsiteY39" fmla="*/ 673947 h 1073573"/>
                <a:gd name="connsiteX40" fmla="*/ 1476587 w 2892214"/>
                <a:gd name="connsiteY40" fmla="*/ 677333 h 1073573"/>
                <a:gd name="connsiteX41" fmla="*/ 1496907 w 2892214"/>
                <a:gd name="connsiteY41" fmla="*/ 680720 h 1073573"/>
                <a:gd name="connsiteX42" fmla="*/ 1517227 w 2892214"/>
                <a:gd name="connsiteY42" fmla="*/ 697653 h 1073573"/>
                <a:gd name="connsiteX43" fmla="*/ 1544320 w 2892214"/>
                <a:gd name="connsiteY43" fmla="*/ 711200 h 1073573"/>
                <a:gd name="connsiteX44" fmla="*/ 1564640 w 2892214"/>
                <a:gd name="connsiteY44" fmla="*/ 748453 h 1073573"/>
                <a:gd name="connsiteX45" fmla="*/ 1588347 w 2892214"/>
                <a:gd name="connsiteY45" fmla="*/ 768773 h 1073573"/>
                <a:gd name="connsiteX46" fmla="*/ 1618827 w 2892214"/>
                <a:gd name="connsiteY46" fmla="*/ 782320 h 1073573"/>
                <a:gd name="connsiteX47" fmla="*/ 1639147 w 2892214"/>
                <a:gd name="connsiteY47" fmla="*/ 782320 h 1073573"/>
                <a:gd name="connsiteX48" fmla="*/ 1656080 w 2892214"/>
                <a:gd name="connsiteY48" fmla="*/ 758613 h 1073573"/>
                <a:gd name="connsiteX49" fmla="*/ 1703494 w 2892214"/>
                <a:gd name="connsiteY49" fmla="*/ 711200 h 1073573"/>
                <a:gd name="connsiteX50" fmla="*/ 1713654 w 2892214"/>
                <a:gd name="connsiteY50" fmla="*/ 704427 h 1073573"/>
                <a:gd name="connsiteX51" fmla="*/ 1733974 w 2892214"/>
                <a:gd name="connsiteY51" fmla="*/ 701040 h 1073573"/>
                <a:gd name="connsiteX52" fmla="*/ 1788160 w 2892214"/>
                <a:gd name="connsiteY52" fmla="*/ 704427 h 1073573"/>
                <a:gd name="connsiteX53" fmla="*/ 1822027 w 2892214"/>
                <a:gd name="connsiteY53" fmla="*/ 704427 h 1073573"/>
                <a:gd name="connsiteX54" fmla="*/ 1845734 w 2892214"/>
                <a:gd name="connsiteY54" fmla="*/ 704427 h 1073573"/>
                <a:gd name="connsiteX55" fmla="*/ 1859280 w 2892214"/>
                <a:gd name="connsiteY55" fmla="*/ 701040 h 1073573"/>
                <a:gd name="connsiteX56" fmla="*/ 1876214 w 2892214"/>
                <a:gd name="connsiteY56" fmla="*/ 677333 h 1073573"/>
                <a:gd name="connsiteX57" fmla="*/ 1889760 w 2892214"/>
                <a:gd name="connsiteY57" fmla="*/ 646853 h 1073573"/>
                <a:gd name="connsiteX58" fmla="*/ 1893147 w 2892214"/>
                <a:gd name="connsiteY58" fmla="*/ 633307 h 1073573"/>
                <a:gd name="connsiteX59" fmla="*/ 1906694 w 2892214"/>
                <a:gd name="connsiteY59" fmla="*/ 629920 h 1073573"/>
                <a:gd name="connsiteX60" fmla="*/ 1910080 w 2892214"/>
                <a:gd name="connsiteY60" fmla="*/ 612987 h 1073573"/>
                <a:gd name="connsiteX61" fmla="*/ 1930400 w 2892214"/>
                <a:gd name="connsiteY61" fmla="*/ 589280 h 1073573"/>
                <a:gd name="connsiteX62" fmla="*/ 1960880 w 2892214"/>
                <a:gd name="connsiteY62" fmla="*/ 572347 h 1073573"/>
                <a:gd name="connsiteX63" fmla="*/ 2011680 w 2892214"/>
                <a:gd name="connsiteY63" fmla="*/ 575733 h 1073573"/>
                <a:gd name="connsiteX64" fmla="*/ 2042160 w 2892214"/>
                <a:gd name="connsiteY64" fmla="*/ 585893 h 1073573"/>
                <a:gd name="connsiteX65" fmla="*/ 2120054 w 2892214"/>
                <a:gd name="connsiteY65" fmla="*/ 599440 h 1073573"/>
                <a:gd name="connsiteX66" fmla="*/ 2164080 w 2892214"/>
                <a:gd name="connsiteY66" fmla="*/ 606213 h 1073573"/>
                <a:gd name="connsiteX67" fmla="*/ 2181014 w 2892214"/>
                <a:gd name="connsiteY67" fmla="*/ 629920 h 1073573"/>
                <a:gd name="connsiteX68" fmla="*/ 2211494 w 2892214"/>
                <a:gd name="connsiteY68" fmla="*/ 657013 h 1073573"/>
                <a:gd name="connsiteX69" fmla="*/ 2231814 w 2892214"/>
                <a:gd name="connsiteY69" fmla="*/ 667173 h 1073573"/>
                <a:gd name="connsiteX70" fmla="*/ 2269067 w 2892214"/>
                <a:gd name="connsiteY70" fmla="*/ 680720 h 1073573"/>
                <a:gd name="connsiteX71" fmla="*/ 2302934 w 2892214"/>
                <a:gd name="connsiteY71" fmla="*/ 684107 h 1073573"/>
                <a:gd name="connsiteX72" fmla="*/ 2350347 w 2892214"/>
                <a:gd name="connsiteY72" fmla="*/ 714587 h 1073573"/>
                <a:gd name="connsiteX73" fmla="*/ 2377440 w 2892214"/>
                <a:gd name="connsiteY73" fmla="*/ 728133 h 1073573"/>
                <a:gd name="connsiteX74" fmla="*/ 2411307 w 2892214"/>
                <a:gd name="connsiteY74" fmla="*/ 745067 h 1073573"/>
                <a:gd name="connsiteX75" fmla="*/ 2468880 w 2892214"/>
                <a:gd name="connsiteY75" fmla="*/ 751840 h 1073573"/>
                <a:gd name="connsiteX76" fmla="*/ 2509520 w 2892214"/>
                <a:gd name="connsiteY76" fmla="*/ 758613 h 1073573"/>
                <a:gd name="connsiteX77" fmla="*/ 2556934 w 2892214"/>
                <a:gd name="connsiteY77" fmla="*/ 826347 h 1073573"/>
                <a:gd name="connsiteX78" fmla="*/ 2580640 w 2892214"/>
                <a:gd name="connsiteY78" fmla="*/ 856827 h 1073573"/>
                <a:gd name="connsiteX79" fmla="*/ 2604347 w 2892214"/>
                <a:gd name="connsiteY79" fmla="*/ 897467 h 1073573"/>
                <a:gd name="connsiteX80" fmla="*/ 2634827 w 2892214"/>
                <a:gd name="connsiteY80" fmla="*/ 917787 h 1073573"/>
                <a:gd name="connsiteX81" fmla="*/ 2665307 w 2892214"/>
                <a:gd name="connsiteY81" fmla="*/ 924560 h 1073573"/>
                <a:gd name="connsiteX82" fmla="*/ 2705947 w 2892214"/>
                <a:gd name="connsiteY82" fmla="*/ 904240 h 1073573"/>
                <a:gd name="connsiteX83" fmla="*/ 2703010 w 2892214"/>
                <a:gd name="connsiteY83" fmla="*/ 865710 h 1073573"/>
                <a:gd name="connsiteX84" fmla="*/ 2705947 w 2892214"/>
                <a:gd name="connsiteY84" fmla="*/ 812800 h 1073573"/>
                <a:gd name="connsiteX85" fmla="*/ 2702560 w 2892214"/>
                <a:gd name="connsiteY85" fmla="*/ 795867 h 1073573"/>
                <a:gd name="connsiteX86" fmla="*/ 2699174 w 2892214"/>
                <a:gd name="connsiteY86" fmla="*/ 768773 h 1073573"/>
                <a:gd name="connsiteX87" fmla="*/ 2695787 w 2892214"/>
                <a:gd name="connsiteY87" fmla="*/ 755227 h 1073573"/>
                <a:gd name="connsiteX88" fmla="*/ 2689014 w 2892214"/>
                <a:gd name="connsiteY88" fmla="*/ 734907 h 1073573"/>
                <a:gd name="connsiteX89" fmla="*/ 2682240 w 2892214"/>
                <a:gd name="connsiteY89" fmla="*/ 714587 h 1073573"/>
                <a:gd name="connsiteX90" fmla="*/ 2678854 w 2892214"/>
                <a:gd name="connsiteY90" fmla="*/ 694267 h 1073573"/>
                <a:gd name="connsiteX91" fmla="*/ 2672080 w 2892214"/>
                <a:gd name="connsiteY91" fmla="*/ 684107 h 1073573"/>
                <a:gd name="connsiteX92" fmla="*/ 2678854 w 2892214"/>
                <a:gd name="connsiteY92" fmla="*/ 670560 h 1073573"/>
                <a:gd name="connsiteX93" fmla="*/ 2699174 w 2892214"/>
                <a:gd name="connsiteY93" fmla="*/ 663787 h 1073573"/>
                <a:gd name="connsiteX94" fmla="*/ 2729654 w 2892214"/>
                <a:gd name="connsiteY94" fmla="*/ 663787 h 1073573"/>
                <a:gd name="connsiteX95" fmla="*/ 2770294 w 2892214"/>
                <a:gd name="connsiteY95" fmla="*/ 670560 h 1073573"/>
                <a:gd name="connsiteX96" fmla="*/ 2783840 w 2892214"/>
                <a:gd name="connsiteY96" fmla="*/ 673947 h 1073573"/>
                <a:gd name="connsiteX97" fmla="*/ 2804160 w 2892214"/>
                <a:gd name="connsiteY97" fmla="*/ 687493 h 1073573"/>
                <a:gd name="connsiteX98" fmla="*/ 2827867 w 2892214"/>
                <a:gd name="connsiteY98" fmla="*/ 670560 h 1073573"/>
                <a:gd name="connsiteX99" fmla="*/ 2827867 w 2892214"/>
                <a:gd name="connsiteY99" fmla="*/ 646853 h 1073573"/>
                <a:gd name="connsiteX100" fmla="*/ 2817707 w 2892214"/>
                <a:gd name="connsiteY100" fmla="*/ 626533 h 1073573"/>
                <a:gd name="connsiteX101" fmla="*/ 2810934 w 2892214"/>
                <a:gd name="connsiteY101" fmla="*/ 612987 h 1073573"/>
                <a:gd name="connsiteX102" fmla="*/ 2817707 w 2892214"/>
                <a:gd name="connsiteY102" fmla="*/ 592667 h 1073573"/>
                <a:gd name="connsiteX103" fmla="*/ 2844800 w 2892214"/>
                <a:gd name="connsiteY103" fmla="*/ 575733 h 1073573"/>
                <a:gd name="connsiteX104" fmla="*/ 2868507 w 2892214"/>
                <a:gd name="connsiteY104" fmla="*/ 562187 h 1073573"/>
                <a:gd name="connsiteX105" fmla="*/ 2892214 w 2892214"/>
                <a:gd name="connsiteY105" fmla="*/ 558800 h 1073573"/>
                <a:gd name="connsiteX106" fmla="*/ 1960213 w 2892214"/>
                <a:gd name="connsiteY106" fmla="*/ 571567 h 1073573"/>
                <a:gd name="connsiteX107" fmla="*/ 1968475 w 2892214"/>
                <a:gd name="connsiteY107" fmla="*/ 564620 h 1073573"/>
                <a:gd name="connsiteX108" fmla="*/ 1927380 w 2892214"/>
                <a:gd name="connsiteY108" fmla="*/ 537613 h 1073573"/>
                <a:gd name="connsiteX109" fmla="*/ 1883642 w 2892214"/>
                <a:gd name="connsiteY109" fmla="*/ 500534 h 1073573"/>
                <a:gd name="connsiteX110" fmla="*/ 1880710 w 2892214"/>
                <a:gd name="connsiteY110" fmla="*/ 445131 h 1073573"/>
                <a:gd name="connsiteX111" fmla="*/ 1845977 w 2892214"/>
                <a:gd name="connsiteY111" fmla="*/ 386255 h 1073573"/>
                <a:gd name="connsiteX112" fmla="*/ 1850852 w 2892214"/>
                <a:gd name="connsiteY112" fmla="*/ 340925 h 1073573"/>
                <a:gd name="connsiteX113" fmla="*/ 1807114 w 2892214"/>
                <a:gd name="connsiteY113" fmla="*/ 331721 h 1073573"/>
                <a:gd name="connsiteX114" fmla="*/ 1727733 w 2892214"/>
                <a:gd name="connsiteY114" fmla="*/ 287087 h 1073573"/>
                <a:gd name="connsiteX115" fmla="*/ 1648641 w 2892214"/>
                <a:gd name="connsiteY115" fmla="*/ 267721 h 1073573"/>
                <a:gd name="connsiteX116" fmla="*/ 1639968 w 2892214"/>
                <a:gd name="connsiteY116" fmla="*/ 240715 h 1073573"/>
                <a:gd name="connsiteX117" fmla="*/ 1632617 w 2892214"/>
                <a:gd name="connsiteY117" fmla="*/ 182707 h 1073573"/>
                <a:gd name="connsiteX118" fmla="*/ 1647075 w 2892214"/>
                <a:gd name="connsiteY118" fmla="*/ 132341 h 1073573"/>
                <a:gd name="connsiteX119" fmla="*/ 1702628 w 2892214"/>
                <a:gd name="connsiteY119" fmla="*/ 103164 h 1073573"/>
                <a:gd name="connsiteX120" fmla="*/ 1699696 w 2892214"/>
                <a:gd name="connsiteY120" fmla="*/ 63045 h 1073573"/>
                <a:gd name="connsiteX121" fmla="*/ 1710601 w 2892214"/>
                <a:gd name="connsiteY121" fmla="*/ 6165 h 1073573"/>
                <a:gd name="connsiteX122" fmla="*/ 1618827 w 2892214"/>
                <a:gd name="connsiteY122" fmla="*/ 0 h 1073573"/>
                <a:gd name="connsiteX123" fmla="*/ 1625600 w 2892214"/>
                <a:gd name="connsiteY123" fmla="*/ 16933 h 1073573"/>
                <a:gd name="connsiteX124" fmla="*/ 1615440 w 2892214"/>
                <a:gd name="connsiteY124" fmla="*/ 37253 h 1073573"/>
                <a:gd name="connsiteX125" fmla="*/ 1584960 w 2892214"/>
                <a:gd name="connsiteY125" fmla="*/ 54187 h 1073573"/>
                <a:gd name="connsiteX126" fmla="*/ 1540934 w 2892214"/>
                <a:gd name="connsiteY126" fmla="*/ 118533 h 1073573"/>
                <a:gd name="connsiteX127" fmla="*/ 1507067 w 2892214"/>
                <a:gd name="connsiteY127" fmla="*/ 128693 h 1073573"/>
                <a:gd name="connsiteX128" fmla="*/ 1513840 w 2892214"/>
                <a:gd name="connsiteY128" fmla="*/ 186267 h 1073573"/>
                <a:gd name="connsiteX129" fmla="*/ 1486747 w 2892214"/>
                <a:gd name="connsiteY129" fmla="*/ 216747 h 1073573"/>
                <a:gd name="connsiteX130" fmla="*/ 1486747 w 2892214"/>
                <a:gd name="connsiteY130" fmla="*/ 216747 h 1073573"/>
                <a:gd name="connsiteX131" fmla="*/ 1422400 w 2892214"/>
                <a:gd name="connsiteY131" fmla="*/ 250613 h 1073573"/>
                <a:gd name="connsiteX132" fmla="*/ 1405467 w 2892214"/>
                <a:gd name="connsiteY132" fmla="*/ 277707 h 1073573"/>
                <a:gd name="connsiteX133" fmla="*/ 1405467 w 2892214"/>
                <a:gd name="connsiteY133" fmla="*/ 277707 h 1073573"/>
                <a:gd name="connsiteX134" fmla="*/ 1398694 w 2892214"/>
                <a:gd name="connsiteY134" fmla="*/ 314960 h 1073573"/>
                <a:gd name="connsiteX135" fmla="*/ 1395307 w 2892214"/>
                <a:gd name="connsiteY135" fmla="*/ 338667 h 1073573"/>
                <a:gd name="connsiteX136" fmla="*/ 1371600 w 2892214"/>
                <a:gd name="connsiteY136" fmla="*/ 358987 h 1073573"/>
                <a:gd name="connsiteX137" fmla="*/ 1347894 w 2892214"/>
                <a:gd name="connsiteY137" fmla="*/ 382693 h 1073573"/>
                <a:gd name="connsiteX138" fmla="*/ 1337734 w 2892214"/>
                <a:gd name="connsiteY138" fmla="*/ 403013 h 1073573"/>
                <a:gd name="connsiteX139" fmla="*/ 1334347 w 2892214"/>
                <a:gd name="connsiteY139" fmla="*/ 440267 h 1073573"/>
                <a:gd name="connsiteX140" fmla="*/ 1344507 w 2892214"/>
                <a:gd name="connsiteY140" fmla="*/ 474133 h 1073573"/>
                <a:gd name="connsiteX141" fmla="*/ 1368214 w 2892214"/>
                <a:gd name="connsiteY141" fmla="*/ 504613 h 1073573"/>
                <a:gd name="connsiteX142" fmla="*/ 1378374 w 2892214"/>
                <a:gd name="connsiteY142" fmla="*/ 524933 h 1073573"/>
                <a:gd name="connsiteX143" fmla="*/ 1374987 w 2892214"/>
                <a:gd name="connsiteY143" fmla="*/ 545253 h 1073573"/>
                <a:gd name="connsiteX144" fmla="*/ 1361440 w 2892214"/>
                <a:gd name="connsiteY144" fmla="*/ 562187 h 1073573"/>
                <a:gd name="connsiteX145" fmla="*/ 1341120 w 2892214"/>
                <a:gd name="connsiteY145" fmla="*/ 565573 h 1073573"/>
                <a:gd name="connsiteX146" fmla="*/ 1320800 w 2892214"/>
                <a:gd name="connsiteY146" fmla="*/ 572347 h 1073573"/>
                <a:gd name="connsiteX147" fmla="*/ 1290320 w 2892214"/>
                <a:gd name="connsiteY147" fmla="*/ 568960 h 1073573"/>
                <a:gd name="connsiteX148" fmla="*/ 1259840 w 2892214"/>
                <a:gd name="connsiteY148" fmla="*/ 548640 h 1073573"/>
                <a:gd name="connsiteX149" fmla="*/ 1239520 w 2892214"/>
                <a:gd name="connsiteY149" fmla="*/ 538480 h 1073573"/>
                <a:gd name="connsiteX150" fmla="*/ 1205654 w 2892214"/>
                <a:gd name="connsiteY150" fmla="*/ 535093 h 1073573"/>
                <a:gd name="connsiteX151" fmla="*/ 1185334 w 2892214"/>
                <a:gd name="connsiteY151" fmla="*/ 531707 h 1073573"/>
                <a:gd name="connsiteX152" fmla="*/ 1158240 w 2892214"/>
                <a:gd name="connsiteY152" fmla="*/ 524933 h 1073573"/>
                <a:gd name="connsiteX153" fmla="*/ 1124374 w 2892214"/>
                <a:gd name="connsiteY153" fmla="*/ 528320 h 1073573"/>
                <a:gd name="connsiteX154" fmla="*/ 1107440 w 2892214"/>
                <a:gd name="connsiteY154" fmla="*/ 565573 h 1073573"/>
                <a:gd name="connsiteX155" fmla="*/ 1090507 w 2892214"/>
                <a:gd name="connsiteY155" fmla="*/ 575733 h 1073573"/>
                <a:gd name="connsiteX156" fmla="*/ 1060027 w 2892214"/>
                <a:gd name="connsiteY156" fmla="*/ 579120 h 1073573"/>
                <a:gd name="connsiteX157" fmla="*/ 1019387 w 2892214"/>
                <a:gd name="connsiteY157" fmla="*/ 579120 h 1073573"/>
                <a:gd name="connsiteX158" fmla="*/ 982134 w 2892214"/>
                <a:gd name="connsiteY158" fmla="*/ 579120 h 1073573"/>
                <a:gd name="connsiteX159" fmla="*/ 951654 w 2892214"/>
                <a:gd name="connsiteY159" fmla="*/ 582507 h 1073573"/>
                <a:gd name="connsiteX160" fmla="*/ 924560 w 2892214"/>
                <a:gd name="connsiteY160" fmla="*/ 609600 h 1073573"/>
                <a:gd name="connsiteX161" fmla="*/ 900854 w 2892214"/>
                <a:gd name="connsiteY161" fmla="*/ 640080 h 1073573"/>
                <a:gd name="connsiteX162" fmla="*/ 890694 w 2892214"/>
                <a:gd name="connsiteY162" fmla="*/ 667173 h 1073573"/>
                <a:gd name="connsiteX163" fmla="*/ 850054 w 2892214"/>
                <a:gd name="connsiteY163" fmla="*/ 697653 h 1073573"/>
                <a:gd name="connsiteX164" fmla="*/ 802640 w 2892214"/>
                <a:gd name="connsiteY164" fmla="*/ 728133 h 1073573"/>
                <a:gd name="connsiteX165" fmla="*/ 785707 w 2892214"/>
                <a:gd name="connsiteY165" fmla="*/ 748453 h 1073573"/>
                <a:gd name="connsiteX166" fmla="*/ 778934 w 2892214"/>
                <a:gd name="connsiteY166" fmla="*/ 799253 h 1073573"/>
                <a:gd name="connsiteX167" fmla="*/ 775547 w 2892214"/>
                <a:gd name="connsiteY167" fmla="*/ 812800 h 1073573"/>
                <a:gd name="connsiteX168" fmla="*/ 755227 w 2892214"/>
                <a:gd name="connsiteY168" fmla="*/ 812800 h 1073573"/>
                <a:gd name="connsiteX169" fmla="*/ 738294 w 2892214"/>
                <a:gd name="connsiteY169" fmla="*/ 792480 h 1073573"/>
                <a:gd name="connsiteX170" fmla="*/ 738294 w 2892214"/>
                <a:gd name="connsiteY170" fmla="*/ 792480 h 1073573"/>
                <a:gd name="connsiteX171" fmla="*/ 714587 w 2892214"/>
                <a:gd name="connsiteY171" fmla="*/ 775547 h 1073573"/>
                <a:gd name="connsiteX172" fmla="*/ 721360 w 2892214"/>
                <a:gd name="connsiteY172" fmla="*/ 738293 h 1073573"/>
                <a:gd name="connsiteX173" fmla="*/ 721360 w 2892214"/>
                <a:gd name="connsiteY173" fmla="*/ 714587 h 1073573"/>
                <a:gd name="connsiteX174" fmla="*/ 721360 w 2892214"/>
                <a:gd name="connsiteY174" fmla="*/ 694267 h 1073573"/>
                <a:gd name="connsiteX175" fmla="*/ 717974 w 2892214"/>
                <a:gd name="connsiteY175" fmla="*/ 663787 h 1073573"/>
                <a:gd name="connsiteX176" fmla="*/ 707814 w 2892214"/>
                <a:gd name="connsiteY176" fmla="*/ 640080 h 1073573"/>
                <a:gd name="connsiteX177" fmla="*/ 711200 w 2892214"/>
                <a:gd name="connsiteY177" fmla="*/ 609600 h 1073573"/>
                <a:gd name="connsiteX178" fmla="*/ 707814 w 2892214"/>
                <a:gd name="connsiteY178" fmla="*/ 589280 h 1073573"/>
                <a:gd name="connsiteX179" fmla="*/ 697654 w 2892214"/>
                <a:gd name="connsiteY179" fmla="*/ 562187 h 1073573"/>
                <a:gd name="connsiteX180" fmla="*/ 687494 w 2892214"/>
                <a:gd name="connsiteY180" fmla="*/ 555413 h 1073573"/>
                <a:gd name="connsiteX181" fmla="*/ 657014 w 2892214"/>
                <a:gd name="connsiteY181" fmla="*/ 545253 h 1073573"/>
                <a:gd name="connsiteX182" fmla="*/ 602827 w 2892214"/>
                <a:gd name="connsiteY182" fmla="*/ 545253 h 1073573"/>
                <a:gd name="connsiteX183" fmla="*/ 565574 w 2892214"/>
                <a:gd name="connsiteY183" fmla="*/ 541867 h 1073573"/>
                <a:gd name="connsiteX184" fmla="*/ 538480 w 2892214"/>
                <a:gd name="connsiteY184" fmla="*/ 538480 h 1073573"/>
                <a:gd name="connsiteX185" fmla="*/ 538480 w 2892214"/>
                <a:gd name="connsiteY185" fmla="*/ 538480 h 1073573"/>
                <a:gd name="connsiteX186" fmla="*/ 494454 w 2892214"/>
                <a:gd name="connsiteY186" fmla="*/ 518160 h 1073573"/>
                <a:gd name="connsiteX187" fmla="*/ 474134 w 2892214"/>
                <a:gd name="connsiteY187" fmla="*/ 501227 h 1073573"/>
                <a:gd name="connsiteX188" fmla="*/ 467360 w 2892214"/>
                <a:gd name="connsiteY188" fmla="*/ 491067 h 1073573"/>
                <a:gd name="connsiteX189" fmla="*/ 423334 w 2892214"/>
                <a:gd name="connsiteY189" fmla="*/ 484293 h 1073573"/>
                <a:gd name="connsiteX190" fmla="*/ 389467 w 2892214"/>
                <a:gd name="connsiteY190" fmla="*/ 494453 h 1073573"/>
                <a:gd name="connsiteX191" fmla="*/ 362374 w 2892214"/>
                <a:gd name="connsiteY191" fmla="*/ 491067 h 1073573"/>
                <a:gd name="connsiteX192" fmla="*/ 335280 w 2892214"/>
                <a:gd name="connsiteY192" fmla="*/ 467360 h 1073573"/>
                <a:gd name="connsiteX193" fmla="*/ 308187 w 2892214"/>
                <a:gd name="connsiteY193" fmla="*/ 457200 h 1073573"/>
                <a:gd name="connsiteX194" fmla="*/ 274320 w 2892214"/>
                <a:gd name="connsiteY194" fmla="*/ 433493 h 1073573"/>
                <a:gd name="connsiteX195" fmla="*/ 264160 w 2892214"/>
                <a:gd name="connsiteY195" fmla="*/ 403013 h 1073573"/>
                <a:gd name="connsiteX196" fmla="*/ 243840 w 2892214"/>
                <a:gd name="connsiteY196" fmla="*/ 392853 h 1073573"/>
                <a:gd name="connsiteX197" fmla="*/ 223520 w 2892214"/>
                <a:gd name="connsiteY197" fmla="*/ 375920 h 1073573"/>
                <a:gd name="connsiteX198" fmla="*/ 203200 w 2892214"/>
                <a:gd name="connsiteY198" fmla="*/ 345440 h 1073573"/>
                <a:gd name="connsiteX199" fmla="*/ 203200 w 2892214"/>
                <a:gd name="connsiteY199" fmla="*/ 345440 h 1073573"/>
                <a:gd name="connsiteX200" fmla="*/ 172720 w 2892214"/>
                <a:gd name="connsiteY200" fmla="*/ 294640 h 1073573"/>
                <a:gd name="connsiteX201" fmla="*/ 152400 w 2892214"/>
                <a:gd name="connsiteY201" fmla="*/ 284480 h 1073573"/>
                <a:gd name="connsiteX202" fmla="*/ 135467 w 2892214"/>
                <a:gd name="connsiteY202" fmla="*/ 247227 h 1073573"/>
                <a:gd name="connsiteX203" fmla="*/ 125307 w 2892214"/>
                <a:gd name="connsiteY203" fmla="*/ 223520 h 1073573"/>
                <a:gd name="connsiteX204" fmla="*/ 111760 w 2892214"/>
                <a:gd name="connsiteY204" fmla="*/ 209973 h 1073573"/>
                <a:gd name="connsiteX205" fmla="*/ 84667 w 2892214"/>
                <a:gd name="connsiteY205" fmla="*/ 193040 h 1073573"/>
                <a:gd name="connsiteX206" fmla="*/ 64347 w 2892214"/>
                <a:gd name="connsiteY206" fmla="*/ 182880 h 1073573"/>
                <a:gd name="connsiteX207" fmla="*/ 47414 w 2892214"/>
                <a:gd name="connsiteY207" fmla="*/ 182880 h 1073573"/>
                <a:gd name="connsiteX208" fmla="*/ 37254 w 2892214"/>
                <a:gd name="connsiteY208" fmla="*/ 189653 h 1073573"/>
                <a:gd name="connsiteX209" fmla="*/ 30480 w 2892214"/>
                <a:gd name="connsiteY209" fmla="*/ 203200 h 1073573"/>
                <a:gd name="connsiteX210" fmla="*/ 27094 w 2892214"/>
                <a:gd name="connsiteY210" fmla="*/ 230293 h 1073573"/>
                <a:gd name="connsiteX211" fmla="*/ 16934 w 2892214"/>
                <a:gd name="connsiteY211" fmla="*/ 247227 h 1073573"/>
                <a:gd name="connsiteX212" fmla="*/ 6774 w 2892214"/>
                <a:gd name="connsiteY212" fmla="*/ 257387 h 1073573"/>
                <a:gd name="connsiteX213" fmla="*/ 3387 w 2892214"/>
                <a:gd name="connsiteY213" fmla="*/ 270933 h 1073573"/>
                <a:gd name="connsiteX214" fmla="*/ 0 w 2892214"/>
                <a:gd name="connsiteY214" fmla="*/ 284480 h 1073573"/>
                <a:gd name="connsiteX215" fmla="*/ 0 w 2892214"/>
                <a:gd name="connsiteY215" fmla="*/ 304800 h 1073573"/>
                <a:gd name="connsiteX216" fmla="*/ 0 w 2892214"/>
                <a:gd name="connsiteY216" fmla="*/ 328507 h 1073573"/>
                <a:gd name="connsiteX217" fmla="*/ 0 w 2892214"/>
                <a:gd name="connsiteY217" fmla="*/ 335280 h 1073573"/>
                <a:gd name="connsiteX218" fmla="*/ 13547 w 2892214"/>
                <a:gd name="connsiteY218" fmla="*/ 348827 h 1073573"/>
                <a:gd name="connsiteX219" fmla="*/ 13547 w 2892214"/>
                <a:gd name="connsiteY219" fmla="*/ 352213 h 1073573"/>
                <a:gd name="connsiteX220" fmla="*/ 20320 w 2892214"/>
                <a:gd name="connsiteY220" fmla="*/ 362373 h 1073573"/>
                <a:gd name="connsiteX221" fmla="*/ 13547 w 2892214"/>
                <a:gd name="connsiteY221" fmla="*/ 369147 h 1073573"/>
                <a:gd name="connsiteX222" fmla="*/ 16934 w 2892214"/>
                <a:gd name="connsiteY222" fmla="*/ 392853 h 1073573"/>
                <a:gd name="connsiteX223" fmla="*/ 13547 w 2892214"/>
                <a:gd name="connsiteY223" fmla="*/ 406400 h 1073573"/>
                <a:gd name="connsiteX224" fmla="*/ 10160 w 2892214"/>
                <a:gd name="connsiteY224" fmla="*/ 416560 h 1073573"/>
                <a:gd name="connsiteX225" fmla="*/ 6774 w 2892214"/>
                <a:gd name="connsiteY225" fmla="*/ 430107 h 1073573"/>
                <a:gd name="connsiteX226" fmla="*/ 3387 w 2892214"/>
                <a:gd name="connsiteY226" fmla="*/ 440267 h 1073573"/>
                <a:gd name="connsiteX227" fmla="*/ 16934 w 2892214"/>
                <a:gd name="connsiteY227" fmla="*/ 443653 h 1073573"/>
                <a:gd name="connsiteX228" fmla="*/ 20320 w 2892214"/>
                <a:gd name="connsiteY228" fmla="*/ 450427 h 1073573"/>
                <a:gd name="connsiteX229" fmla="*/ 23707 w 2892214"/>
                <a:gd name="connsiteY229" fmla="*/ 457200 h 1073573"/>
                <a:gd name="connsiteX230" fmla="*/ 30480 w 2892214"/>
                <a:gd name="connsiteY230" fmla="*/ 460587 h 1073573"/>
                <a:gd name="connsiteX231" fmla="*/ 40640 w 2892214"/>
                <a:gd name="connsiteY231" fmla="*/ 474133 h 1073573"/>
                <a:gd name="connsiteX232" fmla="*/ 47414 w 2892214"/>
                <a:gd name="connsiteY232" fmla="*/ 474133 h 1073573"/>
                <a:gd name="connsiteX233" fmla="*/ 54187 w 2892214"/>
                <a:gd name="connsiteY233" fmla="*/ 463973 h 1073573"/>
                <a:gd name="connsiteX234" fmla="*/ 71120 w 2892214"/>
                <a:gd name="connsiteY234" fmla="*/ 460587 h 1073573"/>
                <a:gd name="connsiteX235" fmla="*/ 88054 w 2892214"/>
                <a:gd name="connsiteY235" fmla="*/ 460587 h 1073573"/>
                <a:gd name="connsiteX236" fmla="*/ 98214 w 2892214"/>
                <a:gd name="connsiteY236" fmla="*/ 460587 h 1073573"/>
                <a:gd name="connsiteX237" fmla="*/ 115147 w 2892214"/>
                <a:gd name="connsiteY237" fmla="*/ 463973 h 1073573"/>
                <a:gd name="connsiteX238" fmla="*/ 128694 w 2892214"/>
                <a:gd name="connsiteY238" fmla="*/ 470747 h 1073573"/>
                <a:gd name="connsiteX239" fmla="*/ 138854 w 2892214"/>
                <a:gd name="connsiteY239" fmla="*/ 480907 h 1073573"/>
                <a:gd name="connsiteX240" fmla="*/ 135467 w 2892214"/>
                <a:gd name="connsiteY240" fmla="*/ 491067 h 1073573"/>
                <a:gd name="connsiteX241" fmla="*/ 132080 w 2892214"/>
                <a:gd name="connsiteY241" fmla="*/ 504613 h 1073573"/>
                <a:gd name="connsiteX242" fmla="*/ 132080 w 2892214"/>
                <a:gd name="connsiteY242" fmla="*/ 504613 h 1073573"/>
                <a:gd name="connsiteX243" fmla="*/ 125307 w 2892214"/>
                <a:gd name="connsiteY243" fmla="*/ 524933 h 1073573"/>
                <a:gd name="connsiteX244" fmla="*/ 135467 w 2892214"/>
                <a:gd name="connsiteY244" fmla="*/ 552027 h 1073573"/>
                <a:gd name="connsiteX245" fmla="*/ 142240 w 2892214"/>
                <a:gd name="connsiteY245" fmla="*/ 555413 h 1073573"/>
                <a:gd name="connsiteX246" fmla="*/ 155787 w 2892214"/>
                <a:gd name="connsiteY246" fmla="*/ 555413 h 1073573"/>
                <a:gd name="connsiteX247" fmla="*/ 172720 w 2892214"/>
                <a:gd name="connsiteY247" fmla="*/ 555413 h 1073573"/>
                <a:gd name="connsiteX248" fmla="*/ 186267 w 2892214"/>
                <a:gd name="connsiteY248" fmla="*/ 541867 h 1073573"/>
                <a:gd name="connsiteX249" fmla="*/ 193040 w 2892214"/>
                <a:gd name="connsiteY249" fmla="*/ 535093 h 1073573"/>
                <a:gd name="connsiteX250" fmla="*/ 193040 w 2892214"/>
                <a:gd name="connsiteY250" fmla="*/ 531707 h 1073573"/>
                <a:gd name="connsiteX251" fmla="*/ 203200 w 2892214"/>
                <a:gd name="connsiteY251" fmla="*/ 531707 h 1073573"/>
                <a:gd name="connsiteX252" fmla="*/ 216747 w 2892214"/>
                <a:gd name="connsiteY252" fmla="*/ 531707 h 1073573"/>
                <a:gd name="connsiteX253" fmla="*/ 220134 w 2892214"/>
                <a:gd name="connsiteY253" fmla="*/ 538480 h 1073573"/>
                <a:gd name="connsiteX254" fmla="*/ 240454 w 2892214"/>
                <a:gd name="connsiteY254" fmla="*/ 545253 h 1073573"/>
                <a:gd name="connsiteX255" fmla="*/ 240454 w 2892214"/>
                <a:gd name="connsiteY255" fmla="*/ 555413 h 1073573"/>
                <a:gd name="connsiteX256" fmla="*/ 240454 w 2892214"/>
                <a:gd name="connsiteY256" fmla="*/ 565573 h 1073573"/>
                <a:gd name="connsiteX257" fmla="*/ 243840 w 2892214"/>
                <a:gd name="connsiteY257" fmla="*/ 575733 h 1073573"/>
                <a:gd name="connsiteX258" fmla="*/ 254000 w 2892214"/>
                <a:gd name="connsiteY258" fmla="*/ 592667 h 1073573"/>
                <a:gd name="connsiteX259" fmla="*/ 267547 w 2892214"/>
                <a:gd name="connsiteY259" fmla="*/ 602827 h 1073573"/>
                <a:gd name="connsiteX260" fmla="*/ 284480 w 2892214"/>
                <a:gd name="connsiteY260" fmla="*/ 612987 h 1073573"/>
                <a:gd name="connsiteX261" fmla="*/ 287867 w 2892214"/>
                <a:gd name="connsiteY261" fmla="*/ 623147 h 1073573"/>
                <a:gd name="connsiteX262" fmla="*/ 291254 w 2892214"/>
                <a:gd name="connsiteY262" fmla="*/ 629920 h 1073573"/>
                <a:gd name="connsiteX263" fmla="*/ 301414 w 2892214"/>
                <a:gd name="connsiteY263" fmla="*/ 633307 h 1073573"/>
                <a:gd name="connsiteX264" fmla="*/ 318347 w 2892214"/>
                <a:gd name="connsiteY264" fmla="*/ 633307 h 1073573"/>
                <a:gd name="connsiteX265" fmla="*/ 338667 w 2892214"/>
                <a:gd name="connsiteY265" fmla="*/ 646853 h 1073573"/>
                <a:gd name="connsiteX266" fmla="*/ 338667 w 2892214"/>
                <a:gd name="connsiteY266" fmla="*/ 663787 h 1073573"/>
                <a:gd name="connsiteX267" fmla="*/ 338667 w 2892214"/>
                <a:gd name="connsiteY267" fmla="*/ 663787 h 1073573"/>
                <a:gd name="connsiteX268" fmla="*/ 335280 w 2892214"/>
                <a:gd name="connsiteY268" fmla="*/ 697653 h 1073573"/>
                <a:gd name="connsiteX269" fmla="*/ 335280 w 2892214"/>
                <a:gd name="connsiteY269" fmla="*/ 717973 h 1073573"/>
                <a:gd name="connsiteX270" fmla="*/ 338667 w 2892214"/>
                <a:gd name="connsiteY270" fmla="*/ 728133 h 1073573"/>
                <a:gd name="connsiteX271" fmla="*/ 348827 w 2892214"/>
                <a:gd name="connsiteY271" fmla="*/ 731520 h 1073573"/>
                <a:gd name="connsiteX272" fmla="*/ 372534 w 2892214"/>
                <a:gd name="connsiteY272" fmla="*/ 731520 h 1073573"/>
                <a:gd name="connsiteX273" fmla="*/ 396240 w 2892214"/>
                <a:gd name="connsiteY273" fmla="*/ 734907 h 1073573"/>
                <a:gd name="connsiteX274" fmla="*/ 433494 w 2892214"/>
                <a:gd name="connsiteY274" fmla="*/ 745067 h 1073573"/>
                <a:gd name="connsiteX275" fmla="*/ 440267 w 2892214"/>
                <a:gd name="connsiteY275" fmla="*/ 758613 h 1073573"/>
                <a:gd name="connsiteX276" fmla="*/ 447040 w 2892214"/>
                <a:gd name="connsiteY276" fmla="*/ 778933 h 1073573"/>
                <a:gd name="connsiteX277" fmla="*/ 467360 w 2892214"/>
                <a:gd name="connsiteY277" fmla="*/ 806027 h 1073573"/>
                <a:gd name="connsiteX278" fmla="*/ 480907 w 2892214"/>
                <a:gd name="connsiteY278" fmla="*/ 833120 h 1073573"/>
                <a:gd name="connsiteX279" fmla="*/ 491067 w 2892214"/>
                <a:gd name="connsiteY279" fmla="*/ 846667 h 1073573"/>
                <a:gd name="connsiteX280" fmla="*/ 491067 w 2892214"/>
                <a:gd name="connsiteY280" fmla="*/ 863600 h 1073573"/>
                <a:gd name="connsiteX281" fmla="*/ 511387 w 2892214"/>
                <a:gd name="connsiteY281" fmla="*/ 924560 h 1073573"/>
                <a:gd name="connsiteX0" fmla="*/ 511387 w 2868507"/>
                <a:gd name="connsiteY0" fmla="*/ 924560 h 1073573"/>
                <a:gd name="connsiteX1" fmla="*/ 589280 w 2868507"/>
                <a:gd name="connsiteY1" fmla="*/ 934720 h 1073573"/>
                <a:gd name="connsiteX2" fmla="*/ 657014 w 2868507"/>
                <a:gd name="connsiteY2" fmla="*/ 938107 h 1073573"/>
                <a:gd name="connsiteX3" fmla="*/ 663787 w 2868507"/>
                <a:gd name="connsiteY3" fmla="*/ 944880 h 1073573"/>
                <a:gd name="connsiteX4" fmla="*/ 697654 w 2868507"/>
                <a:gd name="connsiteY4" fmla="*/ 985520 h 1073573"/>
                <a:gd name="connsiteX5" fmla="*/ 738294 w 2868507"/>
                <a:gd name="connsiteY5" fmla="*/ 1026160 h 1073573"/>
                <a:gd name="connsiteX6" fmla="*/ 755227 w 2868507"/>
                <a:gd name="connsiteY6" fmla="*/ 1049867 h 1073573"/>
                <a:gd name="connsiteX7" fmla="*/ 802640 w 2868507"/>
                <a:gd name="connsiteY7" fmla="*/ 1066800 h 1073573"/>
                <a:gd name="connsiteX8" fmla="*/ 839894 w 2868507"/>
                <a:gd name="connsiteY8" fmla="*/ 1073573 h 1073573"/>
                <a:gd name="connsiteX9" fmla="*/ 900854 w 2868507"/>
                <a:gd name="connsiteY9" fmla="*/ 1053253 h 1073573"/>
                <a:gd name="connsiteX10" fmla="*/ 917787 w 2868507"/>
                <a:gd name="connsiteY10" fmla="*/ 1036320 h 1073573"/>
                <a:gd name="connsiteX11" fmla="*/ 924560 w 2868507"/>
                <a:gd name="connsiteY11" fmla="*/ 1009227 h 1073573"/>
                <a:gd name="connsiteX12" fmla="*/ 927947 w 2868507"/>
                <a:gd name="connsiteY12" fmla="*/ 995680 h 1073573"/>
                <a:gd name="connsiteX13" fmla="*/ 968587 w 2868507"/>
                <a:gd name="connsiteY13" fmla="*/ 971973 h 1073573"/>
                <a:gd name="connsiteX14" fmla="*/ 982134 w 2868507"/>
                <a:gd name="connsiteY14" fmla="*/ 965200 h 1073573"/>
                <a:gd name="connsiteX15" fmla="*/ 1005840 w 2868507"/>
                <a:gd name="connsiteY15" fmla="*/ 965200 h 1073573"/>
                <a:gd name="connsiteX16" fmla="*/ 1043094 w 2868507"/>
                <a:gd name="connsiteY16" fmla="*/ 944880 h 1073573"/>
                <a:gd name="connsiteX17" fmla="*/ 1060027 w 2868507"/>
                <a:gd name="connsiteY17" fmla="*/ 921173 h 1073573"/>
                <a:gd name="connsiteX18" fmla="*/ 1063414 w 2868507"/>
                <a:gd name="connsiteY18" fmla="*/ 894080 h 1073573"/>
                <a:gd name="connsiteX19" fmla="*/ 1090507 w 2868507"/>
                <a:gd name="connsiteY19" fmla="*/ 836507 h 1073573"/>
                <a:gd name="connsiteX20" fmla="*/ 1090507 w 2868507"/>
                <a:gd name="connsiteY20" fmla="*/ 806027 h 1073573"/>
                <a:gd name="connsiteX21" fmla="*/ 1104054 w 2868507"/>
                <a:gd name="connsiteY21" fmla="*/ 792480 h 1073573"/>
                <a:gd name="connsiteX22" fmla="*/ 1127760 w 2868507"/>
                <a:gd name="connsiteY22" fmla="*/ 782320 h 1073573"/>
                <a:gd name="connsiteX23" fmla="*/ 1154854 w 2868507"/>
                <a:gd name="connsiteY23" fmla="*/ 778933 h 1073573"/>
                <a:gd name="connsiteX24" fmla="*/ 1181947 w 2868507"/>
                <a:gd name="connsiteY24" fmla="*/ 755227 h 1073573"/>
                <a:gd name="connsiteX25" fmla="*/ 1205654 w 2868507"/>
                <a:gd name="connsiteY25" fmla="*/ 714587 h 1073573"/>
                <a:gd name="connsiteX26" fmla="*/ 1229360 w 2868507"/>
                <a:gd name="connsiteY26" fmla="*/ 673947 h 1073573"/>
                <a:gd name="connsiteX27" fmla="*/ 1236134 w 2868507"/>
                <a:gd name="connsiteY27" fmla="*/ 660400 h 1073573"/>
                <a:gd name="connsiteX28" fmla="*/ 1249680 w 2868507"/>
                <a:gd name="connsiteY28" fmla="*/ 657013 h 1073573"/>
                <a:gd name="connsiteX29" fmla="*/ 1293707 w 2868507"/>
                <a:gd name="connsiteY29" fmla="*/ 663787 h 1073573"/>
                <a:gd name="connsiteX30" fmla="*/ 1307254 w 2868507"/>
                <a:gd name="connsiteY30" fmla="*/ 677333 h 1073573"/>
                <a:gd name="connsiteX31" fmla="*/ 1314027 w 2868507"/>
                <a:gd name="connsiteY31" fmla="*/ 697653 h 1073573"/>
                <a:gd name="connsiteX32" fmla="*/ 1317414 w 2868507"/>
                <a:gd name="connsiteY32" fmla="*/ 714587 h 1073573"/>
                <a:gd name="connsiteX33" fmla="*/ 1320800 w 2868507"/>
                <a:gd name="connsiteY33" fmla="*/ 717973 h 1073573"/>
                <a:gd name="connsiteX34" fmla="*/ 1405467 w 2868507"/>
                <a:gd name="connsiteY34" fmla="*/ 717973 h 1073573"/>
                <a:gd name="connsiteX35" fmla="*/ 1422400 w 2868507"/>
                <a:gd name="connsiteY35" fmla="*/ 711200 h 1073573"/>
                <a:gd name="connsiteX36" fmla="*/ 1425787 w 2868507"/>
                <a:gd name="connsiteY36" fmla="*/ 697653 h 1073573"/>
                <a:gd name="connsiteX37" fmla="*/ 1425787 w 2868507"/>
                <a:gd name="connsiteY37" fmla="*/ 687493 h 1073573"/>
                <a:gd name="connsiteX38" fmla="*/ 1432560 w 2868507"/>
                <a:gd name="connsiteY38" fmla="*/ 680720 h 1073573"/>
                <a:gd name="connsiteX39" fmla="*/ 1459654 w 2868507"/>
                <a:gd name="connsiteY39" fmla="*/ 673947 h 1073573"/>
                <a:gd name="connsiteX40" fmla="*/ 1476587 w 2868507"/>
                <a:gd name="connsiteY40" fmla="*/ 677333 h 1073573"/>
                <a:gd name="connsiteX41" fmla="*/ 1496907 w 2868507"/>
                <a:gd name="connsiteY41" fmla="*/ 680720 h 1073573"/>
                <a:gd name="connsiteX42" fmla="*/ 1517227 w 2868507"/>
                <a:gd name="connsiteY42" fmla="*/ 697653 h 1073573"/>
                <a:gd name="connsiteX43" fmla="*/ 1544320 w 2868507"/>
                <a:gd name="connsiteY43" fmla="*/ 711200 h 1073573"/>
                <a:gd name="connsiteX44" fmla="*/ 1564640 w 2868507"/>
                <a:gd name="connsiteY44" fmla="*/ 748453 h 1073573"/>
                <a:gd name="connsiteX45" fmla="*/ 1588347 w 2868507"/>
                <a:gd name="connsiteY45" fmla="*/ 768773 h 1073573"/>
                <a:gd name="connsiteX46" fmla="*/ 1618827 w 2868507"/>
                <a:gd name="connsiteY46" fmla="*/ 782320 h 1073573"/>
                <a:gd name="connsiteX47" fmla="*/ 1639147 w 2868507"/>
                <a:gd name="connsiteY47" fmla="*/ 782320 h 1073573"/>
                <a:gd name="connsiteX48" fmla="*/ 1656080 w 2868507"/>
                <a:gd name="connsiteY48" fmla="*/ 758613 h 1073573"/>
                <a:gd name="connsiteX49" fmla="*/ 1703494 w 2868507"/>
                <a:gd name="connsiteY49" fmla="*/ 711200 h 1073573"/>
                <a:gd name="connsiteX50" fmla="*/ 1713654 w 2868507"/>
                <a:gd name="connsiteY50" fmla="*/ 704427 h 1073573"/>
                <a:gd name="connsiteX51" fmla="*/ 1733974 w 2868507"/>
                <a:gd name="connsiteY51" fmla="*/ 701040 h 1073573"/>
                <a:gd name="connsiteX52" fmla="*/ 1788160 w 2868507"/>
                <a:gd name="connsiteY52" fmla="*/ 704427 h 1073573"/>
                <a:gd name="connsiteX53" fmla="*/ 1822027 w 2868507"/>
                <a:gd name="connsiteY53" fmla="*/ 704427 h 1073573"/>
                <a:gd name="connsiteX54" fmla="*/ 1845734 w 2868507"/>
                <a:gd name="connsiteY54" fmla="*/ 704427 h 1073573"/>
                <a:gd name="connsiteX55" fmla="*/ 1859280 w 2868507"/>
                <a:gd name="connsiteY55" fmla="*/ 701040 h 1073573"/>
                <a:gd name="connsiteX56" fmla="*/ 1876214 w 2868507"/>
                <a:gd name="connsiteY56" fmla="*/ 677333 h 1073573"/>
                <a:gd name="connsiteX57" fmla="*/ 1889760 w 2868507"/>
                <a:gd name="connsiteY57" fmla="*/ 646853 h 1073573"/>
                <a:gd name="connsiteX58" fmla="*/ 1893147 w 2868507"/>
                <a:gd name="connsiteY58" fmla="*/ 633307 h 1073573"/>
                <a:gd name="connsiteX59" fmla="*/ 1906694 w 2868507"/>
                <a:gd name="connsiteY59" fmla="*/ 629920 h 1073573"/>
                <a:gd name="connsiteX60" fmla="*/ 1910080 w 2868507"/>
                <a:gd name="connsiteY60" fmla="*/ 612987 h 1073573"/>
                <a:gd name="connsiteX61" fmla="*/ 1930400 w 2868507"/>
                <a:gd name="connsiteY61" fmla="*/ 589280 h 1073573"/>
                <a:gd name="connsiteX62" fmla="*/ 1960880 w 2868507"/>
                <a:gd name="connsiteY62" fmla="*/ 572347 h 1073573"/>
                <a:gd name="connsiteX63" fmla="*/ 2011680 w 2868507"/>
                <a:gd name="connsiteY63" fmla="*/ 575733 h 1073573"/>
                <a:gd name="connsiteX64" fmla="*/ 2042160 w 2868507"/>
                <a:gd name="connsiteY64" fmla="*/ 585893 h 1073573"/>
                <a:gd name="connsiteX65" fmla="*/ 2120054 w 2868507"/>
                <a:gd name="connsiteY65" fmla="*/ 599440 h 1073573"/>
                <a:gd name="connsiteX66" fmla="*/ 2164080 w 2868507"/>
                <a:gd name="connsiteY66" fmla="*/ 606213 h 1073573"/>
                <a:gd name="connsiteX67" fmla="*/ 2181014 w 2868507"/>
                <a:gd name="connsiteY67" fmla="*/ 629920 h 1073573"/>
                <a:gd name="connsiteX68" fmla="*/ 2211494 w 2868507"/>
                <a:gd name="connsiteY68" fmla="*/ 657013 h 1073573"/>
                <a:gd name="connsiteX69" fmla="*/ 2231814 w 2868507"/>
                <a:gd name="connsiteY69" fmla="*/ 667173 h 1073573"/>
                <a:gd name="connsiteX70" fmla="*/ 2269067 w 2868507"/>
                <a:gd name="connsiteY70" fmla="*/ 680720 h 1073573"/>
                <a:gd name="connsiteX71" fmla="*/ 2302934 w 2868507"/>
                <a:gd name="connsiteY71" fmla="*/ 684107 h 1073573"/>
                <a:gd name="connsiteX72" fmla="*/ 2350347 w 2868507"/>
                <a:gd name="connsiteY72" fmla="*/ 714587 h 1073573"/>
                <a:gd name="connsiteX73" fmla="*/ 2377440 w 2868507"/>
                <a:gd name="connsiteY73" fmla="*/ 728133 h 1073573"/>
                <a:gd name="connsiteX74" fmla="*/ 2411307 w 2868507"/>
                <a:gd name="connsiteY74" fmla="*/ 745067 h 1073573"/>
                <a:gd name="connsiteX75" fmla="*/ 2468880 w 2868507"/>
                <a:gd name="connsiteY75" fmla="*/ 751840 h 1073573"/>
                <a:gd name="connsiteX76" fmla="*/ 2509520 w 2868507"/>
                <a:gd name="connsiteY76" fmla="*/ 758613 h 1073573"/>
                <a:gd name="connsiteX77" fmla="*/ 2556934 w 2868507"/>
                <a:gd name="connsiteY77" fmla="*/ 826347 h 1073573"/>
                <a:gd name="connsiteX78" fmla="*/ 2580640 w 2868507"/>
                <a:gd name="connsiteY78" fmla="*/ 856827 h 1073573"/>
                <a:gd name="connsiteX79" fmla="*/ 2604347 w 2868507"/>
                <a:gd name="connsiteY79" fmla="*/ 897467 h 1073573"/>
                <a:gd name="connsiteX80" fmla="*/ 2634827 w 2868507"/>
                <a:gd name="connsiteY80" fmla="*/ 917787 h 1073573"/>
                <a:gd name="connsiteX81" fmla="*/ 2665307 w 2868507"/>
                <a:gd name="connsiteY81" fmla="*/ 924560 h 1073573"/>
                <a:gd name="connsiteX82" fmla="*/ 2705947 w 2868507"/>
                <a:gd name="connsiteY82" fmla="*/ 904240 h 1073573"/>
                <a:gd name="connsiteX83" fmla="*/ 2703010 w 2868507"/>
                <a:gd name="connsiteY83" fmla="*/ 865710 h 1073573"/>
                <a:gd name="connsiteX84" fmla="*/ 2705947 w 2868507"/>
                <a:gd name="connsiteY84" fmla="*/ 812800 h 1073573"/>
                <a:gd name="connsiteX85" fmla="*/ 2702560 w 2868507"/>
                <a:gd name="connsiteY85" fmla="*/ 795867 h 1073573"/>
                <a:gd name="connsiteX86" fmla="*/ 2699174 w 2868507"/>
                <a:gd name="connsiteY86" fmla="*/ 768773 h 1073573"/>
                <a:gd name="connsiteX87" fmla="*/ 2695787 w 2868507"/>
                <a:gd name="connsiteY87" fmla="*/ 755227 h 1073573"/>
                <a:gd name="connsiteX88" fmla="*/ 2689014 w 2868507"/>
                <a:gd name="connsiteY88" fmla="*/ 734907 h 1073573"/>
                <a:gd name="connsiteX89" fmla="*/ 2682240 w 2868507"/>
                <a:gd name="connsiteY89" fmla="*/ 714587 h 1073573"/>
                <a:gd name="connsiteX90" fmla="*/ 2678854 w 2868507"/>
                <a:gd name="connsiteY90" fmla="*/ 694267 h 1073573"/>
                <a:gd name="connsiteX91" fmla="*/ 2672080 w 2868507"/>
                <a:gd name="connsiteY91" fmla="*/ 684107 h 1073573"/>
                <a:gd name="connsiteX92" fmla="*/ 2678854 w 2868507"/>
                <a:gd name="connsiteY92" fmla="*/ 670560 h 1073573"/>
                <a:gd name="connsiteX93" fmla="*/ 2699174 w 2868507"/>
                <a:gd name="connsiteY93" fmla="*/ 663787 h 1073573"/>
                <a:gd name="connsiteX94" fmla="*/ 2729654 w 2868507"/>
                <a:gd name="connsiteY94" fmla="*/ 663787 h 1073573"/>
                <a:gd name="connsiteX95" fmla="*/ 2770294 w 2868507"/>
                <a:gd name="connsiteY95" fmla="*/ 670560 h 1073573"/>
                <a:gd name="connsiteX96" fmla="*/ 2783840 w 2868507"/>
                <a:gd name="connsiteY96" fmla="*/ 673947 h 1073573"/>
                <a:gd name="connsiteX97" fmla="*/ 2804160 w 2868507"/>
                <a:gd name="connsiteY97" fmla="*/ 687493 h 1073573"/>
                <a:gd name="connsiteX98" fmla="*/ 2827867 w 2868507"/>
                <a:gd name="connsiteY98" fmla="*/ 670560 h 1073573"/>
                <a:gd name="connsiteX99" fmla="*/ 2827867 w 2868507"/>
                <a:gd name="connsiteY99" fmla="*/ 646853 h 1073573"/>
                <a:gd name="connsiteX100" fmla="*/ 2817707 w 2868507"/>
                <a:gd name="connsiteY100" fmla="*/ 626533 h 1073573"/>
                <a:gd name="connsiteX101" fmla="*/ 2810934 w 2868507"/>
                <a:gd name="connsiteY101" fmla="*/ 612987 h 1073573"/>
                <a:gd name="connsiteX102" fmla="*/ 2817707 w 2868507"/>
                <a:gd name="connsiteY102" fmla="*/ 592667 h 1073573"/>
                <a:gd name="connsiteX103" fmla="*/ 2844800 w 2868507"/>
                <a:gd name="connsiteY103" fmla="*/ 575733 h 1073573"/>
                <a:gd name="connsiteX104" fmla="*/ 2868507 w 2868507"/>
                <a:gd name="connsiteY104" fmla="*/ 562187 h 1073573"/>
                <a:gd name="connsiteX105" fmla="*/ 1960213 w 2868507"/>
                <a:gd name="connsiteY105" fmla="*/ 571567 h 1073573"/>
                <a:gd name="connsiteX106" fmla="*/ 1968475 w 2868507"/>
                <a:gd name="connsiteY106" fmla="*/ 564620 h 1073573"/>
                <a:gd name="connsiteX107" fmla="*/ 1927380 w 2868507"/>
                <a:gd name="connsiteY107" fmla="*/ 537613 h 1073573"/>
                <a:gd name="connsiteX108" fmla="*/ 1883642 w 2868507"/>
                <a:gd name="connsiteY108" fmla="*/ 500534 h 1073573"/>
                <a:gd name="connsiteX109" fmla="*/ 1880710 w 2868507"/>
                <a:gd name="connsiteY109" fmla="*/ 445131 h 1073573"/>
                <a:gd name="connsiteX110" fmla="*/ 1845977 w 2868507"/>
                <a:gd name="connsiteY110" fmla="*/ 386255 h 1073573"/>
                <a:gd name="connsiteX111" fmla="*/ 1850852 w 2868507"/>
                <a:gd name="connsiteY111" fmla="*/ 340925 h 1073573"/>
                <a:gd name="connsiteX112" fmla="*/ 1807114 w 2868507"/>
                <a:gd name="connsiteY112" fmla="*/ 331721 h 1073573"/>
                <a:gd name="connsiteX113" fmla="*/ 1727733 w 2868507"/>
                <a:gd name="connsiteY113" fmla="*/ 287087 h 1073573"/>
                <a:gd name="connsiteX114" fmla="*/ 1648641 w 2868507"/>
                <a:gd name="connsiteY114" fmla="*/ 267721 h 1073573"/>
                <a:gd name="connsiteX115" fmla="*/ 1639968 w 2868507"/>
                <a:gd name="connsiteY115" fmla="*/ 240715 h 1073573"/>
                <a:gd name="connsiteX116" fmla="*/ 1632617 w 2868507"/>
                <a:gd name="connsiteY116" fmla="*/ 182707 h 1073573"/>
                <a:gd name="connsiteX117" fmla="*/ 1647075 w 2868507"/>
                <a:gd name="connsiteY117" fmla="*/ 132341 h 1073573"/>
                <a:gd name="connsiteX118" fmla="*/ 1702628 w 2868507"/>
                <a:gd name="connsiteY118" fmla="*/ 103164 h 1073573"/>
                <a:gd name="connsiteX119" fmla="*/ 1699696 w 2868507"/>
                <a:gd name="connsiteY119" fmla="*/ 63045 h 1073573"/>
                <a:gd name="connsiteX120" fmla="*/ 1710601 w 2868507"/>
                <a:gd name="connsiteY120" fmla="*/ 6165 h 1073573"/>
                <a:gd name="connsiteX121" fmla="*/ 1618827 w 2868507"/>
                <a:gd name="connsiteY121" fmla="*/ 0 h 1073573"/>
                <a:gd name="connsiteX122" fmla="*/ 1625600 w 2868507"/>
                <a:gd name="connsiteY122" fmla="*/ 16933 h 1073573"/>
                <a:gd name="connsiteX123" fmla="*/ 1615440 w 2868507"/>
                <a:gd name="connsiteY123" fmla="*/ 37253 h 1073573"/>
                <a:gd name="connsiteX124" fmla="*/ 1584960 w 2868507"/>
                <a:gd name="connsiteY124" fmla="*/ 54187 h 1073573"/>
                <a:gd name="connsiteX125" fmla="*/ 1540934 w 2868507"/>
                <a:gd name="connsiteY125" fmla="*/ 118533 h 1073573"/>
                <a:gd name="connsiteX126" fmla="*/ 1507067 w 2868507"/>
                <a:gd name="connsiteY126" fmla="*/ 128693 h 1073573"/>
                <a:gd name="connsiteX127" fmla="*/ 1513840 w 2868507"/>
                <a:gd name="connsiteY127" fmla="*/ 186267 h 1073573"/>
                <a:gd name="connsiteX128" fmla="*/ 1486747 w 2868507"/>
                <a:gd name="connsiteY128" fmla="*/ 216747 h 1073573"/>
                <a:gd name="connsiteX129" fmla="*/ 1486747 w 2868507"/>
                <a:gd name="connsiteY129" fmla="*/ 216747 h 1073573"/>
                <a:gd name="connsiteX130" fmla="*/ 1422400 w 2868507"/>
                <a:gd name="connsiteY130" fmla="*/ 250613 h 1073573"/>
                <a:gd name="connsiteX131" fmla="*/ 1405467 w 2868507"/>
                <a:gd name="connsiteY131" fmla="*/ 277707 h 1073573"/>
                <a:gd name="connsiteX132" fmla="*/ 1405467 w 2868507"/>
                <a:gd name="connsiteY132" fmla="*/ 277707 h 1073573"/>
                <a:gd name="connsiteX133" fmla="*/ 1398694 w 2868507"/>
                <a:gd name="connsiteY133" fmla="*/ 314960 h 1073573"/>
                <a:gd name="connsiteX134" fmla="*/ 1395307 w 2868507"/>
                <a:gd name="connsiteY134" fmla="*/ 338667 h 1073573"/>
                <a:gd name="connsiteX135" fmla="*/ 1371600 w 2868507"/>
                <a:gd name="connsiteY135" fmla="*/ 358987 h 1073573"/>
                <a:gd name="connsiteX136" fmla="*/ 1347894 w 2868507"/>
                <a:gd name="connsiteY136" fmla="*/ 382693 h 1073573"/>
                <a:gd name="connsiteX137" fmla="*/ 1337734 w 2868507"/>
                <a:gd name="connsiteY137" fmla="*/ 403013 h 1073573"/>
                <a:gd name="connsiteX138" fmla="*/ 1334347 w 2868507"/>
                <a:gd name="connsiteY138" fmla="*/ 440267 h 1073573"/>
                <a:gd name="connsiteX139" fmla="*/ 1344507 w 2868507"/>
                <a:gd name="connsiteY139" fmla="*/ 474133 h 1073573"/>
                <a:gd name="connsiteX140" fmla="*/ 1368214 w 2868507"/>
                <a:gd name="connsiteY140" fmla="*/ 504613 h 1073573"/>
                <a:gd name="connsiteX141" fmla="*/ 1378374 w 2868507"/>
                <a:gd name="connsiteY141" fmla="*/ 524933 h 1073573"/>
                <a:gd name="connsiteX142" fmla="*/ 1374987 w 2868507"/>
                <a:gd name="connsiteY142" fmla="*/ 545253 h 1073573"/>
                <a:gd name="connsiteX143" fmla="*/ 1361440 w 2868507"/>
                <a:gd name="connsiteY143" fmla="*/ 562187 h 1073573"/>
                <a:gd name="connsiteX144" fmla="*/ 1341120 w 2868507"/>
                <a:gd name="connsiteY144" fmla="*/ 565573 h 1073573"/>
                <a:gd name="connsiteX145" fmla="*/ 1320800 w 2868507"/>
                <a:gd name="connsiteY145" fmla="*/ 572347 h 1073573"/>
                <a:gd name="connsiteX146" fmla="*/ 1290320 w 2868507"/>
                <a:gd name="connsiteY146" fmla="*/ 568960 h 1073573"/>
                <a:gd name="connsiteX147" fmla="*/ 1259840 w 2868507"/>
                <a:gd name="connsiteY147" fmla="*/ 548640 h 1073573"/>
                <a:gd name="connsiteX148" fmla="*/ 1239520 w 2868507"/>
                <a:gd name="connsiteY148" fmla="*/ 538480 h 1073573"/>
                <a:gd name="connsiteX149" fmla="*/ 1205654 w 2868507"/>
                <a:gd name="connsiteY149" fmla="*/ 535093 h 1073573"/>
                <a:gd name="connsiteX150" fmla="*/ 1185334 w 2868507"/>
                <a:gd name="connsiteY150" fmla="*/ 531707 h 1073573"/>
                <a:gd name="connsiteX151" fmla="*/ 1158240 w 2868507"/>
                <a:gd name="connsiteY151" fmla="*/ 524933 h 1073573"/>
                <a:gd name="connsiteX152" fmla="*/ 1124374 w 2868507"/>
                <a:gd name="connsiteY152" fmla="*/ 528320 h 1073573"/>
                <a:gd name="connsiteX153" fmla="*/ 1107440 w 2868507"/>
                <a:gd name="connsiteY153" fmla="*/ 565573 h 1073573"/>
                <a:gd name="connsiteX154" fmla="*/ 1090507 w 2868507"/>
                <a:gd name="connsiteY154" fmla="*/ 575733 h 1073573"/>
                <a:gd name="connsiteX155" fmla="*/ 1060027 w 2868507"/>
                <a:gd name="connsiteY155" fmla="*/ 579120 h 1073573"/>
                <a:gd name="connsiteX156" fmla="*/ 1019387 w 2868507"/>
                <a:gd name="connsiteY156" fmla="*/ 579120 h 1073573"/>
                <a:gd name="connsiteX157" fmla="*/ 982134 w 2868507"/>
                <a:gd name="connsiteY157" fmla="*/ 579120 h 1073573"/>
                <a:gd name="connsiteX158" fmla="*/ 951654 w 2868507"/>
                <a:gd name="connsiteY158" fmla="*/ 582507 h 1073573"/>
                <a:gd name="connsiteX159" fmla="*/ 924560 w 2868507"/>
                <a:gd name="connsiteY159" fmla="*/ 609600 h 1073573"/>
                <a:gd name="connsiteX160" fmla="*/ 900854 w 2868507"/>
                <a:gd name="connsiteY160" fmla="*/ 640080 h 1073573"/>
                <a:gd name="connsiteX161" fmla="*/ 890694 w 2868507"/>
                <a:gd name="connsiteY161" fmla="*/ 667173 h 1073573"/>
                <a:gd name="connsiteX162" fmla="*/ 850054 w 2868507"/>
                <a:gd name="connsiteY162" fmla="*/ 697653 h 1073573"/>
                <a:gd name="connsiteX163" fmla="*/ 802640 w 2868507"/>
                <a:gd name="connsiteY163" fmla="*/ 728133 h 1073573"/>
                <a:gd name="connsiteX164" fmla="*/ 785707 w 2868507"/>
                <a:gd name="connsiteY164" fmla="*/ 748453 h 1073573"/>
                <a:gd name="connsiteX165" fmla="*/ 778934 w 2868507"/>
                <a:gd name="connsiteY165" fmla="*/ 799253 h 1073573"/>
                <a:gd name="connsiteX166" fmla="*/ 775547 w 2868507"/>
                <a:gd name="connsiteY166" fmla="*/ 812800 h 1073573"/>
                <a:gd name="connsiteX167" fmla="*/ 755227 w 2868507"/>
                <a:gd name="connsiteY167" fmla="*/ 812800 h 1073573"/>
                <a:gd name="connsiteX168" fmla="*/ 738294 w 2868507"/>
                <a:gd name="connsiteY168" fmla="*/ 792480 h 1073573"/>
                <a:gd name="connsiteX169" fmla="*/ 738294 w 2868507"/>
                <a:gd name="connsiteY169" fmla="*/ 792480 h 1073573"/>
                <a:gd name="connsiteX170" fmla="*/ 714587 w 2868507"/>
                <a:gd name="connsiteY170" fmla="*/ 775547 h 1073573"/>
                <a:gd name="connsiteX171" fmla="*/ 721360 w 2868507"/>
                <a:gd name="connsiteY171" fmla="*/ 738293 h 1073573"/>
                <a:gd name="connsiteX172" fmla="*/ 721360 w 2868507"/>
                <a:gd name="connsiteY172" fmla="*/ 714587 h 1073573"/>
                <a:gd name="connsiteX173" fmla="*/ 721360 w 2868507"/>
                <a:gd name="connsiteY173" fmla="*/ 694267 h 1073573"/>
                <a:gd name="connsiteX174" fmla="*/ 717974 w 2868507"/>
                <a:gd name="connsiteY174" fmla="*/ 663787 h 1073573"/>
                <a:gd name="connsiteX175" fmla="*/ 707814 w 2868507"/>
                <a:gd name="connsiteY175" fmla="*/ 640080 h 1073573"/>
                <a:gd name="connsiteX176" fmla="*/ 711200 w 2868507"/>
                <a:gd name="connsiteY176" fmla="*/ 609600 h 1073573"/>
                <a:gd name="connsiteX177" fmla="*/ 707814 w 2868507"/>
                <a:gd name="connsiteY177" fmla="*/ 589280 h 1073573"/>
                <a:gd name="connsiteX178" fmla="*/ 697654 w 2868507"/>
                <a:gd name="connsiteY178" fmla="*/ 562187 h 1073573"/>
                <a:gd name="connsiteX179" fmla="*/ 687494 w 2868507"/>
                <a:gd name="connsiteY179" fmla="*/ 555413 h 1073573"/>
                <a:gd name="connsiteX180" fmla="*/ 657014 w 2868507"/>
                <a:gd name="connsiteY180" fmla="*/ 545253 h 1073573"/>
                <a:gd name="connsiteX181" fmla="*/ 602827 w 2868507"/>
                <a:gd name="connsiteY181" fmla="*/ 545253 h 1073573"/>
                <a:gd name="connsiteX182" fmla="*/ 565574 w 2868507"/>
                <a:gd name="connsiteY182" fmla="*/ 541867 h 1073573"/>
                <a:gd name="connsiteX183" fmla="*/ 538480 w 2868507"/>
                <a:gd name="connsiteY183" fmla="*/ 538480 h 1073573"/>
                <a:gd name="connsiteX184" fmla="*/ 538480 w 2868507"/>
                <a:gd name="connsiteY184" fmla="*/ 538480 h 1073573"/>
                <a:gd name="connsiteX185" fmla="*/ 494454 w 2868507"/>
                <a:gd name="connsiteY185" fmla="*/ 518160 h 1073573"/>
                <a:gd name="connsiteX186" fmla="*/ 474134 w 2868507"/>
                <a:gd name="connsiteY186" fmla="*/ 501227 h 1073573"/>
                <a:gd name="connsiteX187" fmla="*/ 467360 w 2868507"/>
                <a:gd name="connsiteY187" fmla="*/ 491067 h 1073573"/>
                <a:gd name="connsiteX188" fmla="*/ 423334 w 2868507"/>
                <a:gd name="connsiteY188" fmla="*/ 484293 h 1073573"/>
                <a:gd name="connsiteX189" fmla="*/ 389467 w 2868507"/>
                <a:gd name="connsiteY189" fmla="*/ 494453 h 1073573"/>
                <a:gd name="connsiteX190" fmla="*/ 362374 w 2868507"/>
                <a:gd name="connsiteY190" fmla="*/ 491067 h 1073573"/>
                <a:gd name="connsiteX191" fmla="*/ 335280 w 2868507"/>
                <a:gd name="connsiteY191" fmla="*/ 467360 h 1073573"/>
                <a:gd name="connsiteX192" fmla="*/ 308187 w 2868507"/>
                <a:gd name="connsiteY192" fmla="*/ 457200 h 1073573"/>
                <a:gd name="connsiteX193" fmla="*/ 274320 w 2868507"/>
                <a:gd name="connsiteY193" fmla="*/ 433493 h 1073573"/>
                <a:gd name="connsiteX194" fmla="*/ 264160 w 2868507"/>
                <a:gd name="connsiteY194" fmla="*/ 403013 h 1073573"/>
                <a:gd name="connsiteX195" fmla="*/ 243840 w 2868507"/>
                <a:gd name="connsiteY195" fmla="*/ 392853 h 1073573"/>
                <a:gd name="connsiteX196" fmla="*/ 223520 w 2868507"/>
                <a:gd name="connsiteY196" fmla="*/ 375920 h 1073573"/>
                <a:gd name="connsiteX197" fmla="*/ 203200 w 2868507"/>
                <a:gd name="connsiteY197" fmla="*/ 345440 h 1073573"/>
                <a:gd name="connsiteX198" fmla="*/ 203200 w 2868507"/>
                <a:gd name="connsiteY198" fmla="*/ 345440 h 1073573"/>
                <a:gd name="connsiteX199" fmla="*/ 172720 w 2868507"/>
                <a:gd name="connsiteY199" fmla="*/ 294640 h 1073573"/>
                <a:gd name="connsiteX200" fmla="*/ 152400 w 2868507"/>
                <a:gd name="connsiteY200" fmla="*/ 284480 h 1073573"/>
                <a:gd name="connsiteX201" fmla="*/ 135467 w 2868507"/>
                <a:gd name="connsiteY201" fmla="*/ 247227 h 1073573"/>
                <a:gd name="connsiteX202" fmla="*/ 125307 w 2868507"/>
                <a:gd name="connsiteY202" fmla="*/ 223520 h 1073573"/>
                <a:gd name="connsiteX203" fmla="*/ 111760 w 2868507"/>
                <a:gd name="connsiteY203" fmla="*/ 209973 h 1073573"/>
                <a:gd name="connsiteX204" fmla="*/ 84667 w 2868507"/>
                <a:gd name="connsiteY204" fmla="*/ 193040 h 1073573"/>
                <a:gd name="connsiteX205" fmla="*/ 64347 w 2868507"/>
                <a:gd name="connsiteY205" fmla="*/ 182880 h 1073573"/>
                <a:gd name="connsiteX206" fmla="*/ 47414 w 2868507"/>
                <a:gd name="connsiteY206" fmla="*/ 182880 h 1073573"/>
                <a:gd name="connsiteX207" fmla="*/ 37254 w 2868507"/>
                <a:gd name="connsiteY207" fmla="*/ 189653 h 1073573"/>
                <a:gd name="connsiteX208" fmla="*/ 30480 w 2868507"/>
                <a:gd name="connsiteY208" fmla="*/ 203200 h 1073573"/>
                <a:gd name="connsiteX209" fmla="*/ 27094 w 2868507"/>
                <a:gd name="connsiteY209" fmla="*/ 230293 h 1073573"/>
                <a:gd name="connsiteX210" fmla="*/ 16934 w 2868507"/>
                <a:gd name="connsiteY210" fmla="*/ 247227 h 1073573"/>
                <a:gd name="connsiteX211" fmla="*/ 6774 w 2868507"/>
                <a:gd name="connsiteY211" fmla="*/ 257387 h 1073573"/>
                <a:gd name="connsiteX212" fmla="*/ 3387 w 2868507"/>
                <a:gd name="connsiteY212" fmla="*/ 270933 h 1073573"/>
                <a:gd name="connsiteX213" fmla="*/ 0 w 2868507"/>
                <a:gd name="connsiteY213" fmla="*/ 284480 h 1073573"/>
                <a:gd name="connsiteX214" fmla="*/ 0 w 2868507"/>
                <a:gd name="connsiteY214" fmla="*/ 304800 h 1073573"/>
                <a:gd name="connsiteX215" fmla="*/ 0 w 2868507"/>
                <a:gd name="connsiteY215" fmla="*/ 328507 h 1073573"/>
                <a:gd name="connsiteX216" fmla="*/ 0 w 2868507"/>
                <a:gd name="connsiteY216" fmla="*/ 335280 h 1073573"/>
                <a:gd name="connsiteX217" fmla="*/ 13547 w 2868507"/>
                <a:gd name="connsiteY217" fmla="*/ 348827 h 1073573"/>
                <a:gd name="connsiteX218" fmla="*/ 13547 w 2868507"/>
                <a:gd name="connsiteY218" fmla="*/ 352213 h 1073573"/>
                <a:gd name="connsiteX219" fmla="*/ 20320 w 2868507"/>
                <a:gd name="connsiteY219" fmla="*/ 362373 h 1073573"/>
                <a:gd name="connsiteX220" fmla="*/ 13547 w 2868507"/>
                <a:gd name="connsiteY220" fmla="*/ 369147 h 1073573"/>
                <a:gd name="connsiteX221" fmla="*/ 16934 w 2868507"/>
                <a:gd name="connsiteY221" fmla="*/ 392853 h 1073573"/>
                <a:gd name="connsiteX222" fmla="*/ 13547 w 2868507"/>
                <a:gd name="connsiteY222" fmla="*/ 406400 h 1073573"/>
                <a:gd name="connsiteX223" fmla="*/ 10160 w 2868507"/>
                <a:gd name="connsiteY223" fmla="*/ 416560 h 1073573"/>
                <a:gd name="connsiteX224" fmla="*/ 6774 w 2868507"/>
                <a:gd name="connsiteY224" fmla="*/ 430107 h 1073573"/>
                <a:gd name="connsiteX225" fmla="*/ 3387 w 2868507"/>
                <a:gd name="connsiteY225" fmla="*/ 440267 h 1073573"/>
                <a:gd name="connsiteX226" fmla="*/ 16934 w 2868507"/>
                <a:gd name="connsiteY226" fmla="*/ 443653 h 1073573"/>
                <a:gd name="connsiteX227" fmla="*/ 20320 w 2868507"/>
                <a:gd name="connsiteY227" fmla="*/ 450427 h 1073573"/>
                <a:gd name="connsiteX228" fmla="*/ 23707 w 2868507"/>
                <a:gd name="connsiteY228" fmla="*/ 457200 h 1073573"/>
                <a:gd name="connsiteX229" fmla="*/ 30480 w 2868507"/>
                <a:gd name="connsiteY229" fmla="*/ 460587 h 1073573"/>
                <a:gd name="connsiteX230" fmla="*/ 40640 w 2868507"/>
                <a:gd name="connsiteY230" fmla="*/ 474133 h 1073573"/>
                <a:gd name="connsiteX231" fmla="*/ 47414 w 2868507"/>
                <a:gd name="connsiteY231" fmla="*/ 474133 h 1073573"/>
                <a:gd name="connsiteX232" fmla="*/ 54187 w 2868507"/>
                <a:gd name="connsiteY232" fmla="*/ 463973 h 1073573"/>
                <a:gd name="connsiteX233" fmla="*/ 71120 w 2868507"/>
                <a:gd name="connsiteY233" fmla="*/ 460587 h 1073573"/>
                <a:gd name="connsiteX234" fmla="*/ 88054 w 2868507"/>
                <a:gd name="connsiteY234" fmla="*/ 460587 h 1073573"/>
                <a:gd name="connsiteX235" fmla="*/ 98214 w 2868507"/>
                <a:gd name="connsiteY235" fmla="*/ 460587 h 1073573"/>
                <a:gd name="connsiteX236" fmla="*/ 115147 w 2868507"/>
                <a:gd name="connsiteY236" fmla="*/ 463973 h 1073573"/>
                <a:gd name="connsiteX237" fmla="*/ 128694 w 2868507"/>
                <a:gd name="connsiteY237" fmla="*/ 470747 h 1073573"/>
                <a:gd name="connsiteX238" fmla="*/ 138854 w 2868507"/>
                <a:gd name="connsiteY238" fmla="*/ 480907 h 1073573"/>
                <a:gd name="connsiteX239" fmla="*/ 135467 w 2868507"/>
                <a:gd name="connsiteY239" fmla="*/ 491067 h 1073573"/>
                <a:gd name="connsiteX240" fmla="*/ 132080 w 2868507"/>
                <a:gd name="connsiteY240" fmla="*/ 504613 h 1073573"/>
                <a:gd name="connsiteX241" fmla="*/ 132080 w 2868507"/>
                <a:gd name="connsiteY241" fmla="*/ 504613 h 1073573"/>
                <a:gd name="connsiteX242" fmla="*/ 125307 w 2868507"/>
                <a:gd name="connsiteY242" fmla="*/ 524933 h 1073573"/>
                <a:gd name="connsiteX243" fmla="*/ 135467 w 2868507"/>
                <a:gd name="connsiteY243" fmla="*/ 552027 h 1073573"/>
                <a:gd name="connsiteX244" fmla="*/ 142240 w 2868507"/>
                <a:gd name="connsiteY244" fmla="*/ 555413 h 1073573"/>
                <a:gd name="connsiteX245" fmla="*/ 155787 w 2868507"/>
                <a:gd name="connsiteY245" fmla="*/ 555413 h 1073573"/>
                <a:gd name="connsiteX246" fmla="*/ 172720 w 2868507"/>
                <a:gd name="connsiteY246" fmla="*/ 555413 h 1073573"/>
                <a:gd name="connsiteX247" fmla="*/ 186267 w 2868507"/>
                <a:gd name="connsiteY247" fmla="*/ 541867 h 1073573"/>
                <a:gd name="connsiteX248" fmla="*/ 193040 w 2868507"/>
                <a:gd name="connsiteY248" fmla="*/ 535093 h 1073573"/>
                <a:gd name="connsiteX249" fmla="*/ 193040 w 2868507"/>
                <a:gd name="connsiteY249" fmla="*/ 531707 h 1073573"/>
                <a:gd name="connsiteX250" fmla="*/ 203200 w 2868507"/>
                <a:gd name="connsiteY250" fmla="*/ 531707 h 1073573"/>
                <a:gd name="connsiteX251" fmla="*/ 216747 w 2868507"/>
                <a:gd name="connsiteY251" fmla="*/ 531707 h 1073573"/>
                <a:gd name="connsiteX252" fmla="*/ 220134 w 2868507"/>
                <a:gd name="connsiteY252" fmla="*/ 538480 h 1073573"/>
                <a:gd name="connsiteX253" fmla="*/ 240454 w 2868507"/>
                <a:gd name="connsiteY253" fmla="*/ 545253 h 1073573"/>
                <a:gd name="connsiteX254" fmla="*/ 240454 w 2868507"/>
                <a:gd name="connsiteY254" fmla="*/ 555413 h 1073573"/>
                <a:gd name="connsiteX255" fmla="*/ 240454 w 2868507"/>
                <a:gd name="connsiteY255" fmla="*/ 565573 h 1073573"/>
                <a:gd name="connsiteX256" fmla="*/ 243840 w 2868507"/>
                <a:gd name="connsiteY256" fmla="*/ 575733 h 1073573"/>
                <a:gd name="connsiteX257" fmla="*/ 254000 w 2868507"/>
                <a:gd name="connsiteY257" fmla="*/ 592667 h 1073573"/>
                <a:gd name="connsiteX258" fmla="*/ 267547 w 2868507"/>
                <a:gd name="connsiteY258" fmla="*/ 602827 h 1073573"/>
                <a:gd name="connsiteX259" fmla="*/ 284480 w 2868507"/>
                <a:gd name="connsiteY259" fmla="*/ 612987 h 1073573"/>
                <a:gd name="connsiteX260" fmla="*/ 287867 w 2868507"/>
                <a:gd name="connsiteY260" fmla="*/ 623147 h 1073573"/>
                <a:gd name="connsiteX261" fmla="*/ 291254 w 2868507"/>
                <a:gd name="connsiteY261" fmla="*/ 629920 h 1073573"/>
                <a:gd name="connsiteX262" fmla="*/ 301414 w 2868507"/>
                <a:gd name="connsiteY262" fmla="*/ 633307 h 1073573"/>
                <a:gd name="connsiteX263" fmla="*/ 318347 w 2868507"/>
                <a:gd name="connsiteY263" fmla="*/ 633307 h 1073573"/>
                <a:gd name="connsiteX264" fmla="*/ 338667 w 2868507"/>
                <a:gd name="connsiteY264" fmla="*/ 646853 h 1073573"/>
                <a:gd name="connsiteX265" fmla="*/ 338667 w 2868507"/>
                <a:gd name="connsiteY265" fmla="*/ 663787 h 1073573"/>
                <a:gd name="connsiteX266" fmla="*/ 338667 w 2868507"/>
                <a:gd name="connsiteY266" fmla="*/ 663787 h 1073573"/>
                <a:gd name="connsiteX267" fmla="*/ 335280 w 2868507"/>
                <a:gd name="connsiteY267" fmla="*/ 697653 h 1073573"/>
                <a:gd name="connsiteX268" fmla="*/ 335280 w 2868507"/>
                <a:gd name="connsiteY268" fmla="*/ 717973 h 1073573"/>
                <a:gd name="connsiteX269" fmla="*/ 338667 w 2868507"/>
                <a:gd name="connsiteY269" fmla="*/ 728133 h 1073573"/>
                <a:gd name="connsiteX270" fmla="*/ 348827 w 2868507"/>
                <a:gd name="connsiteY270" fmla="*/ 731520 h 1073573"/>
                <a:gd name="connsiteX271" fmla="*/ 372534 w 2868507"/>
                <a:gd name="connsiteY271" fmla="*/ 731520 h 1073573"/>
                <a:gd name="connsiteX272" fmla="*/ 396240 w 2868507"/>
                <a:gd name="connsiteY272" fmla="*/ 734907 h 1073573"/>
                <a:gd name="connsiteX273" fmla="*/ 433494 w 2868507"/>
                <a:gd name="connsiteY273" fmla="*/ 745067 h 1073573"/>
                <a:gd name="connsiteX274" fmla="*/ 440267 w 2868507"/>
                <a:gd name="connsiteY274" fmla="*/ 758613 h 1073573"/>
                <a:gd name="connsiteX275" fmla="*/ 447040 w 2868507"/>
                <a:gd name="connsiteY275" fmla="*/ 778933 h 1073573"/>
                <a:gd name="connsiteX276" fmla="*/ 467360 w 2868507"/>
                <a:gd name="connsiteY276" fmla="*/ 806027 h 1073573"/>
                <a:gd name="connsiteX277" fmla="*/ 480907 w 2868507"/>
                <a:gd name="connsiteY277" fmla="*/ 833120 h 1073573"/>
                <a:gd name="connsiteX278" fmla="*/ 491067 w 2868507"/>
                <a:gd name="connsiteY278" fmla="*/ 846667 h 1073573"/>
                <a:gd name="connsiteX279" fmla="*/ 491067 w 2868507"/>
                <a:gd name="connsiteY279" fmla="*/ 863600 h 1073573"/>
                <a:gd name="connsiteX280" fmla="*/ 511387 w 2868507"/>
                <a:gd name="connsiteY280" fmla="*/ 924560 h 1073573"/>
                <a:gd name="connsiteX0" fmla="*/ 511387 w 2844800"/>
                <a:gd name="connsiteY0" fmla="*/ 924560 h 1073573"/>
                <a:gd name="connsiteX1" fmla="*/ 589280 w 2844800"/>
                <a:gd name="connsiteY1" fmla="*/ 934720 h 1073573"/>
                <a:gd name="connsiteX2" fmla="*/ 657014 w 2844800"/>
                <a:gd name="connsiteY2" fmla="*/ 938107 h 1073573"/>
                <a:gd name="connsiteX3" fmla="*/ 663787 w 2844800"/>
                <a:gd name="connsiteY3" fmla="*/ 944880 h 1073573"/>
                <a:gd name="connsiteX4" fmla="*/ 697654 w 2844800"/>
                <a:gd name="connsiteY4" fmla="*/ 985520 h 1073573"/>
                <a:gd name="connsiteX5" fmla="*/ 738294 w 2844800"/>
                <a:gd name="connsiteY5" fmla="*/ 1026160 h 1073573"/>
                <a:gd name="connsiteX6" fmla="*/ 755227 w 2844800"/>
                <a:gd name="connsiteY6" fmla="*/ 1049867 h 1073573"/>
                <a:gd name="connsiteX7" fmla="*/ 802640 w 2844800"/>
                <a:gd name="connsiteY7" fmla="*/ 1066800 h 1073573"/>
                <a:gd name="connsiteX8" fmla="*/ 839894 w 2844800"/>
                <a:gd name="connsiteY8" fmla="*/ 1073573 h 1073573"/>
                <a:gd name="connsiteX9" fmla="*/ 900854 w 2844800"/>
                <a:gd name="connsiteY9" fmla="*/ 1053253 h 1073573"/>
                <a:gd name="connsiteX10" fmla="*/ 917787 w 2844800"/>
                <a:gd name="connsiteY10" fmla="*/ 1036320 h 1073573"/>
                <a:gd name="connsiteX11" fmla="*/ 924560 w 2844800"/>
                <a:gd name="connsiteY11" fmla="*/ 1009227 h 1073573"/>
                <a:gd name="connsiteX12" fmla="*/ 927947 w 2844800"/>
                <a:gd name="connsiteY12" fmla="*/ 995680 h 1073573"/>
                <a:gd name="connsiteX13" fmla="*/ 968587 w 2844800"/>
                <a:gd name="connsiteY13" fmla="*/ 971973 h 1073573"/>
                <a:gd name="connsiteX14" fmla="*/ 982134 w 2844800"/>
                <a:gd name="connsiteY14" fmla="*/ 965200 h 1073573"/>
                <a:gd name="connsiteX15" fmla="*/ 1005840 w 2844800"/>
                <a:gd name="connsiteY15" fmla="*/ 965200 h 1073573"/>
                <a:gd name="connsiteX16" fmla="*/ 1043094 w 2844800"/>
                <a:gd name="connsiteY16" fmla="*/ 944880 h 1073573"/>
                <a:gd name="connsiteX17" fmla="*/ 1060027 w 2844800"/>
                <a:gd name="connsiteY17" fmla="*/ 921173 h 1073573"/>
                <a:gd name="connsiteX18" fmla="*/ 1063414 w 2844800"/>
                <a:gd name="connsiteY18" fmla="*/ 894080 h 1073573"/>
                <a:gd name="connsiteX19" fmla="*/ 1090507 w 2844800"/>
                <a:gd name="connsiteY19" fmla="*/ 836507 h 1073573"/>
                <a:gd name="connsiteX20" fmla="*/ 1090507 w 2844800"/>
                <a:gd name="connsiteY20" fmla="*/ 806027 h 1073573"/>
                <a:gd name="connsiteX21" fmla="*/ 1104054 w 2844800"/>
                <a:gd name="connsiteY21" fmla="*/ 792480 h 1073573"/>
                <a:gd name="connsiteX22" fmla="*/ 1127760 w 2844800"/>
                <a:gd name="connsiteY22" fmla="*/ 782320 h 1073573"/>
                <a:gd name="connsiteX23" fmla="*/ 1154854 w 2844800"/>
                <a:gd name="connsiteY23" fmla="*/ 778933 h 1073573"/>
                <a:gd name="connsiteX24" fmla="*/ 1181947 w 2844800"/>
                <a:gd name="connsiteY24" fmla="*/ 755227 h 1073573"/>
                <a:gd name="connsiteX25" fmla="*/ 1205654 w 2844800"/>
                <a:gd name="connsiteY25" fmla="*/ 714587 h 1073573"/>
                <a:gd name="connsiteX26" fmla="*/ 1229360 w 2844800"/>
                <a:gd name="connsiteY26" fmla="*/ 673947 h 1073573"/>
                <a:gd name="connsiteX27" fmla="*/ 1236134 w 2844800"/>
                <a:gd name="connsiteY27" fmla="*/ 660400 h 1073573"/>
                <a:gd name="connsiteX28" fmla="*/ 1249680 w 2844800"/>
                <a:gd name="connsiteY28" fmla="*/ 657013 h 1073573"/>
                <a:gd name="connsiteX29" fmla="*/ 1293707 w 2844800"/>
                <a:gd name="connsiteY29" fmla="*/ 663787 h 1073573"/>
                <a:gd name="connsiteX30" fmla="*/ 1307254 w 2844800"/>
                <a:gd name="connsiteY30" fmla="*/ 677333 h 1073573"/>
                <a:gd name="connsiteX31" fmla="*/ 1314027 w 2844800"/>
                <a:gd name="connsiteY31" fmla="*/ 697653 h 1073573"/>
                <a:gd name="connsiteX32" fmla="*/ 1317414 w 2844800"/>
                <a:gd name="connsiteY32" fmla="*/ 714587 h 1073573"/>
                <a:gd name="connsiteX33" fmla="*/ 1320800 w 2844800"/>
                <a:gd name="connsiteY33" fmla="*/ 717973 h 1073573"/>
                <a:gd name="connsiteX34" fmla="*/ 1405467 w 2844800"/>
                <a:gd name="connsiteY34" fmla="*/ 717973 h 1073573"/>
                <a:gd name="connsiteX35" fmla="*/ 1422400 w 2844800"/>
                <a:gd name="connsiteY35" fmla="*/ 711200 h 1073573"/>
                <a:gd name="connsiteX36" fmla="*/ 1425787 w 2844800"/>
                <a:gd name="connsiteY36" fmla="*/ 697653 h 1073573"/>
                <a:gd name="connsiteX37" fmla="*/ 1425787 w 2844800"/>
                <a:gd name="connsiteY37" fmla="*/ 687493 h 1073573"/>
                <a:gd name="connsiteX38" fmla="*/ 1432560 w 2844800"/>
                <a:gd name="connsiteY38" fmla="*/ 680720 h 1073573"/>
                <a:gd name="connsiteX39" fmla="*/ 1459654 w 2844800"/>
                <a:gd name="connsiteY39" fmla="*/ 673947 h 1073573"/>
                <a:gd name="connsiteX40" fmla="*/ 1476587 w 2844800"/>
                <a:gd name="connsiteY40" fmla="*/ 677333 h 1073573"/>
                <a:gd name="connsiteX41" fmla="*/ 1496907 w 2844800"/>
                <a:gd name="connsiteY41" fmla="*/ 680720 h 1073573"/>
                <a:gd name="connsiteX42" fmla="*/ 1517227 w 2844800"/>
                <a:gd name="connsiteY42" fmla="*/ 697653 h 1073573"/>
                <a:gd name="connsiteX43" fmla="*/ 1544320 w 2844800"/>
                <a:gd name="connsiteY43" fmla="*/ 711200 h 1073573"/>
                <a:gd name="connsiteX44" fmla="*/ 1564640 w 2844800"/>
                <a:gd name="connsiteY44" fmla="*/ 748453 h 1073573"/>
                <a:gd name="connsiteX45" fmla="*/ 1588347 w 2844800"/>
                <a:gd name="connsiteY45" fmla="*/ 768773 h 1073573"/>
                <a:gd name="connsiteX46" fmla="*/ 1618827 w 2844800"/>
                <a:gd name="connsiteY46" fmla="*/ 782320 h 1073573"/>
                <a:gd name="connsiteX47" fmla="*/ 1639147 w 2844800"/>
                <a:gd name="connsiteY47" fmla="*/ 782320 h 1073573"/>
                <a:gd name="connsiteX48" fmla="*/ 1656080 w 2844800"/>
                <a:gd name="connsiteY48" fmla="*/ 758613 h 1073573"/>
                <a:gd name="connsiteX49" fmla="*/ 1703494 w 2844800"/>
                <a:gd name="connsiteY49" fmla="*/ 711200 h 1073573"/>
                <a:gd name="connsiteX50" fmla="*/ 1713654 w 2844800"/>
                <a:gd name="connsiteY50" fmla="*/ 704427 h 1073573"/>
                <a:gd name="connsiteX51" fmla="*/ 1733974 w 2844800"/>
                <a:gd name="connsiteY51" fmla="*/ 701040 h 1073573"/>
                <a:gd name="connsiteX52" fmla="*/ 1788160 w 2844800"/>
                <a:gd name="connsiteY52" fmla="*/ 704427 h 1073573"/>
                <a:gd name="connsiteX53" fmla="*/ 1822027 w 2844800"/>
                <a:gd name="connsiteY53" fmla="*/ 704427 h 1073573"/>
                <a:gd name="connsiteX54" fmla="*/ 1845734 w 2844800"/>
                <a:gd name="connsiteY54" fmla="*/ 704427 h 1073573"/>
                <a:gd name="connsiteX55" fmla="*/ 1859280 w 2844800"/>
                <a:gd name="connsiteY55" fmla="*/ 701040 h 1073573"/>
                <a:gd name="connsiteX56" fmla="*/ 1876214 w 2844800"/>
                <a:gd name="connsiteY56" fmla="*/ 677333 h 1073573"/>
                <a:gd name="connsiteX57" fmla="*/ 1889760 w 2844800"/>
                <a:gd name="connsiteY57" fmla="*/ 646853 h 1073573"/>
                <a:gd name="connsiteX58" fmla="*/ 1893147 w 2844800"/>
                <a:gd name="connsiteY58" fmla="*/ 633307 h 1073573"/>
                <a:gd name="connsiteX59" fmla="*/ 1906694 w 2844800"/>
                <a:gd name="connsiteY59" fmla="*/ 629920 h 1073573"/>
                <a:gd name="connsiteX60" fmla="*/ 1910080 w 2844800"/>
                <a:gd name="connsiteY60" fmla="*/ 612987 h 1073573"/>
                <a:gd name="connsiteX61" fmla="*/ 1930400 w 2844800"/>
                <a:gd name="connsiteY61" fmla="*/ 589280 h 1073573"/>
                <a:gd name="connsiteX62" fmla="*/ 1960880 w 2844800"/>
                <a:gd name="connsiteY62" fmla="*/ 572347 h 1073573"/>
                <a:gd name="connsiteX63" fmla="*/ 2011680 w 2844800"/>
                <a:gd name="connsiteY63" fmla="*/ 575733 h 1073573"/>
                <a:gd name="connsiteX64" fmla="*/ 2042160 w 2844800"/>
                <a:gd name="connsiteY64" fmla="*/ 585893 h 1073573"/>
                <a:gd name="connsiteX65" fmla="*/ 2120054 w 2844800"/>
                <a:gd name="connsiteY65" fmla="*/ 599440 h 1073573"/>
                <a:gd name="connsiteX66" fmla="*/ 2164080 w 2844800"/>
                <a:gd name="connsiteY66" fmla="*/ 606213 h 1073573"/>
                <a:gd name="connsiteX67" fmla="*/ 2181014 w 2844800"/>
                <a:gd name="connsiteY67" fmla="*/ 629920 h 1073573"/>
                <a:gd name="connsiteX68" fmla="*/ 2211494 w 2844800"/>
                <a:gd name="connsiteY68" fmla="*/ 657013 h 1073573"/>
                <a:gd name="connsiteX69" fmla="*/ 2231814 w 2844800"/>
                <a:gd name="connsiteY69" fmla="*/ 667173 h 1073573"/>
                <a:gd name="connsiteX70" fmla="*/ 2269067 w 2844800"/>
                <a:gd name="connsiteY70" fmla="*/ 680720 h 1073573"/>
                <a:gd name="connsiteX71" fmla="*/ 2302934 w 2844800"/>
                <a:gd name="connsiteY71" fmla="*/ 684107 h 1073573"/>
                <a:gd name="connsiteX72" fmla="*/ 2350347 w 2844800"/>
                <a:gd name="connsiteY72" fmla="*/ 714587 h 1073573"/>
                <a:gd name="connsiteX73" fmla="*/ 2377440 w 2844800"/>
                <a:gd name="connsiteY73" fmla="*/ 728133 h 1073573"/>
                <a:gd name="connsiteX74" fmla="*/ 2411307 w 2844800"/>
                <a:gd name="connsiteY74" fmla="*/ 745067 h 1073573"/>
                <a:gd name="connsiteX75" fmla="*/ 2468880 w 2844800"/>
                <a:gd name="connsiteY75" fmla="*/ 751840 h 1073573"/>
                <a:gd name="connsiteX76" fmla="*/ 2509520 w 2844800"/>
                <a:gd name="connsiteY76" fmla="*/ 758613 h 1073573"/>
                <a:gd name="connsiteX77" fmla="*/ 2556934 w 2844800"/>
                <a:gd name="connsiteY77" fmla="*/ 826347 h 1073573"/>
                <a:gd name="connsiteX78" fmla="*/ 2580640 w 2844800"/>
                <a:gd name="connsiteY78" fmla="*/ 856827 h 1073573"/>
                <a:gd name="connsiteX79" fmla="*/ 2604347 w 2844800"/>
                <a:gd name="connsiteY79" fmla="*/ 897467 h 1073573"/>
                <a:gd name="connsiteX80" fmla="*/ 2634827 w 2844800"/>
                <a:gd name="connsiteY80" fmla="*/ 917787 h 1073573"/>
                <a:gd name="connsiteX81" fmla="*/ 2665307 w 2844800"/>
                <a:gd name="connsiteY81" fmla="*/ 924560 h 1073573"/>
                <a:gd name="connsiteX82" fmla="*/ 2705947 w 2844800"/>
                <a:gd name="connsiteY82" fmla="*/ 904240 h 1073573"/>
                <a:gd name="connsiteX83" fmla="*/ 2703010 w 2844800"/>
                <a:gd name="connsiteY83" fmla="*/ 865710 h 1073573"/>
                <a:gd name="connsiteX84" fmla="*/ 2705947 w 2844800"/>
                <a:gd name="connsiteY84" fmla="*/ 812800 h 1073573"/>
                <a:gd name="connsiteX85" fmla="*/ 2702560 w 2844800"/>
                <a:gd name="connsiteY85" fmla="*/ 795867 h 1073573"/>
                <a:gd name="connsiteX86" fmla="*/ 2699174 w 2844800"/>
                <a:gd name="connsiteY86" fmla="*/ 768773 h 1073573"/>
                <a:gd name="connsiteX87" fmla="*/ 2695787 w 2844800"/>
                <a:gd name="connsiteY87" fmla="*/ 755227 h 1073573"/>
                <a:gd name="connsiteX88" fmla="*/ 2689014 w 2844800"/>
                <a:gd name="connsiteY88" fmla="*/ 734907 h 1073573"/>
                <a:gd name="connsiteX89" fmla="*/ 2682240 w 2844800"/>
                <a:gd name="connsiteY89" fmla="*/ 714587 h 1073573"/>
                <a:gd name="connsiteX90" fmla="*/ 2678854 w 2844800"/>
                <a:gd name="connsiteY90" fmla="*/ 694267 h 1073573"/>
                <a:gd name="connsiteX91" fmla="*/ 2672080 w 2844800"/>
                <a:gd name="connsiteY91" fmla="*/ 684107 h 1073573"/>
                <a:gd name="connsiteX92" fmla="*/ 2678854 w 2844800"/>
                <a:gd name="connsiteY92" fmla="*/ 670560 h 1073573"/>
                <a:gd name="connsiteX93" fmla="*/ 2699174 w 2844800"/>
                <a:gd name="connsiteY93" fmla="*/ 663787 h 1073573"/>
                <a:gd name="connsiteX94" fmla="*/ 2729654 w 2844800"/>
                <a:gd name="connsiteY94" fmla="*/ 663787 h 1073573"/>
                <a:gd name="connsiteX95" fmla="*/ 2770294 w 2844800"/>
                <a:gd name="connsiteY95" fmla="*/ 670560 h 1073573"/>
                <a:gd name="connsiteX96" fmla="*/ 2783840 w 2844800"/>
                <a:gd name="connsiteY96" fmla="*/ 673947 h 1073573"/>
                <a:gd name="connsiteX97" fmla="*/ 2804160 w 2844800"/>
                <a:gd name="connsiteY97" fmla="*/ 687493 h 1073573"/>
                <a:gd name="connsiteX98" fmla="*/ 2827867 w 2844800"/>
                <a:gd name="connsiteY98" fmla="*/ 670560 h 1073573"/>
                <a:gd name="connsiteX99" fmla="*/ 2827867 w 2844800"/>
                <a:gd name="connsiteY99" fmla="*/ 646853 h 1073573"/>
                <a:gd name="connsiteX100" fmla="*/ 2817707 w 2844800"/>
                <a:gd name="connsiteY100" fmla="*/ 626533 h 1073573"/>
                <a:gd name="connsiteX101" fmla="*/ 2810934 w 2844800"/>
                <a:gd name="connsiteY101" fmla="*/ 612987 h 1073573"/>
                <a:gd name="connsiteX102" fmla="*/ 2817707 w 2844800"/>
                <a:gd name="connsiteY102" fmla="*/ 592667 h 1073573"/>
                <a:gd name="connsiteX103" fmla="*/ 2844800 w 2844800"/>
                <a:gd name="connsiteY103" fmla="*/ 575733 h 1073573"/>
                <a:gd name="connsiteX104" fmla="*/ 1960213 w 2844800"/>
                <a:gd name="connsiteY104" fmla="*/ 571567 h 1073573"/>
                <a:gd name="connsiteX105" fmla="*/ 1968475 w 2844800"/>
                <a:gd name="connsiteY105" fmla="*/ 564620 h 1073573"/>
                <a:gd name="connsiteX106" fmla="*/ 1927380 w 2844800"/>
                <a:gd name="connsiteY106" fmla="*/ 537613 h 1073573"/>
                <a:gd name="connsiteX107" fmla="*/ 1883642 w 2844800"/>
                <a:gd name="connsiteY107" fmla="*/ 500534 h 1073573"/>
                <a:gd name="connsiteX108" fmla="*/ 1880710 w 2844800"/>
                <a:gd name="connsiteY108" fmla="*/ 445131 h 1073573"/>
                <a:gd name="connsiteX109" fmla="*/ 1845977 w 2844800"/>
                <a:gd name="connsiteY109" fmla="*/ 386255 h 1073573"/>
                <a:gd name="connsiteX110" fmla="*/ 1850852 w 2844800"/>
                <a:gd name="connsiteY110" fmla="*/ 340925 h 1073573"/>
                <a:gd name="connsiteX111" fmla="*/ 1807114 w 2844800"/>
                <a:gd name="connsiteY111" fmla="*/ 331721 h 1073573"/>
                <a:gd name="connsiteX112" fmla="*/ 1727733 w 2844800"/>
                <a:gd name="connsiteY112" fmla="*/ 287087 h 1073573"/>
                <a:gd name="connsiteX113" fmla="*/ 1648641 w 2844800"/>
                <a:gd name="connsiteY113" fmla="*/ 267721 h 1073573"/>
                <a:gd name="connsiteX114" fmla="*/ 1639968 w 2844800"/>
                <a:gd name="connsiteY114" fmla="*/ 240715 h 1073573"/>
                <a:gd name="connsiteX115" fmla="*/ 1632617 w 2844800"/>
                <a:gd name="connsiteY115" fmla="*/ 182707 h 1073573"/>
                <a:gd name="connsiteX116" fmla="*/ 1647075 w 2844800"/>
                <a:gd name="connsiteY116" fmla="*/ 132341 h 1073573"/>
                <a:gd name="connsiteX117" fmla="*/ 1702628 w 2844800"/>
                <a:gd name="connsiteY117" fmla="*/ 103164 h 1073573"/>
                <a:gd name="connsiteX118" fmla="*/ 1699696 w 2844800"/>
                <a:gd name="connsiteY118" fmla="*/ 63045 h 1073573"/>
                <a:gd name="connsiteX119" fmla="*/ 1710601 w 2844800"/>
                <a:gd name="connsiteY119" fmla="*/ 6165 h 1073573"/>
                <a:gd name="connsiteX120" fmla="*/ 1618827 w 2844800"/>
                <a:gd name="connsiteY120" fmla="*/ 0 h 1073573"/>
                <a:gd name="connsiteX121" fmla="*/ 1625600 w 2844800"/>
                <a:gd name="connsiteY121" fmla="*/ 16933 h 1073573"/>
                <a:gd name="connsiteX122" fmla="*/ 1615440 w 2844800"/>
                <a:gd name="connsiteY122" fmla="*/ 37253 h 1073573"/>
                <a:gd name="connsiteX123" fmla="*/ 1584960 w 2844800"/>
                <a:gd name="connsiteY123" fmla="*/ 54187 h 1073573"/>
                <a:gd name="connsiteX124" fmla="*/ 1540934 w 2844800"/>
                <a:gd name="connsiteY124" fmla="*/ 118533 h 1073573"/>
                <a:gd name="connsiteX125" fmla="*/ 1507067 w 2844800"/>
                <a:gd name="connsiteY125" fmla="*/ 128693 h 1073573"/>
                <a:gd name="connsiteX126" fmla="*/ 1513840 w 2844800"/>
                <a:gd name="connsiteY126" fmla="*/ 186267 h 1073573"/>
                <a:gd name="connsiteX127" fmla="*/ 1486747 w 2844800"/>
                <a:gd name="connsiteY127" fmla="*/ 216747 h 1073573"/>
                <a:gd name="connsiteX128" fmla="*/ 1486747 w 2844800"/>
                <a:gd name="connsiteY128" fmla="*/ 216747 h 1073573"/>
                <a:gd name="connsiteX129" fmla="*/ 1422400 w 2844800"/>
                <a:gd name="connsiteY129" fmla="*/ 250613 h 1073573"/>
                <a:gd name="connsiteX130" fmla="*/ 1405467 w 2844800"/>
                <a:gd name="connsiteY130" fmla="*/ 277707 h 1073573"/>
                <a:gd name="connsiteX131" fmla="*/ 1405467 w 2844800"/>
                <a:gd name="connsiteY131" fmla="*/ 277707 h 1073573"/>
                <a:gd name="connsiteX132" fmla="*/ 1398694 w 2844800"/>
                <a:gd name="connsiteY132" fmla="*/ 314960 h 1073573"/>
                <a:gd name="connsiteX133" fmla="*/ 1395307 w 2844800"/>
                <a:gd name="connsiteY133" fmla="*/ 338667 h 1073573"/>
                <a:gd name="connsiteX134" fmla="*/ 1371600 w 2844800"/>
                <a:gd name="connsiteY134" fmla="*/ 358987 h 1073573"/>
                <a:gd name="connsiteX135" fmla="*/ 1347894 w 2844800"/>
                <a:gd name="connsiteY135" fmla="*/ 382693 h 1073573"/>
                <a:gd name="connsiteX136" fmla="*/ 1337734 w 2844800"/>
                <a:gd name="connsiteY136" fmla="*/ 403013 h 1073573"/>
                <a:gd name="connsiteX137" fmla="*/ 1334347 w 2844800"/>
                <a:gd name="connsiteY137" fmla="*/ 440267 h 1073573"/>
                <a:gd name="connsiteX138" fmla="*/ 1344507 w 2844800"/>
                <a:gd name="connsiteY138" fmla="*/ 474133 h 1073573"/>
                <a:gd name="connsiteX139" fmla="*/ 1368214 w 2844800"/>
                <a:gd name="connsiteY139" fmla="*/ 504613 h 1073573"/>
                <a:gd name="connsiteX140" fmla="*/ 1378374 w 2844800"/>
                <a:gd name="connsiteY140" fmla="*/ 524933 h 1073573"/>
                <a:gd name="connsiteX141" fmla="*/ 1374987 w 2844800"/>
                <a:gd name="connsiteY141" fmla="*/ 545253 h 1073573"/>
                <a:gd name="connsiteX142" fmla="*/ 1361440 w 2844800"/>
                <a:gd name="connsiteY142" fmla="*/ 562187 h 1073573"/>
                <a:gd name="connsiteX143" fmla="*/ 1341120 w 2844800"/>
                <a:gd name="connsiteY143" fmla="*/ 565573 h 1073573"/>
                <a:gd name="connsiteX144" fmla="*/ 1320800 w 2844800"/>
                <a:gd name="connsiteY144" fmla="*/ 572347 h 1073573"/>
                <a:gd name="connsiteX145" fmla="*/ 1290320 w 2844800"/>
                <a:gd name="connsiteY145" fmla="*/ 568960 h 1073573"/>
                <a:gd name="connsiteX146" fmla="*/ 1259840 w 2844800"/>
                <a:gd name="connsiteY146" fmla="*/ 548640 h 1073573"/>
                <a:gd name="connsiteX147" fmla="*/ 1239520 w 2844800"/>
                <a:gd name="connsiteY147" fmla="*/ 538480 h 1073573"/>
                <a:gd name="connsiteX148" fmla="*/ 1205654 w 2844800"/>
                <a:gd name="connsiteY148" fmla="*/ 535093 h 1073573"/>
                <a:gd name="connsiteX149" fmla="*/ 1185334 w 2844800"/>
                <a:gd name="connsiteY149" fmla="*/ 531707 h 1073573"/>
                <a:gd name="connsiteX150" fmla="*/ 1158240 w 2844800"/>
                <a:gd name="connsiteY150" fmla="*/ 524933 h 1073573"/>
                <a:gd name="connsiteX151" fmla="*/ 1124374 w 2844800"/>
                <a:gd name="connsiteY151" fmla="*/ 528320 h 1073573"/>
                <a:gd name="connsiteX152" fmla="*/ 1107440 w 2844800"/>
                <a:gd name="connsiteY152" fmla="*/ 565573 h 1073573"/>
                <a:gd name="connsiteX153" fmla="*/ 1090507 w 2844800"/>
                <a:gd name="connsiteY153" fmla="*/ 575733 h 1073573"/>
                <a:gd name="connsiteX154" fmla="*/ 1060027 w 2844800"/>
                <a:gd name="connsiteY154" fmla="*/ 579120 h 1073573"/>
                <a:gd name="connsiteX155" fmla="*/ 1019387 w 2844800"/>
                <a:gd name="connsiteY155" fmla="*/ 579120 h 1073573"/>
                <a:gd name="connsiteX156" fmla="*/ 982134 w 2844800"/>
                <a:gd name="connsiteY156" fmla="*/ 579120 h 1073573"/>
                <a:gd name="connsiteX157" fmla="*/ 951654 w 2844800"/>
                <a:gd name="connsiteY157" fmla="*/ 582507 h 1073573"/>
                <a:gd name="connsiteX158" fmla="*/ 924560 w 2844800"/>
                <a:gd name="connsiteY158" fmla="*/ 609600 h 1073573"/>
                <a:gd name="connsiteX159" fmla="*/ 900854 w 2844800"/>
                <a:gd name="connsiteY159" fmla="*/ 640080 h 1073573"/>
                <a:gd name="connsiteX160" fmla="*/ 890694 w 2844800"/>
                <a:gd name="connsiteY160" fmla="*/ 667173 h 1073573"/>
                <a:gd name="connsiteX161" fmla="*/ 850054 w 2844800"/>
                <a:gd name="connsiteY161" fmla="*/ 697653 h 1073573"/>
                <a:gd name="connsiteX162" fmla="*/ 802640 w 2844800"/>
                <a:gd name="connsiteY162" fmla="*/ 728133 h 1073573"/>
                <a:gd name="connsiteX163" fmla="*/ 785707 w 2844800"/>
                <a:gd name="connsiteY163" fmla="*/ 748453 h 1073573"/>
                <a:gd name="connsiteX164" fmla="*/ 778934 w 2844800"/>
                <a:gd name="connsiteY164" fmla="*/ 799253 h 1073573"/>
                <a:gd name="connsiteX165" fmla="*/ 775547 w 2844800"/>
                <a:gd name="connsiteY165" fmla="*/ 812800 h 1073573"/>
                <a:gd name="connsiteX166" fmla="*/ 755227 w 2844800"/>
                <a:gd name="connsiteY166" fmla="*/ 812800 h 1073573"/>
                <a:gd name="connsiteX167" fmla="*/ 738294 w 2844800"/>
                <a:gd name="connsiteY167" fmla="*/ 792480 h 1073573"/>
                <a:gd name="connsiteX168" fmla="*/ 738294 w 2844800"/>
                <a:gd name="connsiteY168" fmla="*/ 792480 h 1073573"/>
                <a:gd name="connsiteX169" fmla="*/ 714587 w 2844800"/>
                <a:gd name="connsiteY169" fmla="*/ 775547 h 1073573"/>
                <a:gd name="connsiteX170" fmla="*/ 721360 w 2844800"/>
                <a:gd name="connsiteY170" fmla="*/ 738293 h 1073573"/>
                <a:gd name="connsiteX171" fmla="*/ 721360 w 2844800"/>
                <a:gd name="connsiteY171" fmla="*/ 714587 h 1073573"/>
                <a:gd name="connsiteX172" fmla="*/ 721360 w 2844800"/>
                <a:gd name="connsiteY172" fmla="*/ 694267 h 1073573"/>
                <a:gd name="connsiteX173" fmla="*/ 717974 w 2844800"/>
                <a:gd name="connsiteY173" fmla="*/ 663787 h 1073573"/>
                <a:gd name="connsiteX174" fmla="*/ 707814 w 2844800"/>
                <a:gd name="connsiteY174" fmla="*/ 640080 h 1073573"/>
                <a:gd name="connsiteX175" fmla="*/ 711200 w 2844800"/>
                <a:gd name="connsiteY175" fmla="*/ 609600 h 1073573"/>
                <a:gd name="connsiteX176" fmla="*/ 707814 w 2844800"/>
                <a:gd name="connsiteY176" fmla="*/ 589280 h 1073573"/>
                <a:gd name="connsiteX177" fmla="*/ 697654 w 2844800"/>
                <a:gd name="connsiteY177" fmla="*/ 562187 h 1073573"/>
                <a:gd name="connsiteX178" fmla="*/ 687494 w 2844800"/>
                <a:gd name="connsiteY178" fmla="*/ 555413 h 1073573"/>
                <a:gd name="connsiteX179" fmla="*/ 657014 w 2844800"/>
                <a:gd name="connsiteY179" fmla="*/ 545253 h 1073573"/>
                <a:gd name="connsiteX180" fmla="*/ 602827 w 2844800"/>
                <a:gd name="connsiteY180" fmla="*/ 545253 h 1073573"/>
                <a:gd name="connsiteX181" fmla="*/ 565574 w 2844800"/>
                <a:gd name="connsiteY181" fmla="*/ 541867 h 1073573"/>
                <a:gd name="connsiteX182" fmla="*/ 538480 w 2844800"/>
                <a:gd name="connsiteY182" fmla="*/ 538480 h 1073573"/>
                <a:gd name="connsiteX183" fmla="*/ 538480 w 2844800"/>
                <a:gd name="connsiteY183" fmla="*/ 538480 h 1073573"/>
                <a:gd name="connsiteX184" fmla="*/ 494454 w 2844800"/>
                <a:gd name="connsiteY184" fmla="*/ 518160 h 1073573"/>
                <a:gd name="connsiteX185" fmla="*/ 474134 w 2844800"/>
                <a:gd name="connsiteY185" fmla="*/ 501227 h 1073573"/>
                <a:gd name="connsiteX186" fmla="*/ 467360 w 2844800"/>
                <a:gd name="connsiteY186" fmla="*/ 491067 h 1073573"/>
                <a:gd name="connsiteX187" fmla="*/ 423334 w 2844800"/>
                <a:gd name="connsiteY187" fmla="*/ 484293 h 1073573"/>
                <a:gd name="connsiteX188" fmla="*/ 389467 w 2844800"/>
                <a:gd name="connsiteY188" fmla="*/ 494453 h 1073573"/>
                <a:gd name="connsiteX189" fmla="*/ 362374 w 2844800"/>
                <a:gd name="connsiteY189" fmla="*/ 491067 h 1073573"/>
                <a:gd name="connsiteX190" fmla="*/ 335280 w 2844800"/>
                <a:gd name="connsiteY190" fmla="*/ 467360 h 1073573"/>
                <a:gd name="connsiteX191" fmla="*/ 308187 w 2844800"/>
                <a:gd name="connsiteY191" fmla="*/ 457200 h 1073573"/>
                <a:gd name="connsiteX192" fmla="*/ 274320 w 2844800"/>
                <a:gd name="connsiteY192" fmla="*/ 433493 h 1073573"/>
                <a:gd name="connsiteX193" fmla="*/ 264160 w 2844800"/>
                <a:gd name="connsiteY193" fmla="*/ 403013 h 1073573"/>
                <a:gd name="connsiteX194" fmla="*/ 243840 w 2844800"/>
                <a:gd name="connsiteY194" fmla="*/ 392853 h 1073573"/>
                <a:gd name="connsiteX195" fmla="*/ 223520 w 2844800"/>
                <a:gd name="connsiteY195" fmla="*/ 375920 h 1073573"/>
                <a:gd name="connsiteX196" fmla="*/ 203200 w 2844800"/>
                <a:gd name="connsiteY196" fmla="*/ 345440 h 1073573"/>
                <a:gd name="connsiteX197" fmla="*/ 203200 w 2844800"/>
                <a:gd name="connsiteY197" fmla="*/ 345440 h 1073573"/>
                <a:gd name="connsiteX198" fmla="*/ 172720 w 2844800"/>
                <a:gd name="connsiteY198" fmla="*/ 294640 h 1073573"/>
                <a:gd name="connsiteX199" fmla="*/ 152400 w 2844800"/>
                <a:gd name="connsiteY199" fmla="*/ 284480 h 1073573"/>
                <a:gd name="connsiteX200" fmla="*/ 135467 w 2844800"/>
                <a:gd name="connsiteY200" fmla="*/ 247227 h 1073573"/>
                <a:gd name="connsiteX201" fmla="*/ 125307 w 2844800"/>
                <a:gd name="connsiteY201" fmla="*/ 223520 h 1073573"/>
                <a:gd name="connsiteX202" fmla="*/ 111760 w 2844800"/>
                <a:gd name="connsiteY202" fmla="*/ 209973 h 1073573"/>
                <a:gd name="connsiteX203" fmla="*/ 84667 w 2844800"/>
                <a:gd name="connsiteY203" fmla="*/ 193040 h 1073573"/>
                <a:gd name="connsiteX204" fmla="*/ 64347 w 2844800"/>
                <a:gd name="connsiteY204" fmla="*/ 182880 h 1073573"/>
                <a:gd name="connsiteX205" fmla="*/ 47414 w 2844800"/>
                <a:gd name="connsiteY205" fmla="*/ 182880 h 1073573"/>
                <a:gd name="connsiteX206" fmla="*/ 37254 w 2844800"/>
                <a:gd name="connsiteY206" fmla="*/ 189653 h 1073573"/>
                <a:gd name="connsiteX207" fmla="*/ 30480 w 2844800"/>
                <a:gd name="connsiteY207" fmla="*/ 203200 h 1073573"/>
                <a:gd name="connsiteX208" fmla="*/ 27094 w 2844800"/>
                <a:gd name="connsiteY208" fmla="*/ 230293 h 1073573"/>
                <a:gd name="connsiteX209" fmla="*/ 16934 w 2844800"/>
                <a:gd name="connsiteY209" fmla="*/ 247227 h 1073573"/>
                <a:gd name="connsiteX210" fmla="*/ 6774 w 2844800"/>
                <a:gd name="connsiteY210" fmla="*/ 257387 h 1073573"/>
                <a:gd name="connsiteX211" fmla="*/ 3387 w 2844800"/>
                <a:gd name="connsiteY211" fmla="*/ 270933 h 1073573"/>
                <a:gd name="connsiteX212" fmla="*/ 0 w 2844800"/>
                <a:gd name="connsiteY212" fmla="*/ 284480 h 1073573"/>
                <a:gd name="connsiteX213" fmla="*/ 0 w 2844800"/>
                <a:gd name="connsiteY213" fmla="*/ 304800 h 1073573"/>
                <a:gd name="connsiteX214" fmla="*/ 0 w 2844800"/>
                <a:gd name="connsiteY214" fmla="*/ 328507 h 1073573"/>
                <a:gd name="connsiteX215" fmla="*/ 0 w 2844800"/>
                <a:gd name="connsiteY215" fmla="*/ 335280 h 1073573"/>
                <a:gd name="connsiteX216" fmla="*/ 13547 w 2844800"/>
                <a:gd name="connsiteY216" fmla="*/ 348827 h 1073573"/>
                <a:gd name="connsiteX217" fmla="*/ 13547 w 2844800"/>
                <a:gd name="connsiteY217" fmla="*/ 352213 h 1073573"/>
                <a:gd name="connsiteX218" fmla="*/ 20320 w 2844800"/>
                <a:gd name="connsiteY218" fmla="*/ 362373 h 1073573"/>
                <a:gd name="connsiteX219" fmla="*/ 13547 w 2844800"/>
                <a:gd name="connsiteY219" fmla="*/ 369147 h 1073573"/>
                <a:gd name="connsiteX220" fmla="*/ 16934 w 2844800"/>
                <a:gd name="connsiteY220" fmla="*/ 392853 h 1073573"/>
                <a:gd name="connsiteX221" fmla="*/ 13547 w 2844800"/>
                <a:gd name="connsiteY221" fmla="*/ 406400 h 1073573"/>
                <a:gd name="connsiteX222" fmla="*/ 10160 w 2844800"/>
                <a:gd name="connsiteY222" fmla="*/ 416560 h 1073573"/>
                <a:gd name="connsiteX223" fmla="*/ 6774 w 2844800"/>
                <a:gd name="connsiteY223" fmla="*/ 430107 h 1073573"/>
                <a:gd name="connsiteX224" fmla="*/ 3387 w 2844800"/>
                <a:gd name="connsiteY224" fmla="*/ 440267 h 1073573"/>
                <a:gd name="connsiteX225" fmla="*/ 16934 w 2844800"/>
                <a:gd name="connsiteY225" fmla="*/ 443653 h 1073573"/>
                <a:gd name="connsiteX226" fmla="*/ 20320 w 2844800"/>
                <a:gd name="connsiteY226" fmla="*/ 450427 h 1073573"/>
                <a:gd name="connsiteX227" fmla="*/ 23707 w 2844800"/>
                <a:gd name="connsiteY227" fmla="*/ 457200 h 1073573"/>
                <a:gd name="connsiteX228" fmla="*/ 30480 w 2844800"/>
                <a:gd name="connsiteY228" fmla="*/ 460587 h 1073573"/>
                <a:gd name="connsiteX229" fmla="*/ 40640 w 2844800"/>
                <a:gd name="connsiteY229" fmla="*/ 474133 h 1073573"/>
                <a:gd name="connsiteX230" fmla="*/ 47414 w 2844800"/>
                <a:gd name="connsiteY230" fmla="*/ 474133 h 1073573"/>
                <a:gd name="connsiteX231" fmla="*/ 54187 w 2844800"/>
                <a:gd name="connsiteY231" fmla="*/ 463973 h 1073573"/>
                <a:gd name="connsiteX232" fmla="*/ 71120 w 2844800"/>
                <a:gd name="connsiteY232" fmla="*/ 460587 h 1073573"/>
                <a:gd name="connsiteX233" fmla="*/ 88054 w 2844800"/>
                <a:gd name="connsiteY233" fmla="*/ 460587 h 1073573"/>
                <a:gd name="connsiteX234" fmla="*/ 98214 w 2844800"/>
                <a:gd name="connsiteY234" fmla="*/ 460587 h 1073573"/>
                <a:gd name="connsiteX235" fmla="*/ 115147 w 2844800"/>
                <a:gd name="connsiteY235" fmla="*/ 463973 h 1073573"/>
                <a:gd name="connsiteX236" fmla="*/ 128694 w 2844800"/>
                <a:gd name="connsiteY236" fmla="*/ 470747 h 1073573"/>
                <a:gd name="connsiteX237" fmla="*/ 138854 w 2844800"/>
                <a:gd name="connsiteY237" fmla="*/ 480907 h 1073573"/>
                <a:gd name="connsiteX238" fmla="*/ 135467 w 2844800"/>
                <a:gd name="connsiteY238" fmla="*/ 491067 h 1073573"/>
                <a:gd name="connsiteX239" fmla="*/ 132080 w 2844800"/>
                <a:gd name="connsiteY239" fmla="*/ 504613 h 1073573"/>
                <a:gd name="connsiteX240" fmla="*/ 132080 w 2844800"/>
                <a:gd name="connsiteY240" fmla="*/ 504613 h 1073573"/>
                <a:gd name="connsiteX241" fmla="*/ 125307 w 2844800"/>
                <a:gd name="connsiteY241" fmla="*/ 524933 h 1073573"/>
                <a:gd name="connsiteX242" fmla="*/ 135467 w 2844800"/>
                <a:gd name="connsiteY242" fmla="*/ 552027 h 1073573"/>
                <a:gd name="connsiteX243" fmla="*/ 142240 w 2844800"/>
                <a:gd name="connsiteY243" fmla="*/ 555413 h 1073573"/>
                <a:gd name="connsiteX244" fmla="*/ 155787 w 2844800"/>
                <a:gd name="connsiteY244" fmla="*/ 555413 h 1073573"/>
                <a:gd name="connsiteX245" fmla="*/ 172720 w 2844800"/>
                <a:gd name="connsiteY245" fmla="*/ 555413 h 1073573"/>
                <a:gd name="connsiteX246" fmla="*/ 186267 w 2844800"/>
                <a:gd name="connsiteY246" fmla="*/ 541867 h 1073573"/>
                <a:gd name="connsiteX247" fmla="*/ 193040 w 2844800"/>
                <a:gd name="connsiteY247" fmla="*/ 535093 h 1073573"/>
                <a:gd name="connsiteX248" fmla="*/ 193040 w 2844800"/>
                <a:gd name="connsiteY248" fmla="*/ 531707 h 1073573"/>
                <a:gd name="connsiteX249" fmla="*/ 203200 w 2844800"/>
                <a:gd name="connsiteY249" fmla="*/ 531707 h 1073573"/>
                <a:gd name="connsiteX250" fmla="*/ 216747 w 2844800"/>
                <a:gd name="connsiteY250" fmla="*/ 531707 h 1073573"/>
                <a:gd name="connsiteX251" fmla="*/ 220134 w 2844800"/>
                <a:gd name="connsiteY251" fmla="*/ 538480 h 1073573"/>
                <a:gd name="connsiteX252" fmla="*/ 240454 w 2844800"/>
                <a:gd name="connsiteY252" fmla="*/ 545253 h 1073573"/>
                <a:gd name="connsiteX253" fmla="*/ 240454 w 2844800"/>
                <a:gd name="connsiteY253" fmla="*/ 555413 h 1073573"/>
                <a:gd name="connsiteX254" fmla="*/ 240454 w 2844800"/>
                <a:gd name="connsiteY254" fmla="*/ 565573 h 1073573"/>
                <a:gd name="connsiteX255" fmla="*/ 243840 w 2844800"/>
                <a:gd name="connsiteY255" fmla="*/ 575733 h 1073573"/>
                <a:gd name="connsiteX256" fmla="*/ 254000 w 2844800"/>
                <a:gd name="connsiteY256" fmla="*/ 592667 h 1073573"/>
                <a:gd name="connsiteX257" fmla="*/ 267547 w 2844800"/>
                <a:gd name="connsiteY257" fmla="*/ 602827 h 1073573"/>
                <a:gd name="connsiteX258" fmla="*/ 284480 w 2844800"/>
                <a:gd name="connsiteY258" fmla="*/ 612987 h 1073573"/>
                <a:gd name="connsiteX259" fmla="*/ 287867 w 2844800"/>
                <a:gd name="connsiteY259" fmla="*/ 623147 h 1073573"/>
                <a:gd name="connsiteX260" fmla="*/ 291254 w 2844800"/>
                <a:gd name="connsiteY260" fmla="*/ 629920 h 1073573"/>
                <a:gd name="connsiteX261" fmla="*/ 301414 w 2844800"/>
                <a:gd name="connsiteY261" fmla="*/ 633307 h 1073573"/>
                <a:gd name="connsiteX262" fmla="*/ 318347 w 2844800"/>
                <a:gd name="connsiteY262" fmla="*/ 633307 h 1073573"/>
                <a:gd name="connsiteX263" fmla="*/ 338667 w 2844800"/>
                <a:gd name="connsiteY263" fmla="*/ 646853 h 1073573"/>
                <a:gd name="connsiteX264" fmla="*/ 338667 w 2844800"/>
                <a:gd name="connsiteY264" fmla="*/ 663787 h 1073573"/>
                <a:gd name="connsiteX265" fmla="*/ 338667 w 2844800"/>
                <a:gd name="connsiteY265" fmla="*/ 663787 h 1073573"/>
                <a:gd name="connsiteX266" fmla="*/ 335280 w 2844800"/>
                <a:gd name="connsiteY266" fmla="*/ 697653 h 1073573"/>
                <a:gd name="connsiteX267" fmla="*/ 335280 w 2844800"/>
                <a:gd name="connsiteY267" fmla="*/ 717973 h 1073573"/>
                <a:gd name="connsiteX268" fmla="*/ 338667 w 2844800"/>
                <a:gd name="connsiteY268" fmla="*/ 728133 h 1073573"/>
                <a:gd name="connsiteX269" fmla="*/ 348827 w 2844800"/>
                <a:gd name="connsiteY269" fmla="*/ 731520 h 1073573"/>
                <a:gd name="connsiteX270" fmla="*/ 372534 w 2844800"/>
                <a:gd name="connsiteY270" fmla="*/ 731520 h 1073573"/>
                <a:gd name="connsiteX271" fmla="*/ 396240 w 2844800"/>
                <a:gd name="connsiteY271" fmla="*/ 734907 h 1073573"/>
                <a:gd name="connsiteX272" fmla="*/ 433494 w 2844800"/>
                <a:gd name="connsiteY272" fmla="*/ 745067 h 1073573"/>
                <a:gd name="connsiteX273" fmla="*/ 440267 w 2844800"/>
                <a:gd name="connsiteY273" fmla="*/ 758613 h 1073573"/>
                <a:gd name="connsiteX274" fmla="*/ 447040 w 2844800"/>
                <a:gd name="connsiteY274" fmla="*/ 778933 h 1073573"/>
                <a:gd name="connsiteX275" fmla="*/ 467360 w 2844800"/>
                <a:gd name="connsiteY275" fmla="*/ 806027 h 1073573"/>
                <a:gd name="connsiteX276" fmla="*/ 480907 w 2844800"/>
                <a:gd name="connsiteY276" fmla="*/ 833120 h 1073573"/>
                <a:gd name="connsiteX277" fmla="*/ 491067 w 2844800"/>
                <a:gd name="connsiteY277" fmla="*/ 846667 h 1073573"/>
                <a:gd name="connsiteX278" fmla="*/ 491067 w 2844800"/>
                <a:gd name="connsiteY278" fmla="*/ 863600 h 1073573"/>
                <a:gd name="connsiteX279" fmla="*/ 511387 w 2844800"/>
                <a:gd name="connsiteY279" fmla="*/ 924560 h 1073573"/>
                <a:gd name="connsiteX0" fmla="*/ 511387 w 2827867"/>
                <a:gd name="connsiteY0" fmla="*/ 924560 h 1073573"/>
                <a:gd name="connsiteX1" fmla="*/ 589280 w 2827867"/>
                <a:gd name="connsiteY1" fmla="*/ 934720 h 1073573"/>
                <a:gd name="connsiteX2" fmla="*/ 657014 w 2827867"/>
                <a:gd name="connsiteY2" fmla="*/ 938107 h 1073573"/>
                <a:gd name="connsiteX3" fmla="*/ 663787 w 2827867"/>
                <a:gd name="connsiteY3" fmla="*/ 944880 h 1073573"/>
                <a:gd name="connsiteX4" fmla="*/ 697654 w 2827867"/>
                <a:gd name="connsiteY4" fmla="*/ 985520 h 1073573"/>
                <a:gd name="connsiteX5" fmla="*/ 738294 w 2827867"/>
                <a:gd name="connsiteY5" fmla="*/ 1026160 h 1073573"/>
                <a:gd name="connsiteX6" fmla="*/ 755227 w 2827867"/>
                <a:gd name="connsiteY6" fmla="*/ 1049867 h 1073573"/>
                <a:gd name="connsiteX7" fmla="*/ 802640 w 2827867"/>
                <a:gd name="connsiteY7" fmla="*/ 1066800 h 1073573"/>
                <a:gd name="connsiteX8" fmla="*/ 839894 w 2827867"/>
                <a:gd name="connsiteY8" fmla="*/ 1073573 h 1073573"/>
                <a:gd name="connsiteX9" fmla="*/ 900854 w 2827867"/>
                <a:gd name="connsiteY9" fmla="*/ 1053253 h 1073573"/>
                <a:gd name="connsiteX10" fmla="*/ 917787 w 2827867"/>
                <a:gd name="connsiteY10" fmla="*/ 1036320 h 1073573"/>
                <a:gd name="connsiteX11" fmla="*/ 924560 w 2827867"/>
                <a:gd name="connsiteY11" fmla="*/ 1009227 h 1073573"/>
                <a:gd name="connsiteX12" fmla="*/ 927947 w 2827867"/>
                <a:gd name="connsiteY12" fmla="*/ 995680 h 1073573"/>
                <a:gd name="connsiteX13" fmla="*/ 968587 w 2827867"/>
                <a:gd name="connsiteY13" fmla="*/ 971973 h 1073573"/>
                <a:gd name="connsiteX14" fmla="*/ 982134 w 2827867"/>
                <a:gd name="connsiteY14" fmla="*/ 965200 h 1073573"/>
                <a:gd name="connsiteX15" fmla="*/ 1005840 w 2827867"/>
                <a:gd name="connsiteY15" fmla="*/ 965200 h 1073573"/>
                <a:gd name="connsiteX16" fmla="*/ 1043094 w 2827867"/>
                <a:gd name="connsiteY16" fmla="*/ 944880 h 1073573"/>
                <a:gd name="connsiteX17" fmla="*/ 1060027 w 2827867"/>
                <a:gd name="connsiteY17" fmla="*/ 921173 h 1073573"/>
                <a:gd name="connsiteX18" fmla="*/ 1063414 w 2827867"/>
                <a:gd name="connsiteY18" fmla="*/ 894080 h 1073573"/>
                <a:gd name="connsiteX19" fmla="*/ 1090507 w 2827867"/>
                <a:gd name="connsiteY19" fmla="*/ 836507 h 1073573"/>
                <a:gd name="connsiteX20" fmla="*/ 1090507 w 2827867"/>
                <a:gd name="connsiteY20" fmla="*/ 806027 h 1073573"/>
                <a:gd name="connsiteX21" fmla="*/ 1104054 w 2827867"/>
                <a:gd name="connsiteY21" fmla="*/ 792480 h 1073573"/>
                <a:gd name="connsiteX22" fmla="*/ 1127760 w 2827867"/>
                <a:gd name="connsiteY22" fmla="*/ 782320 h 1073573"/>
                <a:gd name="connsiteX23" fmla="*/ 1154854 w 2827867"/>
                <a:gd name="connsiteY23" fmla="*/ 778933 h 1073573"/>
                <a:gd name="connsiteX24" fmla="*/ 1181947 w 2827867"/>
                <a:gd name="connsiteY24" fmla="*/ 755227 h 1073573"/>
                <a:gd name="connsiteX25" fmla="*/ 1205654 w 2827867"/>
                <a:gd name="connsiteY25" fmla="*/ 714587 h 1073573"/>
                <a:gd name="connsiteX26" fmla="*/ 1229360 w 2827867"/>
                <a:gd name="connsiteY26" fmla="*/ 673947 h 1073573"/>
                <a:gd name="connsiteX27" fmla="*/ 1236134 w 2827867"/>
                <a:gd name="connsiteY27" fmla="*/ 660400 h 1073573"/>
                <a:gd name="connsiteX28" fmla="*/ 1249680 w 2827867"/>
                <a:gd name="connsiteY28" fmla="*/ 657013 h 1073573"/>
                <a:gd name="connsiteX29" fmla="*/ 1293707 w 2827867"/>
                <a:gd name="connsiteY29" fmla="*/ 663787 h 1073573"/>
                <a:gd name="connsiteX30" fmla="*/ 1307254 w 2827867"/>
                <a:gd name="connsiteY30" fmla="*/ 677333 h 1073573"/>
                <a:gd name="connsiteX31" fmla="*/ 1314027 w 2827867"/>
                <a:gd name="connsiteY31" fmla="*/ 697653 h 1073573"/>
                <a:gd name="connsiteX32" fmla="*/ 1317414 w 2827867"/>
                <a:gd name="connsiteY32" fmla="*/ 714587 h 1073573"/>
                <a:gd name="connsiteX33" fmla="*/ 1320800 w 2827867"/>
                <a:gd name="connsiteY33" fmla="*/ 717973 h 1073573"/>
                <a:gd name="connsiteX34" fmla="*/ 1405467 w 2827867"/>
                <a:gd name="connsiteY34" fmla="*/ 717973 h 1073573"/>
                <a:gd name="connsiteX35" fmla="*/ 1422400 w 2827867"/>
                <a:gd name="connsiteY35" fmla="*/ 711200 h 1073573"/>
                <a:gd name="connsiteX36" fmla="*/ 1425787 w 2827867"/>
                <a:gd name="connsiteY36" fmla="*/ 697653 h 1073573"/>
                <a:gd name="connsiteX37" fmla="*/ 1425787 w 2827867"/>
                <a:gd name="connsiteY37" fmla="*/ 687493 h 1073573"/>
                <a:gd name="connsiteX38" fmla="*/ 1432560 w 2827867"/>
                <a:gd name="connsiteY38" fmla="*/ 680720 h 1073573"/>
                <a:gd name="connsiteX39" fmla="*/ 1459654 w 2827867"/>
                <a:gd name="connsiteY39" fmla="*/ 673947 h 1073573"/>
                <a:gd name="connsiteX40" fmla="*/ 1476587 w 2827867"/>
                <a:gd name="connsiteY40" fmla="*/ 677333 h 1073573"/>
                <a:gd name="connsiteX41" fmla="*/ 1496907 w 2827867"/>
                <a:gd name="connsiteY41" fmla="*/ 680720 h 1073573"/>
                <a:gd name="connsiteX42" fmla="*/ 1517227 w 2827867"/>
                <a:gd name="connsiteY42" fmla="*/ 697653 h 1073573"/>
                <a:gd name="connsiteX43" fmla="*/ 1544320 w 2827867"/>
                <a:gd name="connsiteY43" fmla="*/ 711200 h 1073573"/>
                <a:gd name="connsiteX44" fmla="*/ 1564640 w 2827867"/>
                <a:gd name="connsiteY44" fmla="*/ 748453 h 1073573"/>
                <a:gd name="connsiteX45" fmla="*/ 1588347 w 2827867"/>
                <a:gd name="connsiteY45" fmla="*/ 768773 h 1073573"/>
                <a:gd name="connsiteX46" fmla="*/ 1618827 w 2827867"/>
                <a:gd name="connsiteY46" fmla="*/ 782320 h 1073573"/>
                <a:gd name="connsiteX47" fmla="*/ 1639147 w 2827867"/>
                <a:gd name="connsiteY47" fmla="*/ 782320 h 1073573"/>
                <a:gd name="connsiteX48" fmla="*/ 1656080 w 2827867"/>
                <a:gd name="connsiteY48" fmla="*/ 758613 h 1073573"/>
                <a:gd name="connsiteX49" fmla="*/ 1703494 w 2827867"/>
                <a:gd name="connsiteY49" fmla="*/ 711200 h 1073573"/>
                <a:gd name="connsiteX50" fmla="*/ 1713654 w 2827867"/>
                <a:gd name="connsiteY50" fmla="*/ 704427 h 1073573"/>
                <a:gd name="connsiteX51" fmla="*/ 1733974 w 2827867"/>
                <a:gd name="connsiteY51" fmla="*/ 701040 h 1073573"/>
                <a:gd name="connsiteX52" fmla="*/ 1788160 w 2827867"/>
                <a:gd name="connsiteY52" fmla="*/ 704427 h 1073573"/>
                <a:gd name="connsiteX53" fmla="*/ 1822027 w 2827867"/>
                <a:gd name="connsiteY53" fmla="*/ 704427 h 1073573"/>
                <a:gd name="connsiteX54" fmla="*/ 1845734 w 2827867"/>
                <a:gd name="connsiteY54" fmla="*/ 704427 h 1073573"/>
                <a:gd name="connsiteX55" fmla="*/ 1859280 w 2827867"/>
                <a:gd name="connsiteY55" fmla="*/ 701040 h 1073573"/>
                <a:gd name="connsiteX56" fmla="*/ 1876214 w 2827867"/>
                <a:gd name="connsiteY56" fmla="*/ 677333 h 1073573"/>
                <a:gd name="connsiteX57" fmla="*/ 1889760 w 2827867"/>
                <a:gd name="connsiteY57" fmla="*/ 646853 h 1073573"/>
                <a:gd name="connsiteX58" fmla="*/ 1893147 w 2827867"/>
                <a:gd name="connsiteY58" fmla="*/ 633307 h 1073573"/>
                <a:gd name="connsiteX59" fmla="*/ 1906694 w 2827867"/>
                <a:gd name="connsiteY59" fmla="*/ 629920 h 1073573"/>
                <a:gd name="connsiteX60" fmla="*/ 1910080 w 2827867"/>
                <a:gd name="connsiteY60" fmla="*/ 612987 h 1073573"/>
                <a:gd name="connsiteX61" fmla="*/ 1930400 w 2827867"/>
                <a:gd name="connsiteY61" fmla="*/ 589280 h 1073573"/>
                <a:gd name="connsiteX62" fmla="*/ 1960880 w 2827867"/>
                <a:gd name="connsiteY62" fmla="*/ 572347 h 1073573"/>
                <a:gd name="connsiteX63" fmla="*/ 2011680 w 2827867"/>
                <a:gd name="connsiteY63" fmla="*/ 575733 h 1073573"/>
                <a:gd name="connsiteX64" fmla="*/ 2042160 w 2827867"/>
                <a:gd name="connsiteY64" fmla="*/ 585893 h 1073573"/>
                <a:gd name="connsiteX65" fmla="*/ 2120054 w 2827867"/>
                <a:gd name="connsiteY65" fmla="*/ 599440 h 1073573"/>
                <a:gd name="connsiteX66" fmla="*/ 2164080 w 2827867"/>
                <a:gd name="connsiteY66" fmla="*/ 606213 h 1073573"/>
                <a:gd name="connsiteX67" fmla="*/ 2181014 w 2827867"/>
                <a:gd name="connsiteY67" fmla="*/ 629920 h 1073573"/>
                <a:gd name="connsiteX68" fmla="*/ 2211494 w 2827867"/>
                <a:gd name="connsiteY68" fmla="*/ 657013 h 1073573"/>
                <a:gd name="connsiteX69" fmla="*/ 2231814 w 2827867"/>
                <a:gd name="connsiteY69" fmla="*/ 667173 h 1073573"/>
                <a:gd name="connsiteX70" fmla="*/ 2269067 w 2827867"/>
                <a:gd name="connsiteY70" fmla="*/ 680720 h 1073573"/>
                <a:gd name="connsiteX71" fmla="*/ 2302934 w 2827867"/>
                <a:gd name="connsiteY71" fmla="*/ 684107 h 1073573"/>
                <a:gd name="connsiteX72" fmla="*/ 2350347 w 2827867"/>
                <a:gd name="connsiteY72" fmla="*/ 714587 h 1073573"/>
                <a:gd name="connsiteX73" fmla="*/ 2377440 w 2827867"/>
                <a:gd name="connsiteY73" fmla="*/ 728133 h 1073573"/>
                <a:gd name="connsiteX74" fmla="*/ 2411307 w 2827867"/>
                <a:gd name="connsiteY74" fmla="*/ 745067 h 1073573"/>
                <a:gd name="connsiteX75" fmla="*/ 2468880 w 2827867"/>
                <a:gd name="connsiteY75" fmla="*/ 751840 h 1073573"/>
                <a:gd name="connsiteX76" fmla="*/ 2509520 w 2827867"/>
                <a:gd name="connsiteY76" fmla="*/ 758613 h 1073573"/>
                <a:gd name="connsiteX77" fmla="*/ 2556934 w 2827867"/>
                <a:gd name="connsiteY77" fmla="*/ 826347 h 1073573"/>
                <a:gd name="connsiteX78" fmla="*/ 2580640 w 2827867"/>
                <a:gd name="connsiteY78" fmla="*/ 856827 h 1073573"/>
                <a:gd name="connsiteX79" fmla="*/ 2604347 w 2827867"/>
                <a:gd name="connsiteY79" fmla="*/ 897467 h 1073573"/>
                <a:gd name="connsiteX80" fmla="*/ 2634827 w 2827867"/>
                <a:gd name="connsiteY80" fmla="*/ 917787 h 1073573"/>
                <a:gd name="connsiteX81" fmla="*/ 2665307 w 2827867"/>
                <a:gd name="connsiteY81" fmla="*/ 924560 h 1073573"/>
                <a:gd name="connsiteX82" fmla="*/ 2705947 w 2827867"/>
                <a:gd name="connsiteY82" fmla="*/ 904240 h 1073573"/>
                <a:gd name="connsiteX83" fmla="*/ 2703010 w 2827867"/>
                <a:gd name="connsiteY83" fmla="*/ 865710 h 1073573"/>
                <a:gd name="connsiteX84" fmla="*/ 2705947 w 2827867"/>
                <a:gd name="connsiteY84" fmla="*/ 812800 h 1073573"/>
                <a:gd name="connsiteX85" fmla="*/ 2702560 w 2827867"/>
                <a:gd name="connsiteY85" fmla="*/ 795867 h 1073573"/>
                <a:gd name="connsiteX86" fmla="*/ 2699174 w 2827867"/>
                <a:gd name="connsiteY86" fmla="*/ 768773 h 1073573"/>
                <a:gd name="connsiteX87" fmla="*/ 2695787 w 2827867"/>
                <a:gd name="connsiteY87" fmla="*/ 755227 h 1073573"/>
                <a:gd name="connsiteX88" fmla="*/ 2689014 w 2827867"/>
                <a:gd name="connsiteY88" fmla="*/ 734907 h 1073573"/>
                <a:gd name="connsiteX89" fmla="*/ 2682240 w 2827867"/>
                <a:gd name="connsiteY89" fmla="*/ 714587 h 1073573"/>
                <a:gd name="connsiteX90" fmla="*/ 2678854 w 2827867"/>
                <a:gd name="connsiteY90" fmla="*/ 694267 h 1073573"/>
                <a:gd name="connsiteX91" fmla="*/ 2672080 w 2827867"/>
                <a:gd name="connsiteY91" fmla="*/ 684107 h 1073573"/>
                <a:gd name="connsiteX92" fmla="*/ 2678854 w 2827867"/>
                <a:gd name="connsiteY92" fmla="*/ 670560 h 1073573"/>
                <a:gd name="connsiteX93" fmla="*/ 2699174 w 2827867"/>
                <a:gd name="connsiteY93" fmla="*/ 663787 h 1073573"/>
                <a:gd name="connsiteX94" fmla="*/ 2729654 w 2827867"/>
                <a:gd name="connsiteY94" fmla="*/ 663787 h 1073573"/>
                <a:gd name="connsiteX95" fmla="*/ 2770294 w 2827867"/>
                <a:gd name="connsiteY95" fmla="*/ 670560 h 1073573"/>
                <a:gd name="connsiteX96" fmla="*/ 2783840 w 2827867"/>
                <a:gd name="connsiteY96" fmla="*/ 673947 h 1073573"/>
                <a:gd name="connsiteX97" fmla="*/ 2804160 w 2827867"/>
                <a:gd name="connsiteY97" fmla="*/ 687493 h 1073573"/>
                <a:gd name="connsiteX98" fmla="*/ 2827867 w 2827867"/>
                <a:gd name="connsiteY98" fmla="*/ 670560 h 1073573"/>
                <a:gd name="connsiteX99" fmla="*/ 2827867 w 2827867"/>
                <a:gd name="connsiteY99" fmla="*/ 646853 h 1073573"/>
                <a:gd name="connsiteX100" fmla="*/ 2817707 w 2827867"/>
                <a:gd name="connsiteY100" fmla="*/ 626533 h 1073573"/>
                <a:gd name="connsiteX101" fmla="*/ 2810934 w 2827867"/>
                <a:gd name="connsiteY101" fmla="*/ 612987 h 1073573"/>
                <a:gd name="connsiteX102" fmla="*/ 2817707 w 2827867"/>
                <a:gd name="connsiteY102" fmla="*/ 592667 h 1073573"/>
                <a:gd name="connsiteX103" fmla="*/ 1960213 w 2827867"/>
                <a:gd name="connsiteY103" fmla="*/ 571567 h 1073573"/>
                <a:gd name="connsiteX104" fmla="*/ 1968475 w 2827867"/>
                <a:gd name="connsiteY104" fmla="*/ 564620 h 1073573"/>
                <a:gd name="connsiteX105" fmla="*/ 1927380 w 2827867"/>
                <a:gd name="connsiteY105" fmla="*/ 537613 h 1073573"/>
                <a:gd name="connsiteX106" fmla="*/ 1883642 w 2827867"/>
                <a:gd name="connsiteY106" fmla="*/ 500534 h 1073573"/>
                <a:gd name="connsiteX107" fmla="*/ 1880710 w 2827867"/>
                <a:gd name="connsiteY107" fmla="*/ 445131 h 1073573"/>
                <a:gd name="connsiteX108" fmla="*/ 1845977 w 2827867"/>
                <a:gd name="connsiteY108" fmla="*/ 386255 h 1073573"/>
                <a:gd name="connsiteX109" fmla="*/ 1850852 w 2827867"/>
                <a:gd name="connsiteY109" fmla="*/ 340925 h 1073573"/>
                <a:gd name="connsiteX110" fmla="*/ 1807114 w 2827867"/>
                <a:gd name="connsiteY110" fmla="*/ 331721 h 1073573"/>
                <a:gd name="connsiteX111" fmla="*/ 1727733 w 2827867"/>
                <a:gd name="connsiteY111" fmla="*/ 287087 h 1073573"/>
                <a:gd name="connsiteX112" fmla="*/ 1648641 w 2827867"/>
                <a:gd name="connsiteY112" fmla="*/ 267721 h 1073573"/>
                <a:gd name="connsiteX113" fmla="*/ 1639968 w 2827867"/>
                <a:gd name="connsiteY113" fmla="*/ 240715 h 1073573"/>
                <a:gd name="connsiteX114" fmla="*/ 1632617 w 2827867"/>
                <a:gd name="connsiteY114" fmla="*/ 182707 h 1073573"/>
                <a:gd name="connsiteX115" fmla="*/ 1647075 w 2827867"/>
                <a:gd name="connsiteY115" fmla="*/ 132341 h 1073573"/>
                <a:gd name="connsiteX116" fmla="*/ 1702628 w 2827867"/>
                <a:gd name="connsiteY116" fmla="*/ 103164 h 1073573"/>
                <a:gd name="connsiteX117" fmla="*/ 1699696 w 2827867"/>
                <a:gd name="connsiteY117" fmla="*/ 63045 h 1073573"/>
                <a:gd name="connsiteX118" fmla="*/ 1710601 w 2827867"/>
                <a:gd name="connsiteY118" fmla="*/ 6165 h 1073573"/>
                <a:gd name="connsiteX119" fmla="*/ 1618827 w 2827867"/>
                <a:gd name="connsiteY119" fmla="*/ 0 h 1073573"/>
                <a:gd name="connsiteX120" fmla="*/ 1625600 w 2827867"/>
                <a:gd name="connsiteY120" fmla="*/ 16933 h 1073573"/>
                <a:gd name="connsiteX121" fmla="*/ 1615440 w 2827867"/>
                <a:gd name="connsiteY121" fmla="*/ 37253 h 1073573"/>
                <a:gd name="connsiteX122" fmla="*/ 1584960 w 2827867"/>
                <a:gd name="connsiteY122" fmla="*/ 54187 h 1073573"/>
                <a:gd name="connsiteX123" fmla="*/ 1540934 w 2827867"/>
                <a:gd name="connsiteY123" fmla="*/ 118533 h 1073573"/>
                <a:gd name="connsiteX124" fmla="*/ 1507067 w 2827867"/>
                <a:gd name="connsiteY124" fmla="*/ 128693 h 1073573"/>
                <a:gd name="connsiteX125" fmla="*/ 1513840 w 2827867"/>
                <a:gd name="connsiteY125" fmla="*/ 186267 h 1073573"/>
                <a:gd name="connsiteX126" fmla="*/ 1486747 w 2827867"/>
                <a:gd name="connsiteY126" fmla="*/ 216747 h 1073573"/>
                <a:gd name="connsiteX127" fmla="*/ 1486747 w 2827867"/>
                <a:gd name="connsiteY127" fmla="*/ 216747 h 1073573"/>
                <a:gd name="connsiteX128" fmla="*/ 1422400 w 2827867"/>
                <a:gd name="connsiteY128" fmla="*/ 250613 h 1073573"/>
                <a:gd name="connsiteX129" fmla="*/ 1405467 w 2827867"/>
                <a:gd name="connsiteY129" fmla="*/ 277707 h 1073573"/>
                <a:gd name="connsiteX130" fmla="*/ 1405467 w 2827867"/>
                <a:gd name="connsiteY130" fmla="*/ 277707 h 1073573"/>
                <a:gd name="connsiteX131" fmla="*/ 1398694 w 2827867"/>
                <a:gd name="connsiteY131" fmla="*/ 314960 h 1073573"/>
                <a:gd name="connsiteX132" fmla="*/ 1395307 w 2827867"/>
                <a:gd name="connsiteY132" fmla="*/ 338667 h 1073573"/>
                <a:gd name="connsiteX133" fmla="*/ 1371600 w 2827867"/>
                <a:gd name="connsiteY133" fmla="*/ 358987 h 1073573"/>
                <a:gd name="connsiteX134" fmla="*/ 1347894 w 2827867"/>
                <a:gd name="connsiteY134" fmla="*/ 382693 h 1073573"/>
                <a:gd name="connsiteX135" fmla="*/ 1337734 w 2827867"/>
                <a:gd name="connsiteY135" fmla="*/ 403013 h 1073573"/>
                <a:gd name="connsiteX136" fmla="*/ 1334347 w 2827867"/>
                <a:gd name="connsiteY136" fmla="*/ 440267 h 1073573"/>
                <a:gd name="connsiteX137" fmla="*/ 1344507 w 2827867"/>
                <a:gd name="connsiteY137" fmla="*/ 474133 h 1073573"/>
                <a:gd name="connsiteX138" fmla="*/ 1368214 w 2827867"/>
                <a:gd name="connsiteY138" fmla="*/ 504613 h 1073573"/>
                <a:gd name="connsiteX139" fmla="*/ 1378374 w 2827867"/>
                <a:gd name="connsiteY139" fmla="*/ 524933 h 1073573"/>
                <a:gd name="connsiteX140" fmla="*/ 1374987 w 2827867"/>
                <a:gd name="connsiteY140" fmla="*/ 545253 h 1073573"/>
                <a:gd name="connsiteX141" fmla="*/ 1361440 w 2827867"/>
                <a:gd name="connsiteY141" fmla="*/ 562187 h 1073573"/>
                <a:gd name="connsiteX142" fmla="*/ 1341120 w 2827867"/>
                <a:gd name="connsiteY142" fmla="*/ 565573 h 1073573"/>
                <a:gd name="connsiteX143" fmla="*/ 1320800 w 2827867"/>
                <a:gd name="connsiteY143" fmla="*/ 572347 h 1073573"/>
                <a:gd name="connsiteX144" fmla="*/ 1290320 w 2827867"/>
                <a:gd name="connsiteY144" fmla="*/ 568960 h 1073573"/>
                <a:gd name="connsiteX145" fmla="*/ 1259840 w 2827867"/>
                <a:gd name="connsiteY145" fmla="*/ 548640 h 1073573"/>
                <a:gd name="connsiteX146" fmla="*/ 1239520 w 2827867"/>
                <a:gd name="connsiteY146" fmla="*/ 538480 h 1073573"/>
                <a:gd name="connsiteX147" fmla="*/ 1205654 w 2827867"/>
                <a:gd name="connsiteY147" fmla="*/ 535093 h 1073573"/>
                <a:gd name="connsiteX148" fmla="*/ 1185334 w 2827867"/>
                <a:gd name="connsiteY148" fmla="*/ 531707 h 1073573"/>
                <a:gd name="connsiteX149" fmla="*/ 1158240 w 2827867"/>
                <a:gd name="connsiteY149" fmla="*/ 524933 h 1073573"/>
                <a:gd name="connsiteX150" fmla="*/ 1124374 w 2827867"/>
                <a:gd name="connsiteY150" fmla="*/ 528320 h 1073573"/>
                <a:gd name="connsiteX151" fmla="*/ 1107440 w 2827867"/>
                <a:gd name="connsiteY151" fmla="*/ 565573 h 1073573"/>
                <a:gd name="connsiteX152" fmla="*/ 1090507 w 2827867"/>
                <a:gd name="connsiteY152" fmla="*/ 575733 h 1073573"/>
                <a:gd name="connsiteX153" fmla="*/ 1060027 w 2827867"/>
                <a:gd name="connsiteY153" fmla="*/ 579120 h 1073573"/>
                <a:gd name="connsiteX154" fmla="*/ 1019387 w 2827867"/>
                <a:gd name="connsiteY154" fmla="*/ 579120 h 1073573"/>
                <a:gd name="connsiteX155" fmla="*/ 982134 w 2827867"/>
                <a:gd name="connsiteY155" fmla="*/ 579120 h 1073573"/>
                <a:gd name="connsiteX156" fmla="*/ 951654 w 2827867"/>
                <a:gd name="connsiteY156" fmla="*/ 582507 h 1073573"/>
                <a:gd name="connsiteX157" fmla="*/ 924560 w 2827867"/>
                <a:gd name="connsiteY157" fmla="*/ 609600 h 1073573"/>
                <a:gd name="connsiteX158" fmla="*/ 900854 w 2827867"/>
                <a:gd name="connsiteY158" fmla="*/ 640080 h 1073573"/>
                <a:gd name="connsiteX159" fmla="*/ 890694 w 2827867"/>
                <a:gd name="connsiteY159" fmla="*/ 667173 h 1073573"/>
                <a:gd name="connsiteX160" fmla="*/ 850054 w 2827867"/>
                <a:gd name="connsiteY160" fmla="*/ 697653 h 1073573"/>
                <a:gd name="connsiteX161" fmla="*/ 802640 w 2827867"/>
                <a:gd name="connsiteY161" fmla="*/ 728133 h 1073573"/>
                <a:gd name="connsiteX162" fmla="*/ 785707 w 2827867"/>
                <a:gd name="connsiteY162" fmla="*/ 748453 h 1073573"/>
                <a:gd name="connsiteX163" fmla="*/ 778934 w 2827867"/>
                <a:gd name="connsiteY163" fmla="*/ 799253 h 1073573"/>
                <a:gd name="connsiteX164" fmla="*/ 775547 w 2827867"/>
                <a:gd name="connsiteY164" fmla="*/ 812800 h 1073573"/>
                <a:gd name="connsiteX165" fmla="*/ 755227 w 2827867"/>
                <a:gd name="connsiteY165" fmla="*/ 812800 h 1073573"/>
                <a:gd name="connsiteX166" fmla="*/ 738294 w 2827867"/>
                <a:gd name="connsiteY166" fmla="*/ 792480 h 1073573"/>
                <a:gd name="connsiteX167" fmla="*/ 738294 w 2827867"/>
                <a:gd name="connsiteY167" fmla="*/ 792480 h 1073573"/>
                <a:gd name="connsiteX168" fmla="*/ 714587 w 2827867"/>
                <a:gd name="connsiteY168" fmla="*/ 775547 h 1073573"/>
                <a:gd name="connsiteX169" fmla="*/ 721360 w 2827867"/>
                <a:gd name="connsiteY169" fmla="*/ 738293 h 1073573"/>
                <a:gd name="connsiteX170" fmla="*/ 721360 w 2827867"/>
                <a:gd name="connsiteY170" fmla="*/ 714587 h 1073573"/>
                <a:gd name="connsiteX171" fmla="*/ 721360 w 2827867"/>
                <a:gd name="connsiteY171" fmla="*/ 694267 h 1073573"/>
                <a:gd name="connsiteX172" fmla="*/ 717974 w 2827867"/>
                <a:gd name="connsiteY172" fmla="*/ 663787 h 1073573"/>
                <a:gd name="connsiteX173" fmla="*/ 707814 w 2827867"/>
                <a:gd name="connsiteY173" fmla="*/ 640080 h 1073573"/>
                <a:gd name="connsiteX174" fmla="*/ 711200 w 2827867"/>
                <a:gd name="connsiteY174" fmla="*/ 609600 h 1073573"/>
                <a:gd name="connsiteX175" fmla="*/ 707814 w 2827867"/>
                <a:gd name="connsiteY175" fmla="*/ 589280 h 1073573"/>
                <a:gd name="connsiteX176" fmla="*/ 697654 w 2827867"/>
                <a:gd name="connsiteY176" fmla="*/ 562187 h 1073573"/>
                <a:gd name="connsiteX177" fmla="*/ 687494 w 2827867"/>
                <a:gd name="connsiteY177" fmla="*/ 555413 h 1073573"/>
                <a:gd name="connsiteX178" fmla="*/ 657014 w 2827867"/>
                <a:gd name="connsiteY178" fmla="*/ 545253 h 1073573"/>
                <a:gd name="connsiteX179" fmla="*/ 602827 w 2827867"/>
                <a:gd name="connsiteY179" fmla="*/ 545253 h 1073573"/>
                <a:gd name="connsiteX180" fmla="*/ 565574 w 2827867"/>
                <a:gd name="connsiteY180" fmla="*/ 541867 h 1073573"/>
                <a:gd name="connsiteX181" fmla="*/ 538480 w 2827867"/>
                <a:gd name="connsiteY181" fmla="*/ 538480 h 1073573"/>
                <a:gd name="connsiteX182" fmla="*/ 538480 w 2827867"/>
                <a:gd name="connsiteY182" fmla="*/ 538480 h 1073573"/>
                <a:gd name="connsiteX183" fmla="*/ 494454 w 2827867"/>
                <a:gd name="connsiteY183" fmla="*/ 518160 h 1073573"/>
                <a:gd name="connsiteX184" fmla="*/ 474134 w 2827867"/>
                <a:gd name="connsiteY184" fmla="*/ 501227 h 1073573"/>
                <a:gd name="connsiteX185" fmla="*/ 467360 w 2827867"/>
                <a:gd name="connsiteY185" fmla="*/ 491067 h 1073573"/>
                <a:gd name="connsiteX186" fmla="*/ 423334 w 2827867"/>
                <a:gd name="connsiteY186" fmla="*/ 484293 h 1073573"/>
                <a:gd name="connsiteX187" fmla="*/ 389467 w 2827867"/>
                <a:gd name="connsiteY187" fmla="*/ 494453 h 1073573"/>
                <a:gd name="connsiteX188" fmla="*/ 362374 w 2827867"/>
                <a:gd name="connsiteY188" fmla="*/ 491067 h 1073573"/>
                <a:gd name="connsiteX189" fmla="*/ 335280 w 2827867"/>
                <a:gd name="connsiteY189" fmla="*/ 467360 h 1073573"/>
                <a:gd name="connsiteX190" fmla="*/ 308187 w 2827867"/>
                <a:gd name="connsiteY190" fmla="*/ 457200 h 1073573"/>
                <a:gd name="connsiteX191" fmla="*/ 274320 w 2827867"/>
                <a:gd name="connsiteY191" fmla="*/ 433493 h 1073573"/>
                <a:gd name="connsiteX192" fmla="*/ 264160 w 2827867"/>
                <a:gd name="connsiteY192" fmla="*/ 403013 h 1073573"/>
                <a:gd name="connsiteX193" fmla="*/ 243840 w 2827867"/>
                <a:gd name="connsiteY193" fmla="*/ 392853 h 1073573"/>
                <a:gd name="connsiteX194" fmla="*/ 223520 w 2827867"/>
                <a:gd name="connsiteY194" fmla="*/ 375920 h 1073573"/>
                <a:gd name="connsiteX195" fmla="*/ 203200 w 2827867"/>
                <a:gd name="connsiteY195" fmla="*/ 345440 h 1073573"/>
                <a:gd name="connsiteX196" fmla="*/ 203200 w 2827867"/>
                <a:gd name="connsiteY196" fmla="*/ 345440 h 1073573"/>
                <a:gd name="connsiteX197" fmla="*/ 172720 w 2827867"/>
                <a:gd name="connsiteY197" fmla="*/ 294640 h 1073573"/>
                <a:gd name="connsiteX198" fmla="*/ 152400 w 2827867"/>
                <a:gd name="connsiteY198" fmla="*/ 284480 h 1073573"/>
                <a:gd name="connsiteX199" fmla="*/ 135467 w 2827867"/>
                <a:gd name="connsiteY199" fmla="*/ 247227 h 1073573"/>
                <a:gd name="connsiteX200" fmla="*/ 125307 w 2827867"/>
                <a:gd name="connsiteY200" fmla="*/ 223520 h 1073573"/>
                <a:gd name="connsiteX201" fmla="*/ 111760 w 2827867"/>
                <a:gd name="connsiteY201" fmla="*/ 209973 h 1073573"/>
                <a:gd name="connsiteX202" fmla="*/ 84667 w 2827867"/>
                <a:gd name="connsiteY202" fmla="*/ 193040 h 1073573"/>
                <a:gd name="connsiteX203" fmla="*/ 64347 w 2827867"/>
                <a:gd name="connsiteY203" fmla="*/ 182880 h 1073573"/>
                <a:gd name="connsiteX204" fmla="*/ 47414 w 2827867"/>
                <a:gd name="connsiteY204" fmla="*/ 182880 h 1073573"/>
                <a:gd name="connsiteX205" fmla="*/ 37254 w 2827867"/>
                <a:gd name="connsiteY205" fmla="*/ 189653 h 1073573"/>
                <a:gd name="connsiteX206" fmla="*/ 30480 w 2827867"/>
                <a:gd name="connsiteY206" fmla="*/ 203200 h 1073573"/>
                <a:gd name="connsiteX207" fmla="*/ 27094 w 2827867"/>
                <a:gd name="connsiteY207" fmla="*/ 230293 h 1073573"/>
                <a:gd name="connsiteX208" fmla="*/ 16934 w 2827867"/>
                <a:gd name="connsiteY208" fmla="*/ 247227 h 1073573"/>
                <a:gd name="connsiteX209" fmla="*/ 6774 w 2827867"/>
                <a:gd name="connsiteY209" fmla="*/ 257387 h 1073573"/>
                <a:gd name="connsiteX210" fmla="*/ 3387 w 2827867"/>
                <a:gd name="connsiteY210" fmla="*/ 270933 h 1073573"/>
                <a:gd name="connsiteX211" fmla="*/ 0 w 2827867"/>
                <a:gd name="connsiteY211" fmla="*/ 284480 h 1073573"/>
                <a:gd name="connsiteX212" fmla="*/ 0 w 2827867"/>
                <a:gd name="connsiteY212" fmla="*/ 304800 h 1073573"/>
                <a:gd name="connsiteX213" fmla="*/ 0 w 2827867"/>
                <a:gd name="connsiteY213" fmla="*/ 328507 h 1073573"/>
                <a:gd name="connsiteX214" fmla="*/ 0 w 2827867"/>
                <a:gd name="connsiteY214" fmla="*/ 335280 h 1073573"/>
                <a:gd name="connsiteX215" fmla="*/ 13547 w 2827867"/>
                <a:gd name="connsiteY215" fmla="*/ 348827 h 1073573"/>
                <a:gd name="connsiteX216" fmla="*/ 13547 w 2827867"/>
                <a:gd name="connsiteY216" fmla="*/ 352213 h 1073573"/>
                <a:gd name="connsiteX217" fmla="*/ 20320 w 2827867"/>
                <a:gd name="connsiteY217" fmla="*/ 362373 h 1073573"/>
                <a:gd name="connsiteX218" fmla="*/ 13547 w 2827867"/>
                <a:gd name="connsiteY218" fmla="*/ 369147 h 1073573"/>
                <a:gd name="connsiteX219" fmla="*/ 16934 w 2827867"/>
                <a:gd name="connsiteY219" fmla="*/ 392853 h 1073573"/>
                <a:gd name="connsiteX220" fmla="*/ 13547 w 2827867"/>
                <a:gd name="connsiteY220" fmla="*/ 406400 h 1073573"/>
                <a:gd name="connsiteX221" fmla="*/ 10160 w 2827867"/>
                <a:gd name="connsiteY221" fmla="*/ 416560 h 1073573"/>
                <a:gd name="connsiteX222" fmla="*/ 6774 w 2827867"/>
                <a:gd name="connsiteY222" fmla="*/ 430107 h 1073573"/>
                <a:gd name="connsiteX223" fmla="*/ 3387 w 2827867"/>
                <a:gd name="connsiteY223" fmla="*/ 440267 h 1073573"/>
                <a:gd name="connsiteX224" fmla="*/ 16934 w 2827867"/>
                <a:gd name="connsiteY224" fmla="*/ 443653 h 1073573"/>
                <a:gd name="connsiteX225" fmla="*/ 20320 w 2827867"/>
                <a:gd name="connsiteY225" fmla="*/ 450427 h 1073573"/>
                <a:gd name="connsiteX226" fmla="*/ 23707 w 2827867"/>
                <a:gd name="connsiteY226" fmla="*/ 457200 h 1073573"/>
                <a:gd name="connsiteX227" fmla="*/ 30480 w 2827867"/>
                <a:gd name="connsiteY227" fmla="*/ 460587 h 1073573"/>
                <a:gd name="connsiteX228" fmla="*/ 40640 w 2827867"/>
                <a:gd name="connsiteY228" fmla="*/ 474133 h 1073573"/>
                <a:gd name="connsiteX229" fmla="*/ 47414 w 2827867"/>
                <a:gd name="connsiteY229" fmla="*/ 474133 h 1073573"/>
                <a:gd name="connsiteX230" fmla="*/ 54187 w 2827867"/>
                <a:gd name="connsiteY230" fmla="*/ 463973 h 1073573"/>
                <a:gd name="connsiteX231" fmla="*/ 71120 w 2827867"/>
                <a:gd name="connsiteY231" fmla="*/ 460587 h 1073573"/>
                <a:gd name="connsiteX232" fmla="*/ 88054 w 2827867"/>
                <a:gd name="connsiteY232" fmla="*/ 460587 h 1073573"/>
                <a:gd name="connsiteX233" fmla="*/ 98214 w 2827867"/>
                <a:gd name="connsiteY233" fmla="*/ 460587 h 1073573"/>
                <a:gd name="connsiteX234" fmla="*/ 115147 w 2827867"/>
                <a:gd name="connsiteY234" fmla="*/ 463973 h 1073573"/>
                <a:gd name="connsiteX235" fmla="*/ 128694 w 2827867"/>
                <a:gd name="connsiteY235" fmla="*/ 470747 h 1073573"/>
                <a:gd name="connsiteX236" fmla="*/ 138854 w 2827867"/>
                <a:gd name="connsiteY236" fmla="*/ 480907 h 1073573"/>
                <a:gd name="connsiteX237" fmla="*/ 135467 w 2827867"/>
                <a:gd name="connsiteY237" fmla="*/ 491067 h 1073573"/>
                <a:gd name="connsiteX238" fmla="*/ 132080 w 2827867"/>
                <a:gd name="connsiteY238" fmla="*/ 504613 h 1073573"/>
                <a:gd name="connsiteX239" fmla="*/ 132080 w 2827867"/>
                <a:gd name="connsiteY239" fmla="*/ 504613 h 1073573"/>
                <a:gd name="connsiteX240" fmla="*/ 125307 w 2827867"/>
                <a:gd name="connsiteY240" fmla="*/ 524933 h 1073573"/>
                <a:gd name="connsiteX241" fmla="*/ 135467 w 2827867"/>
                <a:gd name="connsiteY241" fmla="*/ 552027 h 1073573"/>
                <a:gd name="connsiteX242" fmla="*/ 142240 w 2827867"/>
                <a:gd name="connsiteY242" fmla="*/ 555413 h 1073573"/>
                <a:gd name="connsiteX243" fmla="*/ 155787 w 2827867"/>
                <a:gd name="connsiteY243" fmla="*/ 555413 h 1073573"/>
                <a:gd name="connsiteX244" fmla="*/ 172720 w 2827867"/>
                <a:gd name="connsiteY244" fmla="*/ 555413 h 1073573"/>
                <a:gd name="connsiteX245" fmla="*/ 186267 w 2827867"/>
                <a:gd name="connsiteY245" fmla="*/ 541867 h 1073573"/>
                <a:gd name="connsiteX246" fmla="*/ 193040 w 2827867"/>
                <a:gd name="connsiteY246" fmla="*/ 535093 h 1073573"/>
                <a:gd name="connsiteX247" fmla="*/ 193040 w 2827867"/>
                <a:gd name="connsiteY247" fmla="*/ 531707 h 1073573"/>
                <a:gd name="connsiteX248" fmla="*/ 203200 w 2827867"/>
                <a:gd name="connsiteY248" fmla="*/ 531707 h 1073573"/>
                <a:gd name="connsiteX249" fmla="*/ 216747 w 2827867"/>
                <a:gd name="connsiteY249" fmla="*/ 531707 h 1073573"/>
                <a:gd name="connsiteX250" fmla="*/ 220134 w 2827867"/>
                <a:gd name="connsiteY250" fmla="*/ 538480 h 1073573"/>
                <a:gd name="connsiteX251" fmla="*/ 240454 w 2827867"/>
                <a:gd name="connsiteY251" fmla="*/ 545253 h 1073573"/>
                <a:gd name="connsiteX252" fmla="*/ 240454 w 2827867"/>
                <a:gd name="connsiteY252" fmla="*/ 555413 h 1073573"/>
                <a:gd name="connsiteX253" fmla="*/ 240454 w 2827867"/>
                <a:gd name="connsiteY253" fmla="*/ 565573 h 1073573"/>
                <a:gd name="connsiteX254" fmla="*/ 243840 w 2827867"/>
                <a:gd name="connsiteY254" fmla="*/ 575733 h 1073573"/>
                <a:gd name="connsiteX255" fmla="*/ 254000 w 2827867"/>
                <a:gd name="connsiteY255" fmla="*/ 592667 h 1073573"/>
                <a:gd name="connsiteX256" fmla="*/ 267547 w 2827867"/>
                <a:gd name="connsiteY256" fmla="*/ 602827 h 1073573"/>
                <a:gd name="connsiteX257" fmla="*/ 284480 w 2827867"/>
                <a:gd name="connsiteY257" fmla="*/ 612987 h 1073573"/>
                <a:gd name="connsiteX258" fmla="*/ 287867 w 2827867"/>
                <a:gd name="connsiteY258" fmla="*/ 623147 h 1073573"/>
                <a:gd name="connsiteX259" fmla="*/ 291254 w 2827867"/>
                <a:gd name="connsiteY259" fmla="*/ 629920 h 1073573"/>
                <a:gd name="connsiteX260" fmla="*/ 301414 w 2827867"/>
                <a:gd name="connsiteY260" fmla="*/ 633307 h 1073573"/>
                <a:gd name="connsiteX261" fmla="*/ 318347 w 2827867"/>
                <a:gd name="connsiteY261" fmla="*/ 633307 h 1073573"/>
                <a:gd name="connsiteX262" fmla="*/ 338667 w 2827867"/>
                <a:gd name="connsiteY262" fmla="*/ 646853 h 1073573"/>
                <a:gd name="connsiteX263" fmla="*/ 338667 w 2827867"/>
                <a:gd name="connsiteY263" fmla="*/ 663787 h 1073573"/>
                <a:gd name="connsiteX264" fmla="*/ 338667 w 2827867"/>
                <a:gd name="connsiteY264" fmla="*/ 663787 h 1073573"/>
                <a:gd name="connsiteX265" fmla="*/ 335280 w 2827867"/>
                <a:gd name="connsiteY265" fmla="*/ 697653 h 1073573"/>
                <a:gd name="connsiteX266" fmla="*/ 335280 w 2827867"/>
                <a:gd name="connsiteY266" fmla="*/ 717973 h 1073573"/>
                <a:gd name="connsiteX267" fmla="*/ 338667 w 2827867"/>
                <a:gd name="connsiteY267" fmla="*/ 728133 h 1073573"/>
                <a:gd name="connsiteX268" fmla="*/ 348827 w 2827867"/>
                <a:gd name="connsiteY268" fmla="*/ 731520 h 1073573"/>
                <a:gd name="connsiteX269" fmla="*/ 372534 w 2827867"/>
                <a:gd name="connsiteY269" fmla="*/ 731520 h 1073573"/>
                <a:gd name="connsiteX270" fmla="*/ 396240 w 2827867"/>
                <a:gd name="connsiteY270" fmla="*/ 734907 h 1073573"/>
                <a:gd name="connsiteX271" fmla="*/ 433494 w 2827867"/>
                <a:gd name="connsiteY271" fmla="*/ 745067 h 1073573"/>
                <a:gd name="connsiteX272" fmla="*/ 440267 w 2827867"/>
                <a:gd name="connsiteY272" fmla="*/ 758613 h 1073573"/>
                <a:gd name="connsiteX273" fmla="*/ 447040 w 2827867"/>
                <a:gd name="connsiteY273" fmla="*/ 778933 h 1073573"/>
                <a:gd name="connsiteX274" fmla="*/ 467360 w 2827867"/>
                <a:gd name="connsiteY274" fmla="*/ 806027 h 1073573"/>
                <a:gd name="connsiteX275" fmla="*/ 480907 w 2827867"/>
                <a:gd name="connsiteY275" fmla="*/ 833120 h 1073573"/>
                <a:gd name="connsiteX276" fmla="*/ 491067 w 2827867"/>
                <a:gd name="connsiteY276" fmla="*/ 846667 h 1073573"/>
                <a:gd name="connsiteX277" fmla="*/ 491067 w 2827867"/>
                <a:gd name="connsiteY277" fmla="*/ 863600 h 1073573"/>
                <a:gd name="connsiteX278" fmla="*/ 511387 w 2827867"/>
                <a:gd name="connsiteY278" fmla="*/ 924560 h 1073573"/>
                <a:gd name="connsiteX0" fmla="*/ 511387 w 2827867"/>
                <a:gd name="connsiteY0" fmla="*/ 924560 h 1073573"/>
                <a:gd name="connsiteX1" fmla="*/ 589280 w 2827867"/>
                <a:gd name="connsiteY1" fmla="*/ 934720 h 1073573"/>
                <a:gd name="connsiteX2" fmla="*/ 657014 w 2827867"/>
                <a:gd name="connsiteY2" fmla="*/ 938107 h 1073573"/>
                <a:gd name="connsiteX3" fmla="*/ 663787 w 2827867"/>
                <a:gd name="connsiteY3" fmla="*/ 944880 h 1073573"/>
                <a:gd name="connsiteX4" fmla="*/ 697654 w 2827867"/>
                <a:gd name="connsiteY4" fmla="*/ 985520 h 1073573"/>
                <a:gd name="connsiteX5" fmla="*/ 738294 w 2827867"/>
                <a:gd name="connsiteY5" fmla="*/ 1026160 h 1073573"/>
                <a:gd name="connsiteX6" fmla="*/ 755227 w 2827867"/>
                <a:gd name="connsiteY6" fmla="*/ 1049867 h 1073573"/>
                <a:gd name="connsiteX7" fmla="*/ 802640 w 2827867"/>
                <a:gd name="connsiteY7" fmla="*/ 1066800 h 1073573"/>
                <a:gd name="connsiteX8" fmla="*/ 839894 w 2827867"/>
                <a:gd name="connsiteY8" fmla="*/ 1073573 h 1073573"/>
                <a:gd name="connsiteX9" fmla="*/ 900854 w 2827867"/>
                <a:gd name="connsiteY9" fmla="*/ 1053253 h 1073573"/>
                <a:gd name="connsiteX10" fmla="*/ 917787 w 2827867"/>
                <a:gd name="connsiteY10" fmla="*/ 1036320 h 1073573"/>
                <a:gd name="connsiteX11" fmla="*/ 924560 w 2827867"/>
                <a:gd name="connsiteY11" fmla="*/ 1009227 h 1073573"/>
                <a:gd name="connsiteX12" fmla="*/ 927947 w 2827867"/>
                <a:gd name="connsiteY12" fmla="*/ 995680 h 1073573"/>
                <a:gd name="connsiteX13" fmla="*/ 968587 w 2827867"/>
                <a:gd name="connsiteY13" fmla="*/ 971973 h 1073573"/>
                <a:gd name="connsiteX14" fmla="*/ 982134 w 2827867"/>
                <a:gd name="connsiteY14" fmla="*/ 965200 h 1073573"/>
                <a:gd name="connsiteX15" fmla="*/ 1005840 w 2827867"/>
                <a:gd name="connsiteY15" fmla="*/ 965200 h 1073573"/>
                <a:gd name="connsiteX16" fmla="*/ 1043094 w 2827867"/>
                <a:gd name="connsiteY16" fmla="*/ 944880 h 1073573"/>
                <a:gd name="connsiteX17" fmla="*/ 1060027 w 2827867"/>
                <a:gd name="connsiteY17" fmla="*/ 921173 h 1073573"/>
                <a:gd name="connsiteX18" fmla="*/ 1063414 w 2827867"/>
                <a:gd name="connsiteY18" fmla="*/ 894080 h 1073573"/>
                <a:gd name="connsiteX19" fmla="*/ 1090507 w 2827867"/>
                <a:gd name="connsiteY19" fmla="*/ 836507 h 1073573"/>
                <a:gd name="connsiteX20" fmla="*/ 1090507 w 2827867"/>
                <a:gd name="connsiteY20" fmla="*/ 806027 h 1073573"/>
                <a:gd name="connsiteX21" fmla="*/ 1104054 w 2827867"/>
                <a:gd name="connsiteY21" fmla="*/ 792480 h 1073573"/>
                <a:gd name="connsiteX22" fmla="*/ 1127760 w 2827867"/>
                <a:gd name="connsiteY22" fmla="*/ 782320 h 1073573"/>
                <a:gd name="connsiteX23" fmla="*/ 1154854 w 2827867"/>
                <a:gd name="connsiteY23" fmla="*/ 778933 h 1073573"/>
                <a:gd name="connsiteX24" fmla="*/ 1181947 w 2827867"/>
                <a:gd name="connsiteY24" fmla="*/ 755227 h 1073573"/>
                <a:gd name="connsiteX25" fmla="*/ 1205654 w 2827867"/>
                <a:gd name="connsiteY25" fmla="*/ 714587 h 1073573"/>
                <a:gd name="connsiteX26" fmla="*/ 1229360 w 2827867"/>
                <a:gd name="connsiteY26" fmla="*/ 673947 h 1073573"/>
                <a:gd name="connsiteX27" fmla="*/ 1236134 w 2827867"/>
                <a:gd name="connsiteY27" fmla="*/ 660400 h 1073573"/>
                <a:gd name="connsiteX28" fmla="*/ 1249680 w 2827867"/>
                <a:gd name="connsiteY28" fmla="*/ 657013 h 1073573"/>
                <a:gd name="connsiteX29" fmla="*/ 1293707 w 2827867"/>
                <a:gd name="connsiteY29" fmla="*/ 663787 h 1073573"/>
                <a:gd name="connsiteX30" fmla="*/ 1307254 w 2827867"/>
                <a:gd name="connsiteY30" fmla="*/ 677333 h 1073573"/>
                <a:gd name="connsiteX31" fmla="*/ 1314027 w 2827867"/>
                <a:gd name="connsiteY31" fmla="*/ 697653 h 1073573"/>
                <a:gd name="connsiteX32" fmla="*/ 1317414 w 2827867"/>
                <a:gd name="connsiteY32" fmla="*/ 714587 h 1073573"/>
                <a:gd name="connsiteX33" fmla="*/ 1320800 w 2827867"/>
                <a:gd name="connsiteY33" fmla="*/ 717973 h 1073573"/>
                <a:gd name="connsiteX34" fmla="*/ 1405467 w 2827867"/>
                <a:gd name="connsiteY34" fmla="*/ 717973 h 1073573"/>
                <a:gd name="connsiteX35" fmla="*/ 1422400 w 2827867"/>
                <a:gd name="connsiteY35" fmla="*/ 711200 h 1073573"/>
                <a:gd name="connsiteX36" fmla="*/ 1425787 w 2827867"/>
                <a:gd name="connsiteY36" fmla="*/ 697653 h 1073573"/>
                <a:gd name="connsiteX37" fmla="*/ 1425787 w 2827867"/>
                <a:gd name="connsiteY37" fmla="*/ 687493 h 1073573"/>
                <a:gd name="connsiteX38" fmla="*/ 1432560 w 2827867"/>
                <a:gd name="connsiteY38" fmla="*/ 680720 h 1073573"/>
                <a:gd name="connsiteX39" fmla="*/ 1459654 w 2827867"/>
                <a:gd name="connsiteY39" fmla="*/ 673947 h 1073573"/>
                <a:gd name="connsiteX40" fmla="*/ 1476587 w 2827867"/>
                <a:gd name="connsiteY40" fmla="*/ 677333 h 1073573"/>
                <a:gd name="connsiteX41" fmla="*/ 1496907 w 2827867"/>
                <a:gd name="connsiteY41" fmla="*/ 680720 h 1073573"/>
                <a:gd name="connsiteX42" fmla="*/ 1517227 w 2827867"/>
                <a:gd name="connsiteY42" fmla="*/ 697653 h 1073573"/>
                <a:gd name="connsiteX43" fmla="*/ 1544320 w 2827867"/>
                <a:gd name="connsiteY43" fmla="*/ 711200 h 1073573"/>
                <a:gd name="connsiteX44" fmla="*/ 1564640 w 2827867"/>
                <a:gd name="connsiteY44" fmla="*/ 748453 h 1073573"/>
                <a:gd name="connsiteX45" fmla="*/ 1588347 w 2827867"/>
                <a:gd name="connsiteY45" fmla="*/ 768773 h 1073573"/>
                <a:gd name="connsiteX46" fmla="*/ 1618827 w 2827867"/>
                <a:gd name="connsiteY46" fmla="*/ 782320 h 1073573"/>
                <a:gd name="connsiteX47" fmla="*/ 1639147 w 2827867"/>
                <a:gd name="connsiteY47" fmla="*/ 782320 h 1073573"/>
                <a:gd name="connsiteX48" fmla="*/ 1656080 w 2827867"/>
                <a:gd name="connsiteY48" fmla="*/ 758613 h 1073573"/>
                <a:gd name="connsiteX49" fmla="*/ 1703494 w 2827867"/>
                <a:gd name="connsiteY49" fmla="*/ 711200 h 1073573"/>
                <a:gd name="connsiteX50" fmla="*/ 1713654 w 2827867"/>
                <a:gd name="connsiteY50" fmla="*/ 704427 h 1073573"/>
                <a:gd name="connsiteX51" fmla="*/ 1733974 w 2827867"/>
                <a:gd name="connsiteY51" fmla="*/ 701040 h 1073573"/>
                <a:gd name="connsiteX52" fmla="*/ 1788160 w 2827867"/>
                <a:gd name="connsiteY52" fmla="*/ 704427 h 1073573"/>
                <a:gd name="connsiteX53" fmla="*/ 1822027 w 2827867"/>
                <a:gd name="connsiteY53" fmla="*/ 704427 h 1073573"/>
                <a:gd name="connsiteX54" fmla="*/ 1845734 w 2827867"/>
                <a:gd name="connsiteY54" fmla="*/ 704427 h 1073573"/>
                <a:gd name="connsiteX55" fmla="*/ 1859280 w 2827867"/>
                <a:gd name="connsiteY55" fmla="*/ 701040 h 1073573"/>
                <a:gd name="connsiteX56" fmla="*/ 1876214 w 2827867"/>
                <a:gd name="connsiteY56" fmla="*/ 677333 h 1073573"/>
                <a:gd name="connsiteX57" fmla="*/ 1889760 w 2827867"/>
                <a:gd name="connsiteY57" fmla="*/ 646853 h 1073573"/>
                <a:gd name="connsiteX58" fmla="*/ 1893147 w 2827867"/>
                <a:gd name="connsiteY58" fmla="*/ 633307 h 1073573"/>
                <a:gd name="connsiteX59" fmla="*/ 1906694 w 2827867"/>
                <a:gd name="connsiteY59" fmla="*/ 629920 h 1073573"/>
                <a:gd name="connsiteX60" fmla="*/ 1910080 w 2827867"/>
                <a:gd name="connsiteY60" fmla="*/ 612987 h 1073573"/>
                <a:gd name="connsiteX61" fmla="*/ 1930400 w 2827867"/>
                <a:gd name="connsiteY61" fmla="*/ 589280 h 1073573"/>
                <a:gd name="connsiteX62" fmla="*/ 1960880 w 2827867"/>
                <a:gd name="connsiteY62" fmla="*/ 572347 h 1073573"/>
                <a:gd name="connsiteX63" fmla="*/ 2011680 w 2827867"/>
                <a:gd name="connsiteY63" fmla="*/ 575733 h 1073573"/>
                <a:gd name="connsiteX64" fmla="*/ 2042160 w 2827867"/>
                <a:gd name="connsiteY64" fmla="*/ 585893 h 1073573"/>
                <a:gd name="connsiteX65" fmla="*/ 2120054 w 2827867"/>
                <a:gd name="connsiteY65" fmla="*/ 599440 h 1073573"/>
                <a:gd name="connsiteX66" fmla="*/ 2164080 w 2827867"/>
                <a:gd name="connsiteY66" fmla="*/ 606213 h 1073573"/>
                <a:gd name="connsiteX67" fmla="*/ 2181014 w 2827867"/>
                <a:gd name="connsiteY67" fmla="*/ 629920 h 1073573"/>
                <a:gd name="connsiteX68" fmla="*/ 2211494 w 2827867"/>
                <a:gd name="connsiteY68" fmla="*/ 657013 h 1073573"/>
                <a:gd name="connsiteX69" fmla="*/ 2231814 w 2827867"/>
                <a:gd name="connsiteY69" fmla="*/ 667173 h 1073573"/>
                <a:gd name="connsiteX70" fmla="*/ 2269067 w 2827867"/>
                <a:gd name="connsiteY70" fmla="*/ 680720 h 1073573"/>
                <a:gd name="connsiteX71" fmla="*/ 2302934 w 2827867"/>
                <a:gd name="connsiteY71" fmla="*/ 684107 h 1073573"/>
                <a:gd name="connsiteX72" fmla="*/ 2350347 w 2827867"/>
                <a:gd name="connsiteY72" fmla="*/ 714587 h 1073573"/>
                <a:gd name="connsiteX73" fmla="*/ 2377440 w 2827867"/>
                <a:gd name="connsiteY73" fmla="*/ 728133 h 1073573"/>
                <a:gd name="connsiteX74" fmla="*/ 2411307 w 2827867"/>
                <a:gd name="connsiteY74" fmla="*/ 745067 h 1073573"/>
                <a:gd name="connsiteX75" fmla="*/ 2468880 w 2827867"/>
                <a:gd name="connsiteY75" fmla="*/ 751840 h 1073573"/>
                <a:gd name="connsiteX76" fmla="*/ 2509520 w 2827867"/>
                <a:gd name="connsiteY76" fmla="*/ 758613 h 1073573"/>
                <a:gd name="connsiteX77" fmla="*/ 2556934 w 2827867"/>
                <a:gd name="connsiteY77" fmla="*/ 826347 h 1073573"/>
                <a:gd name="connsiteX78" fmla="*/ 2580640 w 2827867"/>
                <a:gd name="connsiteY78" fmla="*/ 856827 h 1073573"/>
                <a:gd name="connsiteX79" fmla="*/ 2604347 w 2827867"/>
                <a:gd name="connsiteY79" fmla="*/ 897467 h 1073573"/>
                <a:gd name="connsiteX80" fmla="*/ 2634827 w 2827867"/>
                <a:gd name="connsiteY80" fmla="*/ 917787 h 1073573"/>
                <a:gd name="connsiteX81" fmla="*/ 2665307 w 2827867"/>
                <a:gd name="connsiteY81" fmla="*/ 924560 h 1073573"/>
                <a:gd name="connsiteX82" fmla="*/ 2705947 w 2827867"/>
                <a:gd name="connsiteY82" fmla="*/ 904240 h 1073573"/>
                <a:gd name="connsiteX83" fmla="*/ 2703010 w 2827867"/>
                <a:gd name="connsiteY83" fmla="*/ 865710 h 1073573"/>
                <a:gd name="connsiteX84" fmla="*/ 2705947 w 2827867"/>
                <a:gd name="connsiteY84" fmla="*/ 812800 h 1073573"/>
                <a:gd name="connsiteX85" fmla="*/ 2702560 w 2827867"/>
                <a:gd name="connsiteY85" fmla="*/ 795867 h 1073573"/>
                <a:gd name="connsiteX86" fmla="*/ 2699174 w 2827867"/>
                <a:gd name="connsiteY86" fmla="*/ 768773 h 1073573"/>
                <a:gd name="connsiteX87" fmla="*/ 2695787 w 2827867"/>
                <a:gd name="connsiteY87" fmla="*/ 755227 h 1073573"/>
                <a:gd name="connsiteX88" fmla="*/ 2689014 w 2827867"/>
                <a:gd name="connsiteY88" fmla="*/ 734907 h 1073573"/>
                <a:gd name="connsiteX89" fmla="*/ 2682240 w 2827867"/>
                <a:gd name="connsiteY89" fmla="*/ 714587 h 1073573"/>
                <a:gd name="connsiteX90" fmla="*/ 2678854 w 2827867"/>
                <a:gd name="connsiteY90" fmla="*/ 694267 h 1073573"/>
                <a:gd name="connsiteX91" fmla="*/ 2672080 w 2827867"/>
                <a:gd name="connsiteY91" fmla="*/ 684107 h 1073573"/>
                <a:gd name="connsiteX92" fmla="*/ 2678854 w 2827867"/>
                <a:gd name="connsiteY92" fmla="*/ 670560 h 1073573"/>
                <a:gd name="connsiteX93" fmla="*/ 2699174 w 2827867"/>
                <a:gd name="connsiteY93" fmla="*/ 663787 h 1073573"/>
                <a:gd name="connsiteX94" fmla="*/ 2729654 w 2827867"/>
                <a:gd name="connsiteY94" fmla="*/ 663787 h 1073573"/>
                <a:gd name="connsiteX95" fmla="*/ 2770294 w 2827867"/>
                <a:gd name="connsiteY95" fmla="*/ 670560 h 1073573"/>
                <a:gd name="connsiteX96" fmla="*/ 2783840 w 2827867"/>
                <a:gd name="connsiteY96" fmla="*/ 673947 h 1073573"/>
                <a:gd name="connsiteX97" fmla="*/ 2804160 w 2827867"/>
                <a:gd name="connsiteY97" fmla="*/ 687493 h 1073573"/>
                <a:gd name="connsiteX98" fmla="*/ 2827867 w 2827867"/>
                <a:gd name="connsiteY98" fmla="*/ 670560 h 1073573"/>
                <a:gd name="connsiteX99" fmla="*/ 2827867 w 2827867"/>
                <a:gd name="connsiteY99" fmla="*/ 646853 h 1073573"/>
                <a:gd name="connsiteX100" fmla="*/ 2817707 w 2827867"/>
                <a:gd name="connsiteY100" fmla="*/ 626533 h 1073573"/>
                <a:gd name="connsiteX101" fmla="*/ 2810934 w 2827867"/>
                <a:gd name="connsiteY101" fmla="*/ 612987 h 1073573"/>
                <a:gd name="connsiteX102" fmla="*/ 1960213 w 2827867"/>
                <a:gd name="connsiteY102" fmla="*/ 571567 h 1073573"/>
                <a:gd name="connsiteX103" fmla="*/ 1968475 w 2827867"/>
                <a:gd name="connsiteY103" fmla="*/ 564620 h 1073573"/>
                <a:gd name="connsiteX104" fmla="*/ 1927380 w 2827867"/>
                <a:gd name="connsiteY104" fmla="*/ 537613 h 1073573"/>
                <a:gd name="connsiteX105" fmla="*/ 1883642 w 2827867"/>
                <a:gd name="connsiteY105" fmla="*/ 500534 h 1073573"/>
                <a:gd name="connsiteX106" fmla="*/ 1880710 w 2827867"/>
                <a:gd name="connsiteY106" fmla="*/ 445131 h 1073573"/>
                <a:gd name="connsiteX107" fmla="*/ 1845977 w 2827867"/>
                <a:gd name="connsiteY107" fmla="*/ 386255 h 1073573"/>
                <a:gd name="connsiteX108" fmla="*/ 1850852 w 2827867"/>
                <a:gd name="connsiteY108" fmla="*/ 340925 h 1073573"/>
                <a:gd name="connsiteX109" fmla="*/ 1807114 w 2827867"/>
                <a:gd name="connsiteY109" fmla="*/ 331721 h 1073573"/>
                <a:gd name="connsiteX110" fmla="*/ 1727733 w 2827867"/>
                <a:gd name="connsiteY110" fmla="*/ 287087 h 1073573"/>
                <a:gd name="connsiteX111" fmla="*/ 1648641 w 2827867"/>
                <a:gd name="connsiteY111" fmla="*/ 267721 h 1073573"/>
                <a:gd name="connsiteX112" fmla="*/ 1639968 w 2827867"/>
                <a:gd name="connsiteY112" fmla="*/ 240715 h 1073573"/>
                <a:gd name="connsiteX113" fmla="*/ 1632617 w 2827867"/>
                <a:gd name="connsiteY113" fmla="*/ 182707 h 1073573"/>
                <a:gd name="connsiteX114" fmla="*/ 1647075 w 2827867"/>
                <a:gd name="connsiteY114" fmla="*/ 132341 h 1073573"/>
                <a:gd name="connsiteX115" fmla="*/ 1702628 w 2827867"/>
                <a:gd name="connsiteY115" fmla="*/ 103164 h 1073573"/>
                <a:gd name="connsiteX116" fmla="*/ 1699696 w 2827867"/>
                <a:gd name="connsiteY116" fmla="*/ 63045 h 1073573"/>
                <a:gd name="connsiteX117" fmla="*/ 1710601 w 2827867"/>
                <a:gd name="connsiteY117" fmla="*/ 6165 h 1073573"/>
                <a:gd name="connsiteX118" fmla="*/ 1618827 w 2827867"/>
                <a:gd name="connsiteY118" fmla="*/ 0 h 1073573"/>
                <a:gd name="connsiteX119" fmla="*/ 1625600 w 2827867"/>
                <a:gd name="connsiteY119" fmla="*/ 16933 h 1073573"/>
                <a:gd name="connsiteX120" fmla="*/ 1615440 w 2827867"/>
                <a:gd name="connsiteY120" fmla="*/ 37253 h 1073573"/>
                <a:gd name="connsiteX121" fmla="*/ 1584960 w 2827867"/>
                <a:gd name="connsiteY121" fmla="*/ 54187 h 1073573"/>
                <a:gd name="connsiteX122" fmla="*/ 1540934 w 2827867"/>
                <a:gd name="connsiteY122" fmla="*/ 118533 h 1073573"/>
                <a:gd name="connsiteX123" fmla="*/ 1507067 w 2827867"/>
                <a:gd name="connsiteY123" fmla="*/ 128693 h 1073573"/>
                <a:gd name="connsiteX124" fmla="*/ 1513840 w 2827867"/>
                <a:gd name="connsiteY124" fmla="*/ 186267 h 1073573"/>
                <a:gd name="connsiteX125" fmla="*/ 1486747 w 2827867"/>
                <a:gd name="connsiteY125" fmla="*/ 216747 h 1073573"/>
                <a:gd name="connsiteX126" fmla="*/ 1486747 w 2827867"/>
                <a:gd name="connsiteY126" fmla="*/ 216747 h 1073573"/>
                <a:gd name="connsiteX127" fmla="*/ 1422400 w 2827867"/>
                <a:gd name="connsiteY127" fmla="*/ 250613 h 1073573"/>
                <a:gd name="connsiteX128" fmla="*/ 1405467 w 2827867"/>
                <a:gd name="connsiteY128" fmla="*/ 277707 h 1073573"/>
                <a:gd name="connsiteX129" fmla="*/ 1405467 w 2827867"/>
                <a:gd name="connsiteY129" fmla="*/ 277707 h 1073573"/>
                <a:gd name="connsiteX130" fmla="*/ 1398694 w 2827867"/>
                <a:gd name="connsiteY130" fmla="*/ 314960 h 1073573"/>
                <a:gd name="connsiteX131" fmla="*/ 1395307 w 2827867"/>
                <a:gd name="connsiteY131" fmla="*/ 338667 h 1073573"/>
                <a:gd name="connsiteX132" fmla="*/ 1371600 w 2827867"/>
                <a:gd name="connsiteY132" fmla="*/ 358987 h 1073573"/>
                <a:gd name="connsiteX133" fmla="*/ 1347894 w 2827867"/>
                <a:gd name="connsiteY133" fmla="*/ 382693 h 1073573"/>
                <a:gd name="connsiteX134" fmla="*/ 1337734 w 2827867"/>
                <a:gd name="connsiteY134" fmla="*/ 403013 h 1073573"/>
                <a:gd name="connsiteX135" fmla="*/ 1334347 w 2827867"/>
                <a:gd name="connsiteY135" fmla="*/ 440267 h 1073573"/>
                <a:gd name="connsiteX136" fmla="*/ 1344507 w 2827867"/>
                <a:gd name="connsiteY136" fmla="*/ 474133 h 1073573"/>
                <a:gd name="connsiteX137" fmla="*/ 1368214 w 2827867"/>
                <a:gd name="connsiteY137" fmla="*/ 504613 h 1073573"/>
                <a:gd name="connsiteX138" fmla="*/ 1378374 w 2827867"/>
                <a:gd name="connsiteY138" fmla="*/ 524933 h 1073573"/>
                <a:gd name="connsiteX139" fmla="*/ 1374987 w 2827867"/>
                <a:gd name="connsiteY139" fmla="*/ 545253 h 1073573"/>
                <a:gd name="connsiteX140" fmla="*/ 1361440 w 2827867"/>
                <a:gd name="connsiteY140" fmla="*/ 562187 h 1073573"/>
                <a:gd name="connsiteX141" fmla="*/ 1341120 w 2827867"/>
                <a:gd name="connsiteY141" fmla="*/ 565573 h 1073573"/>
                <a:gd name="connsiteX142" fmla="*/ 1320800 w 2827867"/>
                <a:gd name="connsiteY142" fmla="*/ 572347 h 1073573"/>
                <a:gd name="connsiteX143" fmla="*/ 1290320 w 2827867"/>
                <a:gd name="connsiteY143" fmla="*/ 568960 h 1073573"/>
                <a:gd name="connsiteX144" fmla="*/ 1259840 w 2827867"/>
                <a:gd name="connsiteY144" fmla="*/ 548640 h 1073573"/>
                <a:gd name="connsiteX145" fmla="*/ 1239520 w 2827867"/>
                <a:gd name="connsiteY145" fmla="*/ 538480 h 1073573"/>
                <a:gd name="connsiteX146" fmla="*/ 1205654 w 2827867"/>
                <a:gd name="connsiteY146" fmla="*/ 535093 h 1073573"/>
                <a:gd name="connsiteX147" fmla="*/ 1185334 w 2827867"/>
                <a:gd name="connsiteY147" fmla="*/ 531707 h 1073573"/>
                <a:gd name="connsiteX148" fmla="*/ 1158240 w 2827867"/>
                <a:gd name="connsiteY148" fmla="*/ 524933 h 1073573"/>
                <a:gd name="connsiteX149" fmla="*/ 1124374 w 2827867"/>
                <a:gd name="connsiteY149" fmla="*/ 528320 h 1073573"/>
                <a:gd name="connsiteX150" fmla="*/ 1107440 w 2827867"/>
                <a:gd name="connsiteY150" fmla="*/ 565573 h 1073573"/>
                <a:gd name="connsiteX151" fmla="*/ 1090507 w 2827867"/>
                <a:gd name="connsiteY151" fmla="*/ 575733 h 1073573"/>
                <a:gd name="connsiteX152" fmla="*/ 1060027 w 2827867"/>
                <a:gd name="connsiteY152" fmla="*/ 579120 h 1073573"/>
                <a:gd name="connsiteX153" fmla="*/ 1019387 w 2827867"/>
                <a:gd name="connsiteY153" fmla="*/ 579120 h 1073573"/>
                <a:gd name="connsiteX154" fmla="*/ 982134 w 2827867"/>
                <a:gd name="connsiteY154" fmla="*/ 579120 h 1073573"/>
                <a:gd name="connsiteX155" fmla="*/ 951654 w 2827867"/>
                <a:gd name="connsiteY155" fmla="*/ 582507 h 1073573"/>
                <a:gd name="connsiteX156" fmla="*/ 924560 w 2827867"/>
                <a:gd name="connsiteY156" fmla="*/ 609600 h 1073573"/>
                <a:gd name="connsiteX157" fmla="*/ 900854 w 2827867"/>
                <a:gd name="connsiteY157" fmla="*/ 640080 h 1073573"/>
                <a:gd name="connsiteX158" fmla="*/ 890694 w 2827867"/>
                <a:gd name="connsiteY158" fmla="*/ 667173 h 1073573"/>
                <a:gd name="connsiteX159" fmla="*/ 850054 w 2827867"/>
                <a:gd name="connsiteY159" fmla="*/ 697653 h 1073573"/>
                <a:gd name="connsiteX160" fmla="*/ 802640 w 2827867"/>
                <a:gd name="connsiteY160" fmla="*/ 728133 h 1073573"/>
                <a:gd name="connsiteX161" fmla="*/ 785707 w 2827867"/>
                <a:gd name="connsiteY161" fmla="*/ 748453 h 1073573"/>
                <a:gd name="connsiteX162" fmla="*/ 778934 w 2827867"/>
                <a:gd name="connsiteY162" fmla="*/ 799253 h 1073573"/>
                <a:gd name="connsiteX163" fmla="*/ 775547 w 2827867"/>
                <a:gd name="connsiteY163" fmla="*/ 812800 h 1073573"/>
                <a:gd name="connsiteX164" fmla="*/ 755227 w 2827867"/>
                <a:gd name="connsiteY164" fmla="*/ 812800 h 1073573"/>
                <a:gd name="connsiteX165" fmla="*/ 738294 w 2827867"/>
                <a:gd name="connsiteY165" fmla="*/ 792480 h 1073573"/>
                <a:gd name="connsiteX166" fmla="*/ 738294 w 2827867"/>
                <a:gd name="connsiteY166" fmla="*/ 792480 h 1073573"/>
                <a:gd name="connsiteX167" fmla="*/ 714587 w 2827867"/>
                <a:gd name="connsiteY167" fmla="*/ 775547 h 1073573"/>
                <a:gd name="connsiteX168" fmla="*/ 721360 w 2827867"/>
                <a:gd name="connsiteY168" fmla="*/ 738293 h 1073573"/>
                <a:gd name="connsiteX169" fmla="*/ 721360 w 2827867"/>
                <a:gd name="connsiteY169" fmla="*/ 714587 h 1073573"/>
                <a:gd name="connsiteX170" fmla="*/ 721360 w 2827867"/>
                <a:gd name="connsiteY170" fmla="*/ 694267 h 1073573"/>
                <a:gd name="connsiteX171" fmla="*/ 717974 w 2827867"/>
                <a:gd name="connsiteY171" fmla="*/ 663787 h 1073573"/>
                <a:gd name="connsiteX172" fmla="*/ 707814 w 2827867"/>
                <a:gd name="connsiteY172" fmla="*/ 640080 h 1073573"/>
                <a:gd name="connsiteX173" fmla="*/ 711200 w 2827867"/>
                <a:gd name="connsiteY173" fmla="*/ 609600 h 1073573"/>
                <a:gd name="connsiteX174" fmla="*/ 707814 w 2827867"/>
                <a:gd name="connsiteY174" fmla="*/ 589280 h 1073573"/>
                <a:gd name="connsiteX175" fmla="*/ 697654 w 2827867"/>
                <a:gd name="connsiteY175" fmla="*/ 562187 h 1073573"/>
                <a:gd name="connsiteX176" fmla="*/ 687494 w 2827867"/>
                <a:gd name="connsiteY176" fmla="*/ 555413 h 1073573"/>
                <a:gd name="connsiteX177" fmla="*/ 657014 w 2827867"/>
                <a:gd name="connsiteY177" fmla="*/ 545253 h 1073573"/>
                <a:gd name="connsiteX178" fmla="*/ 602827 w 2827867"/>
                <a:gd name="connsiteY178" fmla="*/ 545253 h 1073573"/>
                <a:gd name="connsiteX179" fmla="*/ 565574 w 2827867"/>
                <a:gd name="connsiteY179" fmla="*/ 541867 h 1073573"/>
                <a:gd name="connsiteX180" fmla="*/ 538480 w 2827867"/>
                <a:gd name="connsiteY180" fmla="*/ 538480 h 1073573"/>
                <a:gd name="connsiteX181" fmla="*/ 538480 w 2827867"/>
                <a:gd name="connsiteY181" fmla="*/ 538480 h 1073573"/>
                <a:gd name="connsiteX182" fmla="*/ 494454 w 2827867"/>
                <a:gd name="connsiteY182" fmla="*/ 518160 h 1073573"/>
                <a:gd name="connsiteX183" fmla="*/ 474134 w 2827867"/>
                <a:gd name="connsiteY183" fmla="*/ 501227 h 1073573"/>
                <a:gd name="connsiteX184" fmla="*/ 467360 w 2827867"/>
                <a:gd name="connsiteY184" fmla="*/ 491067 h 1073573"/>
                <a:gd name="connsiteX185" fmla="*/ 423334 w 2827867"/>
                <a:gd name="connsiteY185" fmla="*/ 484293 h 1073573"/>
                <a:gd name="connsiteX186" fmla="*/ 389467 w 2827867"/>
                <a:gd name="connsiteY186" fmla="*/ 494453 h 1073573"/>
                <a:gd name="connsiteX187" fmla="*/ 362374 w 2827867"/>
                <a:gd name="connsiteY187" fmla="*/ 491067 h 1073573"/>
                <a:gd name="connsiteX188" fmla="*/ 335280 w 2827867"/>
                <a:gd name="connsiteY188" fmla="*/ 467360 h 1073573"/>
                <a:gd name="connsiteX189" fmla="*/ 308187 w 2827867"/>
                <a:gd name="connsiteY189" fmla="*/ 457200 h 1073573"/>
                <a:gd name="connsiteX190" fmla="*/ 274320 w 2827867"/>
                <a:gd name="connsiteY190" fmla="*/ 433493 h 1073573"/>
                <a:gd name="connsiteX191" fmla="*/ 264160 w 2827867"/>
                <a:gd name="connsiteY191" fmla="*/ 403013 h 1073573"/>
                <a:gd name="connsiteX192" fmla="*/ 243840 w 2827867"/>
                <a:gd name="connsiteY192" fmla="*/ 392853 h 1073573"/>
                <a:gd name="connsiteX193" fmla="*/ 223520 w 2827867"/>
                <a:gd name="connsiteY193" fmla="*/ 375920 h 1073573"/>
                <a:gd name="connsiteX194" fmla="*/ 203200 w 2827867"/>
                <a:gd name="connsiteY194" fmla="*/ 345440 h 1073573"/>
                <a:gd name="connsiteX195" fmla="*/ 203200 w 2827867"/>
                <a:gd name="connsiteY195" fmla="*/ 345440 h 1073573"/>
                <a:gd name="connsiteX196" fmla="*/ 172720 w 2827867"/>
                <a:gd name="connsiteY196" fmla="*/ 294640 h 1073573"/>
                <a:gd name="connsiteX197" fmla="*/ 152400 w 2827867"/>
                <a:gd name="connsiteY197" fmla="*/ 284480 h 1073573"/>
                <a:gd name="connsiteX198" fmla="*/ 135467 w 2827867"/>
                <a:gd name="connsiteY198" fmla="*/ 247227 h 1073573"/>
                <a:gd name="connsiteX199" fmla="*/ 125307 w 2827867"/>
                <a:gd name="connsiteY199" fmla="*/ 223520 h 1073573"/>
                <a:gd name="connsiteX200" fmla="*/ 111760 w 2827867"/>
                <a:gd name="connsiteY200" fmla="*/ 209973 h 1073573"/>
                <a:gd name="connsiteX201" fmla="*/ 84667 w 2827867"/>
                <a:gd name="connsiteY201" fmla="*/ 193040 h 1073573"/>
                <a:gd name="connsiteX202" fmla="*/ 64347 w 2827867"/>
                <a:gd name="connsiteY202" fmla="*/ 182880 h 1073573"/>
                <a:gd name="connsiteX203" fmla="*/ 47414 w 2827867"/>
                <a:gd name="connsiteY203" fmla="*/ 182880 h 1073573"/>
                <a:gd name="connsiteX204" fmla="*/ 37254 w 2827867"/>
                <a:gd name="connsiteY204" fmla="*/ 189653 h 1073573"/>
                <a:gd name="connsiteX205" fmla="*/ 30480 w 2827867"/>
                <a:gd name="connsiteY205" fmla="*/ 203200 h 1073573"/>
                <a:gd name="connsiteX206" fmla="*/ 27094 w 2827867"/>
                <a:gd name="connsiteY206" fmla="*/ 230293 h 1073573"/>
                <a:gd name="connsiteX207" fmla="*/ 16934 w 2827867"/>
                <a:gd name="connsiteY207" fmla="*/ 247227 h 1073573"/>
                <a:gd name="connsiteX208" fmla="*/ 6774 w 2827867"/>
                <a:gd name="connsiteY208" fmla="*/ 257387 h 1073573"/>
                <a:gd name="connsiteX209" fmla="*/ 3387 w 2827867"/>
                <a:gd name="connsiteY209" fmla="*/ 270933 h 1073573"/>
                <a:gd name="connsiteX210" fmla="*/ 0 w 2827867"/>
                <a:gd name="connsiteY210" fmla="*/ 284480 h 1073573"/>
                <a:gd name="connsiteX211" fmla="*/ 0 w 2827867"/>
                <a:gd name="connsiteY211" fmla="*/ 304800 h 1073573"/>
                <a:gd name="connsiteX212" fmla="*/ 0 w 2827867"/>
                <a:gd name="connsiteY212" fmla="*/ 328507 h 1073573"/>
                <a:gd name="connsiteX213" fmla="*/ 0 w 2827867"/>
                <a:gd name="connsiteY213" fmla="*/ 335280 h 1073573"/>
                <a:gd name="connsiteX214" fmla="*/ 13547 w 2827867"/>
                <a:gd name="connsiteY214" fmla="*/ 348827 h 1073573"/>
                <a:gd name="connsiteX215" fmla="*/ 13547 w 2827867"/>
                <a:gd name="connsiteY215" fmla="*/ 352213 h 1073573"/>
                <a:gd name="connsiteX216" fmla="*/ 20320 w 2827867"/>
                <a:gd name="connsiteY216" fmla="*/ 362373 h 1073573"/>
                <a:gd name="connsiteX217" fmla="*/ 13547 w 2827867"/>
                <a:gd name="connsiteY217" fmla="*/ 369147 h 1073573"/>
                <a:gd name="connsiteX218" fmla="*/ 16934 w 2827867"/>
                <a:gd name="connsiteY218" fmla="*/ 392853 h 1073573"/>
                <a:gd name="connsiteX219" fmla="*/ 13547 w 2827867"/>
                <a:gd name="connsiteY219" fmla="*/ 406400 h 1073573"/>
                <a:gd name="connsiteX220" fmla="*/ 10160 w 2827867"/>
                <a:gd name="connsiteY220" fmla="*/ 416560 h 1073573"/>
                <a:gd name="connsiteX221" fmla="*/ 6774 w 2827867"/>
                <a:gd name="connsiteY221" fmla="*/ 430107 h 1073573"/>
                <a:gd name="connsiteX222" fmla="*/ 3387 w 2827867"/>
                <a:gd name="connsiteY222" fmla="*/ 440267 h 1073573"/>
                <a:gd name="connsiteX223" fmla="*/ 16934 w 2827867"/>
                <a:gd name="connsiteY223" fmla="*/ 443653 h 1073573"/>
                <a:gd name="connsiteX224" fmla="*/ 20320 w 2827867"/>
                <a:gd name="connsiteY224" fmla="*/ 450427 h 1073573"/>
                <a:gd name="connsiteX225" fmla="*/ 23707 w 2827867"/>
                <a:gd name="connsiteY225" fmla="*/ 457200 h 1073573"/>
                <a:gd name="connsiteX226" fmla="*/ 30480 w 2827867"/>
                <a:gd name="connsiteY226" fmla="*/ 460587 h 1073573"/>
                <a:gd name="connsiteX227" fmla="*/ 40640 w 2827867"/>
                <a:gd name="connsiteY227" fmla="*/ 474133 h 1073573"/>
                <a:gd name="connsiteX228" fmla="*/ 47414 w 2827867"/>
                <a:gd name="connsiteY228" fmla="*/ 474133 h 1073573"/>
                <a:gd name="connsiteX229" fmla="*/ 54187 w 2827867"/>
                <a:gd name="connsiteY229" fmla="*/ 463973 h 1073573"/>
                <a:gd name="connsiteX230" fmla="*/ 71120 w 2827867"/>
                <a:gd name="connsiteY230" fmla="*/ 460587 h 1073573"/>
                <a:gd name="connsiteX231" fmla="*/ 88054 w 2827867"/>
                <a:gd name="connsiteY231" fmla="*/ 460587 h 1073573"/>
                <a:gd name="connsiteX232" fmla="*/ 98214 w 2827867"/>
                <a:gd name="connsiteY232" fmla="*/ 460587 h 1073573"/>
                <a:gd name="connsiteX233" fmla="*/ 115147 w 2827867"/>
                <a:gd name="connsiteY233" fmla="*/ 463973 h 1073573"/>
                <a:gd name="connsiteX234" fmla="*/ 128694 w 2827867"/>
                <a:gd name="connsiteY234" fmla="*/ 470747 h 1073573"/>
                <a:gd name="connsiteX235" fmla="*/ 138854 w 2827867"/>
                <a:gd name="connsiteY235" fmla="*/ 480907 h 1073573"/>
                <a:gd name="connsiteX236" fmla="*/ 135467 w 2827867"/>
                <a:gd name="connsiteY236" fmla="*/ 491067 h 1073573"/>
                <a:gd name="connsiteX237" fmla="*/ 132080 w 2827867"/>
                <a:gd name="connsiteY237" fmla="*/ 504613 h 1073573"/>
                <a:gd name="connsiteX238" fmla="*/ 132080 w 2827867"/>
                <a:gd name="connsiteY238" fmla="*/ 504613 h 1073573"/>
                <a:gd name="connsiteX239" fmla="*/ 125307 w 2827867"/>
                <a:gd name="connsiteY239" fmla="*/ 524933 h 1073573"/>
                <a:gd name="connsiteX240" fmla="*/ 135467 w 2827867"/>
                <a:gd name="connsiteY240" fmla="*/ 552027 h 1073573"/>
                <a:gd name="connsiteX241" fmla="*/ 142240 w 2827867"/>
                <a:gd name="connsiteY241" fmla="*/ 555413 h 1073573"/>
                <a:gd name="connsiteX242" fmla="*/ 155787 w 2827867"/>
                <a:gd name="connsiteY242" fmla="*/ 555413 h 1073573"/>
                <a:gd name="connsiteX243" fmla="*/ 172720 w 2827867"/>
                <a:gd name="connsiteY243" fmla="*/ 555413 h 1073573"/>
                <a:gd name="connsiteX244" fmla="*/ 186267 w 2827867"/>
                <a:gd name="connsiteY244" fmla="*/ 541867 h 1073573"/>
                <a:gd name="connsiteX245" fmla="*/ 193040 w 2827867"/>
                <a:gd name="connsiteY245" fmla="*/ 535093 h 1073573"/>
                <a:gd name="connsiteX246" fmla="*/ 193040 w 2827867"/>
                <a:gd name="connsiteY246" fmla="*/ 531707 h 1073573"/>
                <a:gd name="connsiteX247" fmla="*/ 203200 w 2827867"/>
                <a:gd name="connsiteY247" fmla="*/ 531707 h 1073573"/>
                <a:gd name="connsiteX248" fmla="*/ 216747 w 2827867"/>
                <a:gd name="connsiteY248" fmla="*/ 531707 h 1073573"/>
                <a:gd name="connsiteX249" fmla="*/ 220134 w 2827867"/>
                <a:gd name="connsiteY249" fmla="*/ 538480 h 1073573"/>
                <a:gd name="connsiteX250" fmla="*/ 240454 w 2827867"/>
                <a:gd name="connsiteY250" fmla="*/ 545253 h 1073573"/>
                <a:gd name="connsiteX251" fmla="*/ 240454 w 2827867"/>
                <a:gd name="connsiteY251" fmla="*/ 555413 h 1073573"/>
                <a:gd name="connsiteX252" fmla="*/ 240454 w 2827867"/>
                <a:gd name="connsiteY252" fmla="*/ 565573 h 1073573"/>
                <a:gd name="connsiteX253" fmla="*/ 243840 w 2827867"/>
                <a:gd name="connsiteY253" fmla="*/ 575733 h 1073573"/>
                <a:gd name="connsiteX254" fmla="*/ 254000 w 2827867"/>
                <a:gd name="connsiteY254" fmla="*/ 592667 h 1073573"/>
                <a:gd name="connsiteX255" fmla="*/ 267547 w 2827867"/>
                <a:gd name="connsiteY255" fmla="*/ 602827 h 1073573"/>
                <a:gd name="connsiteX256" fmla="*/ 284480 w 2827867"/>
                <a:gd name="connsiteY256" fmla="*/ 612987 h 1073573"/>
                <a:gd name="connsiteX257" fmla="*/ 287867 w 2827867"/>
                <a:gd name="connsiteY257" fmla="*/ 623147 h 1073573"/>
                <a:gd name="connsiteX258" fmla="*/ 291254 w 2827867"/>
                <a:gd name="connsiteY258" fmla="*/ 629920 h 1073573"/>
                <a:gd name="connsiteX259" fmla="*/ 301414 w 2827867"/>
                <a:gd name="connsiteY259" fmla="*/ 633307 h 1073573"/>
                <a:gd name="connsiteX260" fmla="*/ 318347 w 2827867"/>
                <a:gd name="connsiteY260" fmla="*/ 633307 h 1073573"/>
                <a:gd name="connsiteX261" fmla="*/ 338667 w 2827867"/>
                <a:gd name="connsiteY261" fmla="*/ 646853 h 1073573"/>
                <a:gd name="connsiteX262" fmla="*/ 338667 w 2827867"/>
                <a:gd name="connsiteY262" fmla="*/ 663787 h 1073573"/>
                <a:gd name="connsiteX263" fmla="*/ 338667 w 2827867"/>
                <a:gd name="connsiteY263" fmla="*/ 663787 h 1073573"/>
                <a:gd name="connsiteX264" fmla="*/ 335280 w 2827867"/>
                <a:gd name="connsiteY264" fmla="*/ 697653 h 1073573"/>
                <a:gd name="connsiteX265" fmla="*/ 335280 w 2827867"/>
                <a:gd name="connsiteY265" fmla="*/ 717973 h 1073573"/>
                <a:gd name="connsiteX266" fmla="*/ 338667 w 2827867"/>
                <a:gd name="connsiteY266" fmla="*/ 728133 h 1073573"/>
                <a:gd name="connsiteX267" fmla="*/ 348827 w 2827867"/>
                <a:gd name="connsiteY267" fmla="*/ 731520 h 1073573"/>
                <a:gd name="connsiteX268" fmla="*/ 372534 w 2827867"/>
                <a:gd name="connsiteY268" fmla="*/ 731520 h 1073573"/>
                <a:gd name="connsiteX269" fmla="*/ 396240 w 2827867"/>
                <a:gd name="connsiteY269" fmla="*/ 734907 h 1073573"/>
                <a:gd name="connsiteX270" fmla="*/ 433494 w 2827867"/>
                <a:gd name="connsiteY270" fmla="*/ 745067 h 1073573"/>
                <a:gd name="connsiteX271" fmla="*/ 440267 w 2827867"/>
                <a:gd name="connsiteY271" fmla="*/ 758613 h 1073573"/>
                <a:gd name="connsiteX272" fmla="*/ 447040 w 2827867"/>
                <a:gd name="connsiteY272" fmla="*/ 778933 h 1073573"/>
                <a:gd name="connsiteX273" fmla="*/ 467360 w 2827867"/>
                <a:gd name="connsiteY273" fmla="*/ 806027 h 1073573"/>
                <a:gd name="connsiteX274" fmla="*/ 480907 w 2827867"/>
                <a:gd name="connsiteY274" fmla="*/ 833120 h 1073573"/>
                <a:gd name="connsiteX275" fmla="*/ 491067 w 2827867"/>
                <a:gd name="connsiteY275" fmla="*/ 846667 h 1073573"/>
                <a:gd name="connsiteX276" fmla="*/ 491067 w 2827867"/>
                <a:gd name="connsiteY276" fmla="*/ 863600 h 1073573"/>
                <a:gd name="connsiteX277" fmla="*/ 511387 w 2827867"/>
                <a:gd name="connsiteY277" fmla="*/ 924560 h 1073573"/>
                <a:gd name="connsiteX0" fmla="*/ 511387 w 2827867"/>
                <a:gd name="connsiteY0" fmla="*/ 924560 h 1073573"/>
                <a:gd name="connsiteX1" fmla="*/ 589280 w 2827867"/>
                <a:gd name="connsiteY1" fmla="*/ 934720 h 1073573"/>
                <a:gd name="connsiteX2" fmla="*/ 657014 w 2827867"/>
                <a:gd name="connsiteY2" fmla="*/ 938107 h 1073573"/>
                <a:gd name="connsiteX3" fmla="*/ 663787 w 2827867"/>
                <a:gd name="connsiteY3" fmla="*/ 944880 h 1073573"/>
                <a:gd name="connsiteX4" fmla="*/ 697654 w 2827867"/>
                <a:gd name="connsiteY4" fmla="*/ 985520 h 1073573"/>
                <a:gd name="connsiteX5" fmla="*/ 738294 w 2827867"/>
                <a:gd name="connsiteY5" fmla="*/ 1026160 h 1073573"/>
                <a:gd name="connsiteX6" fmla="*/ 755227 w 2827867"/>
                <a:gd name="connsiteY6" fmla="*/ 1049867 h 1073573"/>
                <a:gd name="connsiteX7" fmla="*/ 802640 w 2827867"/>
                <a:gd name="connsiteY7" fmla="*/ 1066800 h 1073573"/>
                <a:gd name="connsiteX8" fmla="*/ 839894 w 2827867"/>
                <a:gd name="connsiteY8" fmla="*/ 1073573 h 1073573"/>
                <a:gd name="connsiteX9" fmla="*/ 900854 w 2827867"/>
                <a:gd name="connsiteY9" fmla="*/ 1053253 h 1073573"/>
                <a:gd name="connsiteX10" fmla="*/ 917787 w 2827867"/>
                <a:gd name="connsiteY10" fmla="*/ 1036320 h 1073573"/>
                <a:gd name="connsiteX11" fmla="*/ 924560 w 2827867"/>
                <a:gd name="connsiteY11" fmla="*/ 1009227 h 1073573"/>
                <a:gd name="connsiteX12" fmla="*/ 927947 w 2827867"/>
                <a:gd name="connsiteY12" fmla="*/ 995680 h 1073573"/>
                <a:gd name="connsiteX13" fmla="*/ 968587 w 2827867"/>
                <a:gd name="connsiteY13" fmla="*/ 971973 h 1073573"/>
                <a:gd name="connsiteX14" fmla="*/ 982134 w 2827867"/>
                <a:gd name="connsiteY14" fmla="*/ 965200 h 1073573"/>
                <a:gd name="connsiteX15" fmla="*/ 1005840 w 2827867"/>
                <a:gd name="connsiteY15" fmla="*/ 965200 h 1073573"/>
                <a:gd name="connsiteX16" fmla="*/ 1043094 w 2827867"/>
                <a:gd name="connsiteY16" fmla="*/ 944880 h 1073573"/>
                <a:gd name="connsiteX17" fmla="*/ 1060027 w 2827867"/>
                <a:gd name="connsiteY17" fmla="*/ 921173 h 1073573"/>
                <a:gd name="connsiteX18" fmla="*/ 1063414 w 2827867"/>
                <a:gd name="connsiteY18" fmla="*/ 894080 h 1073573"/>
                <a:gd name="connsiteX19" fmla="*/ 1090507 w 2827867"/>
                <a:gd name="connsiteY19" fmla="*/ 836507 h 1073573"/>
                <a:gd name="connsiteX20" fmla="*/ 1090507 w 2827867"/>
                <a:gd name="connsiteY20" fmla="*/ 806027 h 1073573"/>
                <a:gd name="connsiteX21" fmla="*/ 1104054 w 2827867"/>
                <a:gd name="connsiteY21" fmla="*/ 792480 h 1073573"/>
                <a:gd name="connsiteX22" fmla="*/ 1127760 w 2827867"/>
                <a:gd name="connsiteY22" fmla="*/ 782320 h 1073573"/>
                <a:gd name="connsiteX23" fmla="*/ 1154854 w 2827867"/>
                <a:gd name="connsiteY23" fmla="*/ 778933 h 1073573"/>
                <a:gd name="connsiteX24" fmla="*/ 1181947 w 2827867"/>
                <a:gd name="connsiteY24" fmla="*/ 755227 h 1073573"/>
                <a:gd name="connsiteX25" fmla="*/ 1205654 w 2827867"/>
                <a:gd name="connsiteY25" fmla="*/ 714587 h 1073573"/>
                <a:gd name="connsiteX26" fmla="*/ 1229360 w 2827867"/>
                <a:gd name="connsiteY26" fmla="*/ 673947 h 1073573"/>
                <a:gd name="connsiteX27" fmla="*/ 1236134 w 2827867"/>
                <a:gd name="connsiteY27" fmla="*/ 660400 h 1073573"/>
                <a:gd name="connsiteX28" fmla="*/ 1249680 w 2827867"/>
                <a:gd name="connsiteY28" fmla="*/ 657013 h 1073573"/>
                <a:gd name="connsiteX29" fmla="*/ 1293707 w 2827867"/>
                <a:gd name="connsiteY29" fmla="*/ 663787 h 1073573"/>
                <a:gd name="connsiteX30" fmla="*/ 1307254 w 2827867"/>
                <a:gd name="connsiteY30" fmla="*/ 677333 h 1073573"/>
                <a:gd name="connsiteX31" fmla="*/ 1314027 w 2827867"/>
                <a:gd name="connsiteY31" fmla="*/ 697653 h 1073573"/>
                <a:gd name="connsiteX32" fmla="*/ 1317414 w 2827867"/>
                <a:gd name="connsiteY32" fmla="*/ 714587 h 1073573"/>
                <a:gd name="connsiteX33" fmla="*/ 1320800 w 2827867"/>
                <a:gd name="connsiteY33" fmla="*/ 717973 h 1073573"/>
                <a:gd name="connsiteX34" fmla="*/ 1405467 w 2827867"/>
                <a:gd name="connsiteY34" fmla="*/ 717973 h 1073573"/>
                <a:gd name="connsiteX35" fmla="*/ 1422400 w 2827867"/>
                <a:gd name="connsiteY35" fmla="*/ 711200 h 1073573"/>
                <a:gd name="connsiteX36" fmla="*/ 1425787 w 2827867"/>
                <a:gd name="connsiteY36" fmla="*/ 697653 h 1073573"/>
                <a:gd name="connsiteX37" fmla="*/ 1425787 w 2827867"/>
                <a:gd name="connsiteY37" fmla="*/ 687493 h 1073573"/>
                <a:gd name="connsiteX38" fmla="*/ 1432560 w 2827867"/>
                <a:gd name="connsiteY38" fmla="*/ 680720 h 1073573"/>
                <a:gd name="connsiteX39" fmla="*/ 1459654 w 2827867"/>
                <a:gd name="connsiteY39" fmla="*/ 673947 h 1073573"/>
                <a:gd name="connsiteX40" fmla="*/ 1476587 w 2827867"/>
                <a:gd name="connsiteY40" fmla="*/ 677333 h 1073573"/>
                <a:gd name="connsiteX41" fmla="*/ 1496907 w 2827867"/>
                <a:gd name="connsiteY41" fmla="*/ 680720 h 1073573"/>
                <a:gd name="connsiteX42" fmla="*/ 1517227 w 2827867"/>
                <a:gd name="connsiteY42" fmla="*/ 697653 h 1073573"/>
                <a:gd name="connsiteX43" fmla="*/ 1544320 w 2827867"/>
                <a:gd name="connsiteY43" fmla="*/ 711200 h 1073573"/>
                <a:gd name="connsiteX44" fmla="*/ 1564640 w 2827867"/>
                <a:gd name="connsiteY44" fmla="*/ 748453 h 1073573"/>
                <a:gd name="connsiteX45" fmla="*/ 1588347 w 2827867"/>
                <a:gd name="connsiteY45" fmla="*/ 768773 h 1073573"/>
                <a:gd name="connsiteX46" fmla="*/ 1618827 w 2827867"/>
                <a:gd name="connsiteY46" fmla="*/ 782320 h 1073573"/>
                <a:gd name="connsiteX47" fmla="*/ 1639147 w 2827867"/>
                <a:gd name="connsiteY47" fmla="*/ 782320 h 1073573"/>
                <a:gd name="connsiteX48" fmla="*/ 1656080 w 2827867"/>
                <a:gd name="connsiteY48" fmla="*/ 758613 h 1073573"/>
                <a:gd name="connsiteX49" fmla="*/ 1703494 w 2827867"/>
                <a:gd name="connsiteY49" fmla="*/ 711200 h 1073573"/>
                <a:gd name="connsiteX50" fmla="*/ 1713654 w 2827867"/>
                <a:gd name="connsiteY50" fmla="*/ 704427 h 1073573"/>
                <a:gd name="connsiteX51" fmla="*/ 1733974 w 2827867"/>
                <a:gd name="connsiteY51" fmla="*/ 701040 h 1073573"/>
                <a:gd name="connsiteX52" fmla="*/ 1788160 w 2827867"/>
                <a:gd name="connsiteY52" fmla="*/ 704427 h 1073573"/>
                <a:gd name="connsiteX53" fmla="*/ 1822027 w 2827867"/>
                <a:gd name="connsiteY53" fmla="*/ 704427 h 1073573"/>
                <a:gd name="connsiteX54" fmla="*/ 1845734 w 2827867"/>
                <a:gd name="connsiteY54" fmla="*/ 704427 h 1073573"/>
                <a:gd name="connsiteX55" fmla="*/ 1859280 w 2827867"/>
                <a:gd name="connsiteY55" fmla="*/ 701040 h 1073573"/>
                <a:gd name="connsiteX56" fmla="*/ 1876214 w 2827867"/>
                <a:gd name="connsiteY56" fmla="*/ 677333 h 1073573"/>
                <a:gd name="connsiteX57" fmla="*/ 1889760 w 2827867"/>
                <a:gd name="connsiteY57" fmla="*/ 646853 h 1073573"/>
                <a:gd name="connsiteX58" fmla="*/ 1893147 w 2827867"/>
                <a:gd name="connsiteY58" fmla="*/ 633307 h 1073573"/>
                <a:gd name="connsiteX59" fmla="*/ 1906694 w 2827867"/>
                <a:gd name="connsiteY59" fmla="*/ 629920 h 1073573"/>
                <a:gd name="connsiteX60" fmla="*/ 1910080 w 2827867"/>
                <a:gd name="connsiteY60" fmla="*/ 612987 h 1073573"/>
                <a:gd name="connsiteX61" fmla="*/ 1930400 w 2827867"/>
                <a:gd name="connsiteY61" fmla="*/ 589280 h 1073573"/>
                <a:gd name="connsiteX62" fmla="*/ 1960880 w 2827867"/>
                <a:gd name="connsiteY62" fmla="*/ 572347 h 1073573"/>
                <a:gd name="connsiteX63" fmla="*/ 2011680 w 2827867"/>
                <a:gd name="connsiteY63" fmla="*/ 575733 h 1073573"/>
                <a:gd name="connsiteX64" fmla="*/ 2042160 w 2827867"/>
                <a:gd name="connsiteY64" fmla="*/ 585893 h 1073573"/>
                <a:gd name="connsiteX65" fmla="*/ 2120054 w 2827867"/>
                <a:gd name="connsiteY65" fmla="*/ 599440 h 1073573"/>
                <a:gd name="connsiteX66" fmla="*/ 2164080 w 2827867"/>
                <a:gd name="connsiteY66" fmla="*/ 606213 h 1073573"/>
                <a:gd name="connsiteX67" fmla="*/ 2181014 w 2827867"/>
                <a:gd name="connsiteY67" fmla="*/ 629920 h 1073573"/>
                <a:gd name="connsiteX68" fmla="*/ 2211494 w 2827867"/>
                <a:gd name="connsiteY68" fmla="*/ 657013 h 1073573"/>
                <a:gd name="connsiteX69" fmla="*/ 2231814 w 2827867"/>
                <a:gd name="connsiteY69" fmla="*/ 667173 h 1073573"/>
                <a:gd name="connsiteX70" fmla="*/ 2269067 w 2827867"/>
                <a:gd name="connsiteY70" fmla="*/ 680720 h 1073573"/>
                <a:gd name="connsiteX71" fmla="*/ 2302934 w 2827867"/>
                <a:gd name="connsiteY71" fmla="*/ 684107 h 1073573"/>
                <a:gd name="connsiteX72" fmla="*/ 2350347 w 2827867"/>
                <a:gd name="connsiteY72" fmla="*/ 714587 h 1073573"/>
                <a:gd name="connsiteX73" fmla="*/ 2377440 w 2827867"/>
                <a:gd name="connsiteY73" fmla="*/ 728133 h 1073573"/>
                <a:gd name="connsiteX74" fmla="*/ 2411307 w 2827867"/>
                <a:gd name="connsiteY74" fmla="*/ 745067 h 1073573"/>
                <a:gd name="connsiteX75" fmla="*/ 2468880 w 2827867"/>
                <a:gd name="connsiteY75" fmla="*/ 751840 h 1073573"/>
                <a:gd name="connsiteX76" fmla="*/ 2509520 w 2827867"/>
                <a:gd name="connsiteY76" fmla="*/ 758613 h 1073573"/>
                <a:gd name="connsiteX77" fmla="*/ 2556934 w 2827867"/>
                <a:gd name="connsiteY77" fmla="*/ 826347 h 1073573"/>
                <a:gd name="connsiteX78" fmla="*/ 2580640 w 2827867"/>
                <a:gd name="connsiteY78" fmla="*/ 856827 h 1073573"/>
                <a:gd name="connsiteX79" fmla="*/ 2604347 w 2827867"/>
                <a:gd name="connsiteY79" fmla="*/ 897467 h 1073573"/>
                <a:gd name="connsiteX80" fmla="*/ 2634827 w 2827867"/>
                <a:gd name="connsiteY80" fmla="*/ 917787 h 1073573"/>
                <a:gd name="connsiteX81" fmla="*/ 2665307 w 2827867"/>
                <a:gd name="connsiteY81" fmla="*/ 924560 h 1073573"/>
                <a:gd name="connsiteX82" fmla="*/ 2705947 w 2827867"/>
                <a:gd name="connsiteY82" fmla="*/ 904240 h 1073573"/>
                <a:gd name="connsiteX83" fmla="*/ 2703010 w 2827867"/>
                <a:gd name="connsiteY83" fmla="*/ 865710 h 1073573"/>
                <a:gd name="connsiteX84" fmla="*/ 2705947 w 2827867"/>
                <a:gd name="connsiteY84" fmla="*/ 812800 h 1073573"/>
                <a:gd name="connsiteX85" fmla="*/ 2702560 w 2827867"/>
                <a:gd name="connsiteY85" fmla="*/ 795867 h 1073573"/>
                <a:gd name="connsiteX86" fmla="*/ 2699174 w 2827867"/>
                <a:gd name="connsiteY86" fmla="*/ 768773 h 1073573"/>
                <a:gd name="connsiteX87" fmla="*/ 2695787 w 2827867"/>
                <a:gd name="connsiteY87" fmla="*/ 755227 h 1073573"/>
                <a:gd name="connsiteX88" fmla="*/ 2689014 w 2827867"/>
                <a:gd name="connsiteY88" fmla="*/ 734907 h 1073573"/>
                <a:gd name="connsiteX89" fmla="*/ 2682240 w 2827867"/>
                <a:gd name="connsiteY89" fmla="*/ 714587 h 1073573"/>
                <a:gd name="connsiteX90" fmla="*/ 2678854 w 2827867"/>
                <a:gd name="connsiteY90" fmla="*/ 694267 h 1073573"/>
                <a:gd name="connsiteX91" fmla="*/ 2672080 w 2827867"/>
                <a:gd name="connsiteY91" fmla="*/ 684107 h 1073573"/>
                <a:gd name="connsiteX92" fmla="*/ 2678854 w 2827867"/>
                <a:gd name="connsiteY92" fmla="*/ 670560 h 1073573"/>
                <a:gd name="connsiteX93" fmla="*/ 2699174 w 2827867"/>
                <a:gd name="connsiteY93" fmla="*/ 663787 h 1073573"/>
                <a:gd name="connsiteX94" fmla="*/ 2729654 w 2827867"/>
                <a:gd name="connsiteY94" fmla="*/ 663787 h 1073573"/>
                <a:gd name="connsiteX95" fmla="*/ 2770294 w 2827867"/>
                <a:gd name="connsiteY95" fmla="*/ 670560 h 1073573"/>
                <a:gd name="connsiteX96" fmla="*/ 2783840 w 2827867"/>
                <a:gd name="connsiteY96" fmla="*/ 673947 h 1073573"/>
                <a:gd name="connsiteX97" fmla="*/ 2804160 w 2827867"/>
                <a:gd name="connsiteY97" fmla="*/ 687493 h 1073573"/>
                <a:gd name="connsiteX98" fmla="*/ 2827867 w 2827867"/>
                <a:gd name="connsiteY98" fmla="*/ 670560 h 1073573"/>
                <a:gd name="connsiteX99" fmla="*/ 2827867 w 2827867"/>
                <a:gd name="connsiteY99" fmla="*/ 646853 h 1073573"/>
                <a:gd name="connsiteX100" fmla="*/ 2817707 w 2827867"/>
                <a:gd name="connsiteY100" fmla="*/ 626533 h 1073573"/>
                <a:gd name="connsiteX101" fmla="*/ 1960213 w 2827867"/>
                <a:gd name="connsiteY101" fmla="*/ 571567 h 1073573"/>
                <a:gd name="connsiteX102" fmla="*/ 1968475 w 2827867"/>
                <a:gd name="connsiteY102" fmla="*/ 564620 h 1073573"/>
                <a:gd name="connsiteX103" fmla="*/ 1927380 w 2827867"/>
                <a:gd name="connsiteY103" fmla="*/ 537613 h 1073573"/>
                <a:gd name="connsiteX104" fmla="*/ 1883642 w 2827867"/>
                <a:gd name="connsiteY104" fmla="*/ 500534 h 1073573"/>
                <a:gd name="connsiteX105" fmla="*/ 1880710 w 2827867"/>
                <a:gd name="connsiteY105" fmla="*/ 445131 h 1073573"/>
                <a:gd name="connsiteX106" fmla="*/ 1845977 w 2827867"/>
                <a:gd name="connsiteY106" fmla="*/ 386255 h 1073573"/>
                <a:gd name="connsiteX107" fmla="*/ 1850852 w 2827867"/>
                <a:gd name="connsiteY107" fmla="*/ 340925 h 1073573"/>
                <a:gd name="connsiteX108" fmla="*/ 1807114 w 2827867"/>
                <a:gd name="connsiteY108" fmla="*/ 331721 h 1073573"/>
                <a:gd name="connsiteX109" fmla="*/ 1727733 w 2827867"/>
                <a:gd name="connsiteY109" fmla="*/ 287087 h 1073573"/>
                <a:gd name="connsiteX110" fmla="*/ 1648641 w 2827867"/>
                <a:gd name="connsiteY110" fmla="*/ 267721 h 1073573"/>
                <a:gd name="connsiteX111" fmla="*/ 1639968 w 2827867"/>
                <a:gd name="connsiteY111" fmla="*/ 240715 h 1073573"/>
                <a:gd name="connsiteX112" fmla="*/ 1632617 w 2827867"/>
                <a:gd name="connsiteY112" fmla="*/ 182707 h 1073573"/>
                <a:gd name="connsiteX113" fmla="*/ 1647075 w 2827867"/>
                <a:gd name="connsiteY113" fmla="*/ 132341 h 1073573"/>
                <a:gd name="connsiteX114" fmla="*/ 1702628 w 2827867"/>
                <a:gd name="connsiteY114" fmla="*/ 103164 h 1073573"/>
                <a:gd name="connsiteX115" fmla="*/ 1699696 w 2827867"/>
                <a:gd name="connsiteY115" fmla="*/ 63045 h 1073573"/>
                <a:gd name="connsiteX116" fmla="*/ 1710601 w 2827867"/>
                <a:gd name="connsiteY116" fmla="*/ 6165 h 1073573"/>
                <a:gd name="connsiteX117" fmla="*/ 1618827 w 2827867"/>
                <a:gd name="connsiteY117" fmla="*/ 0 h 1073573"/>
                <a:gd name="connsiteX118" fmla="*/ 1625600 w 2827867"/>
                <a:gd name="connsiteY118" fmla="*/ 16933 h 1073573"/>
                <a:gd name="connsiteX119" fmla="*/ 1615440 w 2827867"/>
                <a:gd name="connsiteY119" fmla="*/ 37253 h 1073573"/>
                <a:gd name="connsiteX120" fmla="*/ 1584960 w 2827867"/>
                <a:gd name="connsiteY120" fmla="*/ 54187 h 1073573"/>
                <a:gd name="connsiteX121" fmla="*/ 1540934 w 2827867"/>
                <a:gd name="connsiteY121" fmla="*/ 118533 h 1073573"/>
                <a:gd name="connsiteX122" fmla="*/ 1507067 w 2827867"/>
                <a:gd name="connsiteY122" fmla="*/ 128693 h 1073573"/>
                <a:gd name="connsiteX123" fmla="*/ 1513840 w 2827867"/>
                <a:gd name="connsiteY123" fmla="*/ 186267 h 1073573"/>
                <a:gd name="connsiteX124" fmla="*/ 1486747 w 2827867"/>
                <a:gd name="connsiteY124" fmla="*/ 216747 h 1073573"/>
                <a:gd name="connsiteX125" fmla="*/ 1486747 w 2827867"/>
                <a:gd name="connsiteY125" fmla="*/ 216747 h 1073573"/>
                <a:gd name="connsiteX126" fmla="*/ 1422400 w 2827867"/>
                <a:gd name="connsiteY126" fmla="*/ 250613 h 1073573"/>
                <a:gd name="connsiteX127" fmla="*/ 1405467 w 2827867"/>
                <a:gd name="connsiteY127" fmla="*/ 277707 h 1073573"/>
                <a:gd name="connsiteX128" fmla="*/ 1405467 w 2827867"/>
                <a:gd name="connsiteY128" fmla="*/ 277707 h 1073573"/>
                <a:gd name="connsiteX129" fmla="*/ 1398694 w 2827867"/>
                <a:gd name="connsiteY129" fmla="*/ 314960 h 1073573"/>
                <a:gd name="connsiteX130" fmla="*/ 1395307 w 2827867"/>
                <a:gd name="connsiteY130" fmla="*/ 338667 h 1073573"/>
                <a:gd name="connsiteX131" fmla="*/ 1371600 w 2827867"/>
                <a:gd name="connsiteY131" fmla="*/ 358987 h 1073573"/>
                <a:gd name="connsiteX132" fmla="*/ 1347894 w 2827867"/>
                <a:gd name="connsiteY132" fmla="*/ 382693 h 1073573"/>
                <a:gd name="connsiteX133" fmla="*/ 1337734 w 2827867"/>
                <a:gd name="connsiteY133" fmla="*/ 403013 h 1073573"/>
                <a:gd name="connsiteX134" fmla="*/ 1334347 w 2827867"/>
                <a:gd name="connsiteY134" fmla="*/ 440267 h 1073573"/>
                <a:gd name="connsiteX135" fmla="*/ 1344507 w 2827867"/>
                <a:gd name="connsiteY135" fmla="*/ 474133 h 1073573"/>
                <a:gd name="connsiteX136" fmla="*/ 1368214 w 2827867"/>
                <a:gd name="connsiteY136" fmla="*/ 504613 h 1073573"/>
                <a:gd name="connsiteX137" fmla="*/ 1378374 w 2827867"/>
                <a:gd name="connsiteY137" fmla="*/ 524933 h 1073573"/>
                <a:gd name="connsiteX138" fmla="*/ 1374987 w 2827867"/>
                <a:gd name="connsiteY138" fmla="*/ 545253 h 1073573"/>
                <a:gd name="connsiteX139" fmla="*/ 1361440 w 2827867"/>
                <a:gd name="connsiteY139" fmla="*/ 562187 h 1073573"/>
                <a:gd name="connsiteX140" fmla="*/ 1341120 w 2827867"/>
                <a:gd name="connsiteY140" fmla="*/ 565573 h 1073573"/>
                <a:gd name="connsiteX141" fmla="*/ 1320800 w 2827867"/>
                <a:gd name="connsiteY141" fmla="*/ 572347 h 1073573"/>
                <a:gd name="connsiteX142" fmla="*/ 1290320 w 2827867"/>
                <a:gd name="connsiteY142" fmla="*/ 568960 h 1073573"/>
                <a:gd name="connsiteX143" fmla="*/ 1259840 w 2827867"/>
                <a:gd name="connsiteY143" fmla="*/ 548640 h 1073573"/>
                <a:gd name="connsiteX144" fmla="*/ 1239520 w 2827867"/>
                <a:gd name="connsiteY144" fmla="*/ 538480 h 1073573"/>
                <a:gd name="connsiteX145" fmla="*/ 1205654 w 2827867"/>
                <a:gd name="connsiteY145" fmla="*/ 535093 h 1073573"/>
                <a:gd name="connsiteX146" fmla="*/ 1185334 w 2827867"/>
                <a:gd name="connsiteY146" fmla="*/ 531707 h 1073573"/>
                <a:gd name="connsiteX147" fmla="*/ 1158240 w 2827867"/>
                <a:gd name="connsiteY147" fmla="*/ 524933 h 1073573"/>
                <a:gd name="connsiteX148" fmla="*/ 1124374 w 2827867"/>
                <a:gd name="connsiteY148" fmla="*/ 528320 h 1073573"/>
                <a:gd name="connsiteX149" fmla="*/ 1107440 w 2827867"/>
                <a:gd name="connsiteY149" fmla="*/ 565573 h 1073573"/>
                <a:gd name="connsiteX150" fmla="*/ 1090507 w 2827867"/>
                <a:gd name="connsiteY150" fmla="*/ 575733 h 1073573"/>
                <a:gd name="connsiteX151" fmla="*/ 1060027 w 2827867"/>
                <a:gd name="connsiteY151" fmla="*/ 579120 h 1073573"/>
                <a:gd name="connsiteX152" fmla="*/ 1019387 w 2827867"/>
                <a:gd name="connsiteY152" fmla="*/ 579120 h 1073573"/>
                <a:gd name="connsiteX153" fmla="*/ 982134 w 2827867"/>
                <a:gd name="connsiteY153" fmla="*/ 579120 h 1073573"/>
                <a:gd name="connsiteX154" fmla="*/ 951654 w 2827867"/>
                <a:gd name="connsiteY154" fmla="*/ 582507 h 1073573"/>
                <a:gd name="connsiteX155" fmla="*/ 924560 w 2827867"/>
                <a:gd name="connsiteY155" fmla="*/ 609600 h 1073573"/>
                <a:gd name="connsiteX156" fmla="*/ 900854 w 2827867"/>
                <a:gd name="connsiteY156" fmla="*/ 640080 h 1073573"/>
                <a:gd name="connsiteX157" fmla="*/ 890694 w 2827867"/>
                <a:gd name="connsiteY157" fmla="*/ 667173 h 1073573"/>
                <a:gd name="connsiteX158" fmla="*/ 850054 w 2827867"/>
                <a:gd name="connsiteY158" fmla="*/ 697653 h 1073573"/>
                <a:gd name="connsiteX159" fmla="*/ 802640 w 2827867"/>
                <a:gd name="connsiteY159" fmla="*/ 728133 h 1073573"/>
                <a:gd name="connsiteX160" fmla="*/ 785707 w 2827867"/>
                <a:gd name="connsiteY160" fmla="*/ 748453 h 1073573"/>
                <a:gd name="connsiteX161" fmla="*/ 778934 w 2827867"/>
                <a:gd name="connsiteY161" fmla="*/ 799253 h 1073573"/>
                <a:gd name="connsiteX162" fmla="*/ 775547 w 2827867"/>
                <a:gd name="connsiteY162" fmla="*/ 812800 h 1073573"/>
                <a:gd name="connsiteX163" fmla="*/ 755227 w 2827867"/>
                <a:gd name="connsiteY163" fmla="*/ 812800 h 1073573"/>
                <a:gd name="connsiteX164" fmla="*/ 738294 w 2827867"/>
                <a:gd name="connsiteY164" fmla="*/ 792480 h 1073573"/>
                <a:gd name="connsiteX165" fmla="*/ 738294 w 2827867"/>
                <a:gd name="connsiteY165" fmla="*/ 792480 h 1073573"/>
                <a:gd name="connsiteX166" fmla="*/ 714587 w 2827867"/>
                <a:gd name="connsiteY166" fmla="*/ 775547 h 1073573"/>
                <a:gd name="connsiteX167" fmla="*/ 721360 w 2827867"/>
                <a:gd name="connsiteY167" fmla="*/ 738293 h 1073573"/>
                <a:gd name="connsiteX168" fmla="*/ 721360 w 2827867"/>
                <a:gd name="connsiteY168" fmla="*/ 714587 h 1073573"/>
                <a:gd name="connsiteX169" fmla="*/ 721360 w 2827867"/>
                <a:gd name="connsiteY169" fmla="*/ 694267 h 1073573"/>
                <a:gd name="connsiteX170" fmla="*/ 717974 w 2827867"/>
                <a:gd name="connsiteY170" fmla="*/ 663787 h 1073573"/>
                <a:gd name="connsiteX171" fmla="*/ 707814 w 2827867"/>
                <a:gd name="connsiteY171" fmla="*/ 640080 h 1073573"/>
                <a:gd name="connsiteX172" fmla="*/ 711200 w 2827867"/>
                <a:gd name="connsiteY172" fmla="*/ 609600 h 1073573"/>
                <a:gd name="connsiteX173" fmla="*/ 707814 w 2827867"/>
                <a:gd name="connsiteY173" fmla="*/ 589280 h 1073573"/>
                <a:gd name="connsiteX174" fmla="*/ 697654 w 2827867"/>
                <a:gd name="connsiteY174" fmla="*/ 562187 h 1073573"/>
                <a:gd name="connsiteX175" fmla="*/ 687494 w 2827867"/>
                <a:gd name="connsiteY175" fmla="*/ 555413 h 1073573"/>
                <a:gd name="connsiteX176" fmla="*/ 657014 w 2827867"/>
                <a:gd name="connsiteY176" fmla="*/ 545253 h 1073573"/>
                <a:gd name="connsiteX177" fmla="*/ 602827 w 2827867"/>
                <a:gd name="connsiteY177" fmla="*/ 545253 h 1073573"/>
                <a:gd name="connsiteX178" fmla="*/ 565574 w 2827867"/>
                <a:gd name="connsiteY178" fmla="*/ 541867 h 1073573"/>
                <a:gd name="connsiteX179" fmla="*/ 538480 w 2827867"/>
                <a:gd name="connsiteY179" fmla="*/ 538480 h 1073573"/>
                <a:gd name="connsiteX180" fmla="*/ 538480 w 2827867"/>
                <a:gd name="connsiteY180" fmla="*/ 538480 h 1073573"/>
                <a:gd name="connsiteX181" fmla="*/ 494454 w 2827867"/>
                <a:gd name="connsiteY181" fmla="*/ 518160 h 1073573"/>
                <a:gd name="connsiteX182" fmla="*/ 474134 w 2827867"/>
                <a:gd name="connsiteY182" fmla="*/ 501227 h 1073573"/>
                <a:gd name="connsiteX183" fmla="*/ 467360 w 2827867"/>
                <a:gd name="connsiteY183" fmla="*/ 491067 h 1073573"/>
                <a:gd name="connsiteX184" fmla="*/ 423334 w 2827867"/>
                <a:gd name="connsiteY184" fmla="*/ 484293 h 1073573"/>
                <a:gd name="connsiteX185" fmla="*/ 389467 w 2827867"/>
                <a:gd name="connsiteY185" fmla="*/ 494453 h 1073573"/>
                <a:gd name="connsiteX186" fmla="*/ 362374 w 2827867"/>
                <a:gd name="connsiteY186" fmla="*/ 491067 h 1073573"/>
                <a:gd name="connsiteX187" fmla="*/ 335280 w 2827867"/>
                <a:gd name="connsiteY187" fmla="*/ 467360 h 1073573"/>
                <a:gd name="connsiteX188" fmla="*/ 308187 w 2827867"/>
                <a:gd name="connsiteY188" fmla="*/ 457200 h 1073573"/>
                <a:gd name="connsiteX189" fmla="*/ 274320 w 2827867"/>
                <a:gd name="connsiteY189" fmla="*/ 433493 h 1073573"/>
                <a:gd name="connsiteX190" fmla="*/ 264160 w 2827867"/>
                <a:gd name="connsiteY190" fmla="*/ 403013 h 1073573"/>
                <a:gd name="connsiteX191" fmla="*/ 243840 w 2827867"/>
                <a:gd name="connsiteY191" fmla="*/ 392853 h 1073573"/>
                <a:gd name="connsiteX192" fmla="*/ 223520 w 2827867"/>
                <a:gd name="connsiteY192" fmla="*/ 375920 h 1073573"/>
                <a:gd name="connsiteX193" fmla="*/ 203200 w 2827867"/>
                <a:gd name="connsiteY193" fmla="*/ 345440 h 1073573"/>
                <a:gd name="connsiteX194" fmla="*/ 203200 w 2827867"/>
                <a:gd name="connsiteY194" fmla="*/ 345440 h 1073573"/>
                <a:gd name="connsiteX195" fmla="*/ 172720 w 2827867"/>
                <a:gd name="connsiteY195" fmla="*/ 294640 h 1073573"/>
                <a:gd name="connsiteX196" fmla="*/ 152400 w 2827867"/>
                <a:gd name="connsiteY196" fmla="*/ 284480 h 1073573"/>
                <a:gd name="connsiteX197" fmla="*/ 135467 w 2827867"/>
                <a:gd name="connsiteY197" fmla="*/ 247227 h 1073573"/>
                <a:gd name="connsiteX198" fmla="*/ 125307 w 2827867"/>
                <a:gd name="connsiteY198" fmla="*/ 223520 h 1073573"/>
                <a:gd name="connsiteX199" fmla="*/ 111760 w 2827867"/>
                <a:gd name="connsiteY199" fmla="*/ 209973 h 1073573"/>
                <a:gd name="connsiteX200" fmla="*/ 84667 w 2827867"/>
                <a:gd name="connsiteY200" fmla="*/ 193040 h 1073573"/>
                <a:gd name="connsiteX201" fmla="*/ 64347 w 2827867"/>
                <a:gd name="connsiteY201" fmla="*/ 182880 h 1073573"/>
                <a:gd name="connsiteX202" fmla="*/ 47414 w 2827867"/>
                <a:gd name="connsiteY202" fmla="*/ 182880 h 1073573"/>
                <a:gd name="connsiteX203" fmla="*/ 37254 w 2827867"/>
                <a:gd name="connsiteY203" fmla="*/ 189653 h 1073573"/>
                <a:gd name="connsiteX204" fmla="*/ 30480 w 2827867"/>
                <a:gd name="connsiteY204" fmla="*/ 203200 h 1073573"/>
                <a:gd name="connsiteX205" fmla="*/ 27094 w 2827867"/>
                <a:gd name="connsiteY205" fmla="*/ 230293 h 1073573"/>
                <a:gd name="connsiteX206" fmla="*/ 16934 w 2827867"/>
                <a:gd name="connsiteY206" fmla="*/ 247227 h 1073573"/>
                <a:gd name="connsiteX207" fmla="*/ 6774 w 2827867"/>
                <a:gd name="connsiteY207" fmla="*/ 257387 h 1073573"/>
                <a:gd name="connsiteX208" fmla="*/ 3387 w 2827867"/>
                <a:gd name="connsiteY208" fmla="*/ 270933 h 1073573"/>
                <a:gd name="connsiteX209" fmla="*/ 0 w 2827867"/>
                <a:gd name="connsiteY209" fmla="*/ 284480 h 1073573"/>
                <a:gd name="connsiteX210" fmla="*/ 0 w 2827867"/>
                <a:gd name="connsiteY210" fmla="*/ 304800 h 1073573"/>
                <a:gd name="connsiteX211" fmla="*/ 0 w 2827867"/>
                <a:gd name="connsiteY211" fmla="*/ 328507 h 1073573"/>
                <a:gd name="connsiteX212" fmla="*/ 0 w 2827867"/>
                <a:gd name="connsiteY212" fmla="*/ 335280 h 1073573"/>
                <a:gd name="connsiteX213" fmla="*/ 13547 w 2827867"/>
                <a:gd name="connsiteY213" fmla="*/ 348827 h 1073573"/>
                <a:gd name="connsiteX214" fmla="*/ 13547 w 2827867"/>
                <a:gd name="connsiteY214" fmla="*/ 352213 h 1073573"/>
                <a:gd name="connsiteX215" fmla="*/ 20320 w 2827867"/>
                <a:gd name="connsiteY215" fmla="*/ 362373 h 1073573"/>
                <a:gd name="connsiteX216" fmla="*/ 13547 w 2827867"/>
                <a:gd name="connsiteY216" fmla="*/ 369147 h 1073573"/>
                <a:gd name="connsiteX217" fmla="*/ 16934 w 2827867"/>
                <a:gd name="connsiteY217" fmla="*/ 392853 h 1073573"/>
                <a:gd name="connsiteX218" fmla="*/ 13547 w 2827867"/>
                <a:gd name="connsiteY218" fmla="*/ 406400 h 1073573"/>
                <a:gd name="connsiteX219" fmla="*/ 10160 w 2827867"/>
                <a:gd name="connsiteY219" fmla="*/ 416560 h 1073573"/>
                <a:gd name="connsiteX220" fmla="*/ 6774 w 2827867"/>
                <a:gd name="connsiteY220" fmla="*/ 430107 h 1073573"/>
                <a:gd name="connsiteX221" fmla="*/ 3387 w 2827867"/>
                <a:gd name="connsiteY221" fmla="*/ 440267 h 1073573"/>
                <a:gd name="connsiteX222" fmla="*/ 16934 w 2827867"/>
                <a:gd name="connsiteY222" fmla="*/ 443653 h 1073573"/>
                <a:gd name="connsiteX223" fmla="*/ 20320 w 2827867"/>
                <a:gd name="connsiteY223" fmla="*/ 450427 h 1073573"/>
                <a:gd name="connsiteX224" fmla="*/ 23707 w 2827867"/>
                <a:gd name="connsiteY224" fmla="*/ 457200 h 1073573"/>
                <a:gd name="connsiteX225" fmla="*/ 30480 w 2827867"/>
                <a:gd name="connsiteY225" fmla="*/ 460587 h 1073573"/>
                <a:gd name="connsiteX226" fmla="*/ 40640 w 2827867"/>
                <a:gd name="connsiteY226" fmla="*/ 474133 h 1073573"/>
                <a:gd name="connsiteX227" fmla="*/ 47414 w 2827867"/>
                <a:gd name="connsiteY227" fmla="*/ 474133 h 1073573"/>
                <a:gd name="connsiteX228" fmla="*/ 54187 w 2827867"/>
                <a:gd name="connsiteY228" fmla="*/ 463973 h 1073573"/>
                <a:gd name="connsiteX229" fmla="*/ 71120 w 2827867"/>
                <a:gd name="connsiteY229" fmla="*/ 460587 h 1073573"/>
                <a:gd name="connsiteX230" fmla="*/ 88054 w 2827867"/>
                <a:gd name="connsiteY230" fmla="*/ 460587 h 1073573"/>
                <a:gd name="connsiteX231" fmla="*/ 98214 w 2827867"/>
                <a:gd name="connsiteY231" fmla="*/ 460587 h 1073573"/>
                <a:gd name="connsiteX232" fmla="*/ 115147 w 2827867"/>
                <a:gd name="connsiteY232" fmla="*/ 463973 h 1073573"/>
                <a:gd name="connsiteX233" fmla="*/ 128694 w 2827867"/>
                <a:gd name="connsiteY233" fmla="*/ 470747 h 1073573"/>
                <a:gd name="connsiteX234" fmla="*/ 138854 w 2827867"/>
                <a:gd name="connsiteY234" fmla="*/ 480907 h 1073573"/>
                <a:gd name="connsiteX235" fmla="*/ 135467 w 2827867"/>
                <a:gd name="connsiteY235" fmla="*/ 491067 h 1073573"/>
                <a:gd name="connsiteX236" fmla="*/ 132080 w 2827867"/>
                <a:gd name="connsiteY236" fmla="*/ 504613 h 1073573"/>
                <a:gd name="connsiteX237" fmla="*/ 132080 w 2827867"/>
                <a:gd name="connsiteY237" fmla="*/ 504613 h 1073573"/>
                <a:gd name="connsiteX238" fmla="*/ 125307 w 2827867"/>
                <a:gd name="connsiteY238" fmla="*/ 524933 h 1073573"/>
                <a:gd name="connsiteX239" fmla="*/ 135467 w 2827867"/>
                <a:gd name="connsiteY239" fmla="*/ 552027 h 1073573"/>
                <a:gd name="connsiteX240" fmla="*/ 142240 w 2827867"/>
                <a:gd name="connsiteY240" fmla="*/ 555413 h 1073573"/>
                <a:gd name="connsiteX241" fmla="*/ 155787 w 2827867"/>
                <a:gd name="connsiteY241" fmla="*/ 555413 h 1073573"/>
                <a:gd name="connsiteX242" fmla="*/ 172720 w 2827867"/>
                <a:gd name="connsiteY242" fmla="*/ 555413 h 1073573"/>
                <a:gd name="connsiteX243" fmla="*/ 186267 w 2827867"/>
                <a:gd name="connsiteY243" fmla="*/ 541867 h 1073573"/>
                <a:gd name="connsiteX244" fmla="*/ 193040 w 2827867"/>
                <a:gd name="connsiteY244" fmla="*/ 535093 h 1073573"/>
                <a:gd name="connsiteX245" fmla="*/ 193040 w 2827867"/>
                <a:gd name="connsiteY245" fmla="*/ 531707 h 1073573"/>
                <a:gd name="connsiteX246" fmla="*/ 203200 w 2827867"/>
                <a:gd name="connsiteY246" fmla="*/ 531707 h 1073573"/>
                <a:gd name="connsiteX247" fmla="*/ 216747 w 2827867"/>
                <a:gd name="connsiteY247" fmla="*/ 531707 h 1073573"/>
                <a:gd name="connsiteX248" fmla="*/ 220134 w 2827867"/>
                <a:gd name="connsiteY248" fmla="*/ 538480 h 1073573"/>
                <a:gd name="connsiteX249" fmla="*/ 240454 w 2827867"/>
                <a:gd name="connsiteY249" fmla="*/ 545253 h 1073573"/>
                <a:gd name="connsiteX250" fmla="*/ 240454 w 2827867"/>
                <a:gd name="connsiteY250" fmla="*/ 555413 h 1073573"/>
                <a:gd name="connsiteX251" fmla="*/ 240454 w 2827867"/>
                <a:gd name="connsiteY251" fmla="*/ 565573 h 1073573"/>
                <a:gd name="connsiteX252" fmla="*/ 243840 w 2827867"/>
                <a:gd name="connsiteY252" fmla="*/ 575733 h 1073573"/>
                <a:gd name="connsiteX253" fmla="*/ 254000 w 2827867"/>
                <a:gd name="connsiteY253" fmla="*/ 592667 h 1073573"/>
                <a:gd name="connsiteX254" fmla="*/ 267547 w 2827867"/>
                <a:gd name="connsiteY254" fmla="*/ 602827 h 1073573"/>
                <a:gd name="connsiteX255" fmla="*/ 284480 w 2827867"/>
                <a:gd name="connsiteY255" fmla="*/ 612987 h 1073573"/>
                <a:gd name="connsiteX256" fmla="*/ 287867 w 2827867"/>
                <a:gd name="connsiteY256" fmla="*/ 623147 h 1073573"/>
                <a:gd name="connsiteX257" fmla="*/ 291254 w 2827867"/>
                <a:gd name="connsiteY257" fmla="*/ 629920 h 1073573"/>
                <a:gd name="connsiteX258" fmla="*/ 301414 w 2827867"/>
                <a:gd name="connsiteY258" fmla="*/ 633307 h 1073573"/>
                <a:gd name="connsiteX259" fmla="*/ 318347 w 2827867"/>
                <a:gd name="connsiteY259" fmla="*/ 633307 h 1073573"/>
                <a:gd name="connsiteX260" fmla="*/ 338667 w 2827867"/>
                <a:gd name="connsiteY260" fmla="*/ 646853 h 1073573"/>
                <a:gd name="connsiteX261" fmla="*/ 338667 w 2827867"/>
                <a:gd name="connsiteY261" fmla="*/ 663787 h 1073573"/>
                <a:gd name="connsiteX262" fmla="*/ 338667 w 2827867"/>
                <a:gd name="connsiteY262" fmla="*/ 663787 h 1073573"/>
                <a:gd name="connsiteX263" fmla="*/ 335280 w 2827867"/>
                <a:gd name="connsiteY263" fmla="*/ 697653 h 1073573"/>
                <a:gd name="connsiteX264" fmla="*/ 335280 w 2827867"/>
                <a:gd name="connsiteY264" fmla="*/ 717973 h 1073573"/>
                <a:gd name="connsiteX265" fmla="*/ 338667 w 2827867"/>
                <a:gd name="connsiteY265" fmla="*/ 728133 h 1073573"/>
                <a:gd name="connsiteX266" fmla="*/ 348827 w 2827867"/>
                <a:gd name="connsiteY266" fmla="*/ 731520 h 1073573"/>
                <a:gd name="connsiteX267" fmla="*/ 372534 w 2827867"/>
                <a:gd name="connsiteY267" fmla="*/ 731520 h 1073573"/>
                <a:gd name="connsiteX268" fmla="*/ 396240 w 2827867"/>
                <a:gd name="connsiteY268" fmla="*/ 734907 h 1073573"/>
                <a:gd name="connsiteX269" fmla="*/ 433494 w 2827867"/>
                <a:gd name="connsiteY269" fmla="*/ 745067 h 1073573"/>
                <a:gd name="connsiteX270" fmla="*/ 440267 w 2827867"/>
                <a:gd name="connsiteY270" fmla="*/ 758613 h 1073573"/>
                <a:gd name="connsiteX271" fmla="*/ 447040 w 2827867"/>
                <a:gd name="connsiteY271" fmla="*/ 778933 h 1073573"/>
                <a:gd name="connsiteX272" fmla="*/ 467360 w 2827867"/>
                <a:gd name="connsiteY272" fmla="*/ 806027 h 1073573"/>
                <a:gd name="connsiteX273" fmla="*/ 480907 w 2827867"/>
                <a:gd name="connsiteY273" fmla="*/ 833120 h 1073573"/>
                <a:gd name="connsiteX274" fmla="*/ 491067 w 2827867"/>
                <a:gd name="connsiteY274" fmla="*/ 846667 h 1073573"/>
                <a:gd name="connsiteX275" fmla="*/ 491067 w 2827867"/>
                <a:gd name="connsiteY275" fmla="*/ 863600 h 1073573"/>
                <a:gd name="connsiteX276" fmla="*/ 511387 w 2827867"/>
                <a:gd name="connsiteY276" fmla="*/ 924560 h 1073573"/>
                <a:gd name="connsiteX0" fmla="*/ 511387 w 2827867"/>
                <a:gd name="connsiteY0" fmla="*/ 924560 h 1073573"/>
                <a:gd name="connsiteX1" fmla="*/ 589280 w 2827867"/>
                <a:gd name="connsiteY1" fmla="*/ 934720 h 1073573"/>
                <a:gd name="connsiteX2" fmla="*/ 657014 w 2827867"/>
                <a:gd name="connsiteY2" fmla="*/ 938107 h 1073573"/>
                <a:gd name="connsiteX3" fmla="*/ 663787 w 2827867"/>
                <a:gd name="connsiteY3" fmla="*/ 944880 h 1073573"/>
                <a:gd name="connsiteX4" fmla="*/ 697654 w 2827867"/>
                <a:gd name="connsiteY4" fmla="*/ 985520 h 1073573"/>
                <a:gd name="connsiteX5" fmla="*/ 738294 w 2827867"/>
                <a:gd name="connsiteY5" fmla="*/ 1026160 h 1073573"/>
                <a:gd name="connsiteX6" fmla="*/ 755227 w 2827867"/>
                <a:gd name="connsiteY6" fmla="*/ 1049867 h 1073573"/>
                <a:gd name="connsiteX7" fmla="*/ 802640 w 2827867"/>
                <a:gd name="connsiteY7" fmla="*/ 1066800 h 1073573"/>
                <a:gd name="connsiteX8" fmla="*/ 839894 w 2827867"/>
                <a:gd name="connsiteY8" fmla="*/ 1073573 h 1073573"/>
                <a:gd name="connsiteX9" fmla="*/ 900854 w 2827867"/>
                <a:gd name="connsiteY9" fmla="*/ 1053253 h 1073573"/>
                <a:gd name="connsiteX10" fmla="*/ 917787 w 2827867"/>
                <a:gd name="connsiteY10" fmla="*/ 1036320 h 1073573"/>
                <a:gd name="connsiteX11" fmla="*/ 924560 w 2827867"/>
                <a:gd name="connsiteY11" fmla="*/ 1009227 h 1073573"/>
                <a:gd name="connsiteX12" fmla="*/ 927947 w 2827867"/>
                <a:gd name="connsiteY12" fmla="*/ 995680 h 1073573"/>
                <a:gd name="connsiteX13" fmla="*/ 968587 w 2827867"/>
                <a:gd name="connsiteY13" fmla="*/ 971973 h 1073573"/>
                <a:gd name="connsiteX14" fmla="*/ 982134 w 2827867"/>
                <a:gd name="connsiteY14" fmla="*/ 965200 h 1073573"/>
                <a:gd name="connsiteX15" fmla="*/ 1005840 w 2827867"/>
                <a:gd name="connsiteY15" fmla="*/ 965200 h 1073573"/>
                <a:gd name="connsiteX16" fmla="*/ 1043094 w 2827867"/>
                <a:gd name="connsiteY16" fmla="*/ 944880 h 1073573"/>
                <a:gd name="connsiteX17" fmla="*/ 1060027 w 2827867"/>
                <a:gd name="connsiteY17" fmla="*/ 921173 h 1073573"/>
                <a:gd name="connsiteX18" fmla="*/ 1063414 w 2827867"/>
                <a:gd name="connsiteY18" fmla="*/ 894080 h 1073573"/>
                <a:gd name="connsiteX19" fmla="*/ 1090507 w 2827867"/>
                <a:gd name="connsiteY19" fmla="*/ 836507 h 1073573"/>
                <a:gd name="connsiteX20" fmla="*/ 1090507 w 2827867"/>
                <a:gd name="connsiteY20" fmla="*/ 806027 h 1073573"/>
                <a:gd name="connsiteX21" fmla="*/ 1104054 w 2827867"/>
                <a:gd name="connsiteY21" fmla="*/ 792480 h 1073573"/>
                <a:gd name="connsiteX22" fmla="*/ 1127760 w 2827867"/>
                <a:gd name="connsiteY22" fmla="*/ 782320 h 1073573"/>
                <a:gd name="connsiteX23" fmla="*/ 1154854 w 2827867"/>
                <a:gd name="connsiteY23" fmla="*/ 778933 h 1073573"/>
                <a:gd name="connsiteX24" fmla="*/ 1181947 w 2827867"/>
                <a:gd name="connsiteY24" fmla="*/ 755227 h 1073573"/>
                <a:gd name="connsiteX25" fmla="*/ 1205654 w 2827867"/>
                <a:gd name="connsiteY25" fmla="*/ 714587 h 1073573"/>
                <a:gd name="connsiteX26" fmla="*/ 1229360 w 2827867"/>
                <a:gd name="connsiteY26" fmla="*/ 673947 h 1073573"/>
                <a:gd name="connsiteX27" fmla="*/ 1236134 w 2827867"/>
                <a:gd name="connsiteY27" fmla="*/ 660400 h 1073573"/>
                <a:gd name="connsiteX28" fmla="*/ 1249680 w 2827867"/>
                <a:gd name="connsiteY28" fmla="*/ 657013 h 1073573"/>
                <a:gd name="connsiteX29" fmla="*/ 1293707 w 2827867"/>
                <a:gd name="connsiteY29" fmla="*/ 663787 h 1073573"/>
                <a:gd name="connsiteX30" fmla="*/ 1307254 w 2827867"/>
                <a:gd name="connsiteY30" fmla="*/ 677333 h 1073573"/>
                <a:gd name="connsiteX31" fmla="*/ 1314027 w 2827867"/>
                <a:gd name="connsiteY31" fmla="*/ 697653 h 1073573"/>
                <a:gd name="connsiteX32" fmla="*/ 1317414 w 2827867"/>
                <a:gd name="connsiteY32" fmla="*/ 714587 h 1073573"/>
                <a:gd name="connsiteX33" fmla="*/ 1320800 w 2827867"/>
                <a:gd name="connsiteY33" fmla="*/ 717973 h 1073573"/>
                <a:gd name="connsiteX34" fmla="*/ 1405467 w 2827867"/>
                <a:gd name="connsiteY34" fmla="*/ 717973 h 1073573"/>
                <a:gd name="connsiteX35" fmla="*/ 1422400 w 2827867"/>
                <a:gd name="connsiteY35" fmla="*/ 711200 h 1073573"/>
                <a:gd name="connsiteX36" fmla="*/ 1425787 w 2827867"/>
                <a:gd name="connsiteY36" fmla="*/ 697653 h 1073573"/>
                <a:gd name="connsiteX37" fmla="*/ 1425787 w 2827867"/>
                <a:gd name="connsiteY37" fmla="*/ 687493 h 1073573"/>
                <a:gd name="connsiteX38" fmla="*/ 1432560 w 2827867"/>
                <a:gd name="connsiteY38" fmla="*/ 680720 h 1073573"/>
                <a:gd name="connsiteX39" fmla="*/ 1459654 w 2827867"/>
                <a:gd name="connsiteY39" fmla="*/ 673947 h 1073573"/>
                <a:gd name="connsiteX40" fmla="*/ 1476587 w 2827867"/>
                <a:gd name="connsiteY40" fmla="*/ 677333 h 1073573"/>
                <a:gd name="connsiteX41" fmla="*/ 1496907 w 2827867"/>
                <a:gd name="connsiteY41" fmla="*/ 680720 h 1073573"/>
                <a:gd name="connsiteX42" fmla="*/ 1517227 w 2827867"/>
                <a:gd name="connsiteY42" fmla="*/ 697653 h 1073573"/>
                <a:gd name="connsiteX43" fmla="*/ 1544320 w 2827867"/>
                <a:gd name="connsiteY43" fmla="*/ 711200 h 1073573"/>
                <a:gd name="connsiteX44" fmla="*/ 1564640 w 2827867"/>
                <a:gd name="connsiteY44" fmla="*/ 748453 h 1073573"/>
                <a:gd name="connsiteX45" fmla="*/ 1588347 w 2827867"/>
                <a:gd name="connsiteY45" fmla="*/ 768773 h 1073573"/>
                <a:gd name="connsiteX46" fmla="*/ 1618827 w 2827867"/>
                <a:gd name="connsiteY46" fmla="*/ 782320 h 1073573"/>
                <a:gd name="connsiteX47" fmla="*/ 1639147 w 2827867"/>
                <a:gd name="connsiteY47" fmla="*/ 782320 h 1073573"/>
                <a:gd name="connsiteX48" fmla="*/ 1656080 w 2827867"/>
                <a:gd name="connsiteY48" fmla="*/ 758613 h 1073573"/>
                <a:gd name="connsiteX49" fmla="*/ 1703494 w 2827867"/>
                <a:gd name="connsiteY49" fmla="*/ 711200 h 1073573"/>
                <a:gd name="connsiteX50" fmla="*/ 1713654 w 2827867"/>
                <a:gd name="connsiteY50" fmla="*/ 704427 h 1073573"/>
                <a:gd name="connsiteX51" fmla="*/ 1733974 w 2827867"/>
                <a:gd name="connsiteY51" fmla="*/ 701040 h 1073573"/>
                <a:gd name="connsiteX52" fmla="*/ 1788160 w 2827867"/>
                <a:gd name="connsiteY52" fmla="*/ 704427 h 1073573"/>
                <a:gd name="connsiteX53" fmla="*/ 1822027 w 2827867"/>
                <a:gd name="connsiteY53" fmla="*/ 704427 h 1073573"/>
                <a:gd name="connsiteX54" fmla="*/ 1845734 w 2827867"/>
                <a:gd name="connsiteY54" fmla="*/ 704427 h 1073573"/>
                <a:gd name="connsiteX55" fmla="*/ 1859280 w 2827867"/>
                <a:gd name="connsiteY55" fmla="*/ 701040 h 1073573"/>
                <a:gd name="connsiteX56" fmla="*/ 1876214 w 2827867"/>
                <a:gd name="connsiteY56" fmla="*/ 677333 h 1073573"/>
                <a:gd name="connsiteX57" fmla="*/ 1889760 w 2827867"/>
                <a:gd name="connsiteY57" fmla="*/ 646853 h 1073573"/>
                <a:gd name="connsiteX58" fmla="*/ 1893147 w 2827867"/>
                <a:gd name="connsiteY58" fmla="*/ 633307 h 1073573"/>
                <a:gd name="connsiteX59" fmla="*/ 1906694 w 2827867"/>
                <a:gd name="connsiteY59" fmla="*/ 629920 h 1073573"/>
                <a:gd name="connsiteX60" fmla="*/ 1910080 w 2827867"/>
                <a:gd name="connsiteY60" fmla="*/ 612987 h 1073573"/>
                <a:gd name="connsiteX61" fmla="*/ 1930400 w 2827867"/>
                <a:gd name="connsiteY61" fmla="*/ 589280 h 1073573"/>
                <a:gd name="connsiteX62" fmla="*/ 1960880 w 2827867"/>
                <a:gd name="connsiteY62" fmla="*/ 572347 h 1073573"/>
                <a:gd name="connsiteX63" fmla="*/ 2011680 w 2827867"/>
                <a:gd name="connsiteY63" fmla="*/ 575733 h 1073573"/>
                <a:gd name="connsiteX64" fmla="*/ 2042160 w 2827867"/>
                <a:gd name="connsiteY64" fmla="*/ 585893 h 1073573"/>
                <a:gd name="connsiteX65" fmla="*/ 2120054 w 2827867"/>
                <a:gd name="connsiteY65" fmla="*/ 599440 h 1073573"/>
                <a:gd name="connsiteX66" fmla="*/ 2164080 w 2827867"/>
                <a:gd name="connsiteY66" fmla="*/ 606213 h 1073573"/>
                <a:gd name="connsiteX67" fmla="*/ 2181014 w 2827867"/>
                <a:gd name="connsiteY67" fmla="*/ 629920 h 1073573"/>
                <a:gd name="connsiteX68" fmla="*/ 2211494 w 2827867"/>
                <a:gd name="connsiteY68" fmla="*/ 657013 h 1073573"/>
                <a:gd name="connsiteX69" fmla="*/ 2231814 w 2827867"/>
                <a:gd name="connsiteY69" fmla="*/ 667173 h 1073573"/>
                <a:gd name="connsiteX70" fmla="*/ 2269067 w 2827867"/>
                <a:gd name="connsiteY70" fmla="*/ 680720 h 1073573"/>
                <a:gd name="connsiteX71" fmla="*/ 2302934 w 2827867"/>
                <a:gd name="connsiteY71" fmla="*/ 684107 h 1073573"/>
                <a:gd name="connsiteX72" fmla="*/ 2350347 w 2827867"/>
                <a:gd name="connsiteY72" fmla="*/ 714587 h 1073573"/>
                <a:gd name="connsiteX73" fmla="*/ 2377440 w 2827867"/>
                <a:gd name="connsiteY73" fmla="*/ 728133 h 1073573"/>
                <a:gd name="connsiteX74" fmla="*/ 2411307 w 2827867"/>
                <a:gd name="connsiteY74" fmla="*/ 745067 h 1073573"/>
                <a:gd name="connsiteX75" fmla="*/ 2468880 w 2827867"/>
                <a:gd name="connsiteY75" fmla="*/ 751840 h 1073573"/>
                <a:gd name="connsiteX76" fmla="*/ 2509520 w 2827867"/>
                <a:gd name="connsiteY76" fmla="*/ 758613 h 1073573"/>
                <a:gd name="connsiteX77" fmla="*/ 2556934 w 2827867"/>
                <a:gd name="connsiteY77" fmla="*/ 826347 h 1073573"/>
                <a:gd name="connsiteX78" fmla="*/ 2580640 w 2827867"/>
                <a:gd name="connsiteY78" fmla="*/ 856827 h 1073573"/>
                <a:gd name="connsiteX79" fmla="*/ 2604347 w 2827867"/>
                <a:gd name="connsiteY79" fmla="*/ 897467 h 1073573"/>
                <a:gd name="connsiteX80" fmla="*/ 2634827 w 2827867"/>
                <a:gd name="connsiteY80" fmla="*/ 917787 h 1073573"/>
                <a:gd name="connsiteX81" fmla="*/ 2665307 w 2827867"/>
                <a:gd name="connsiteY81" fmla="*/ 924560 h 1073573"/>
                <a:gd name="connsiteX82" fmla="*/ 2705947 w 2827867"/>
                <a:gd name="connsiteY82" fmla="*/ 904240 h 1073573"/>
                <a:gd name="connsiteX83" fmla="*/ 2703010 w 2827867"/>
                <a:gd name="connsiteY83" fmla="*/ 865710 h 1073573"/>
                <a:gd name="connsiteX84" fmla="*/ 2705947 w 2827867"/>
                <a:gd name="connsiteY84" fmla="*/ 812800 h 1073573"/>
                <a:gd name="connsiteX85" fmla="*/ 2702560 w 2827867"/>
                <a:gd name="connsiteY85" fmla="*/ 795867 h 1073573"/>
                <a:gd name="connsiteX86" fmla="*/ 2699174 w 2827867"/>
                <a:gd name="connsiteY86" fmla="*/ 768773 h 1073573"/>
                <a:gd name="connsiteX87" fmla="*/ 2695787 w 2827867"/>
                <a:gd name="connsiteY87" fmla="*/ 755227 h 1073573"/>
                <a:gd name="connsiteX88" fmla="*/ 2689014 w 2827867"/>
                <a:gd name="connsiteY88" fmla="*/ 734907 h 1073573"/>
                <a:gd name="connsiteX89" fmla="*/ 2682240 w 2827867"/>
                <a:gd name="connsiteY89" fmla="*/ 714587 h 1073573"/>
                <a:gd name="connsiteX90" fmla="*/ 2678854 w 2827867"/>
                <a:gd name="connsiteY90" fmla="*/ 694267 h 1073573"/>
                <a:gd name="connsiteX91" fmla="*/ 2672080 w 2827867"/>
                <a:gd name="connsiteY91" fmla="*/ 684107 h 1073573"/>
                <a:gd name="connsiteX92" fmla="*/ 2678854 w 2827867"/>
                <a:gd name="connsiteY92" fmla="*/ 670560 h 1073573"/>
                <a:gd name="connsiteX93" fmla="*/ 2699174 w 2827867"/>
                <a:gd name="connsiteY93" fmla="*/ 663787 h 1073573"/>
                <a:gd name="connsiteX94" fmla="*/ 2729654 w 2827867"/>
                <a:gd name="connsiteY94" fmla="*/ 663787 h 1073573"/>
                <a:gd name="connsiteX95" fmla="*/ 2770294 w 2827867"/>
                <a:gd name="connsiteY95" fmla="*/ 670560 h 1073573"/>
                <a:gd name="connsiteX96" fmla="*/ 2783840 w 2827867"/>
                <a:gd name="connsiteY96" fmla="*/ 673947 h 1073573"/>
                <a:gd name="connsiteX97" fmla="*/ 2804160 w 2827867"/>
                <a:gd name="connsiteY97" fmla="*/ 687493 h 1073573"/>
                <a:gd name="connsiteX98" fmla="*/ 2827867 w 2827867"/>
                <a:gd name="connsiteY98" fmla="*/ 670560 h 1073573"/>
                <a:gd name="connsiteX99" fmla="*/ 2827867 w 2827867"/>
                <a:gd name="connsiteY99" fmla="*/ 646853 h 1073573"/>
                <a:gd name="connsiteX100" fmla="*/ 1960213 w 2827867"/>
                <a:gd name="connsiteY100" fmla="*/ 571567 h 1073573"/>
                <a:gd name="connsiteX101" fmla="*/ 1968475 w 2827867"/>
                <a:gd name="connsiteY101" fmla="*/ 564620 h 1073573"/>
                <a:gd name="connsiteX102" fmla="*/ 1927380 w 2827867"/>
                <a:gd name="connsiteY102" fmla="*/ 537613 h 1073573"/>
                <a:gd name="connsiteX103" fmla="*/ 1883642 w 2827867"/>
                <a:gd name="connsiteY103" fmla="*/ 500534 h 1073573"/>
                <a:gd name="connsiteX104" fmla="*/ 1880710 w 2827867"/>
                <a:gd name="connsiteY104" fmla="*/ 445131 h 1073573"/>
                <a:gd name="connsiteX105" fmla="*/ 1845977 w 2827867"/>
                <a:gd name="connsiteY105" fmla="*/ 386255 h 1073573"/>
                <a:gd name="connsiteX106" fmla="*/ 1850852 w 2827867"/>
                <a:gd name="connsiteY106" fmla="*/ 340925 h 1073573"/>
                <a:gd name="connsiteX107" fmla="*/ 1807114 w 2827867"/>
                <a:gd name="connsiteY107" fmla="*/ 331721 h 1073573"/>
                <a:gd name="connsiteX108" fmla="*/ 1727733 w 2827867"/>
                <a:gd name="connsiteY108" fmla="*/ 287087 h 1073573"/>
                <a:gd name="connsiteX109" fmla="*/ 1648641 w 2827867"/>
                <a:gd name="connsiteY109" fmla="*/ 267721 h 1073573"/>
                <a:gd name="connsiteX110" fmla="*/ 1639968 w 2827867"/>
                <a:gd name="connsiteY110" fmla="*/ 240715 h 1073573"/>
                <a:gd name="connsiteX111" fmla="*/ 1632617 w 2827867"/>
                <a:gd name="connsiteY111" fmla="*/ 182707 h 1073573"/>
                <a:gd name="connsiteX112" fmla="*/ 1647075 w 2827867"/>
                <a:gd name="connsiteY112" fmla="*/ 132341 h 1073573"/>
                <a:gd name="connsiteX113" fmla="*/ 1702628 w 2827867"/>
                <a:gd name="connsiteY113" fmla="*/ 103164 h 1073573"/>
                <a:gd name="connsiteX114" fmla="*/ 1699696 w 2827867"/>
                <a:gd name="connsiteY114" fmla="*/ 63045 h 1073573"/>
                <a:gd name="connsiteX115" fmla="*/ 1710601 w 2827867"/>
                <a:gd name="connsiteY115" fmla="*/ 6165 h 1073573"/>
                <a:gd name="connsiteX116" fmla="*/ 1618827 w 2827867"/>
                <a:gd name="connsiteY116" fmla="*/ 0 h 1073573"/>
                <a:gd name="connsiteX117" fmla="*/ 1625600 w 2827867"/>
                <a:gd name="connsiteY117" fmla="*/ 16933 h 1073573"/>
                <a:gd name="connsiteX118" fmla="*/ 1615440 w 2827867"/>
                <a:gd name="connsiteY118" fmla="*/ 37253 h 1073573"/>
                <a:gd name="connsiteX119" fmla="*/ 1584960 w 2827867"/>
                <a:gd name="connsiteY119" fmla="*/ 54187 h 1073573"/>
                <a:gd name="connsiteX120" fmla="*/ 1540934 w 2827867"/>
                <a:gd name="connsiteY120" fmla="*/ 118533 h 1073573"/>
                <a:gd name="connsiteX121" fmla="*/ 1507067 w 2827867"/>
                <a:gd name="connsiteY121" fmla="*/ 128693 h 1073573"/>
                <a:gd name="connsiteX122" fmla="*/ 1513840 w 2827867"/>
                <a:gd name="connsiteY122" fmla="*/ 186267 h 1073573"/>
                <a:gd name="connsiteX123" fmla="*/ 1486747 w 2827867"/>
                <a:gd name="connsiteY123" fmla="*/ 216747 h 1073573"/>
                <a:gd name="connsiteX124" fmla="*/ 1486747 w 2827867"/>
                <a:gd name="connsiteY124" fmla="*/ 216747 h 1073573"/>
                <a:gd name="connsiteX125" fmla="*/ 1422400 w 2827867"/>
                <a:gd name="connsiteY125" fmla="*/ 250613 h 1073573"/>
                <a:gd name="connsiteX126" fmla="*/ 1405467 w 2827867"/>
                <a:gd name="connsiteY126" fmla="*/ 277707 h 1073573"/>
                <a:gd name="connsiteX127" fmla="*/ 1405467 w 2827867"/>
                <a:gd name="connsiteY127" fmla="*/ 277707 h 1073573"/>
                <a:gd name="connsiteX128" fmla="*/ 1398694 w 2827867"/>
                <a:gd name="connsiteY128" fmla="*/ 314960 h 1073573"/>
                <a:gd name="connsiteX129" fmla="*/ 1395307 w 2827867"/>
                <a:gd name="connsiteY129" fmla="*/ 338667 h 1073573"/>
                <a:gd name="connsiteX130" fmla="*/ 1371600 w 2827867"/>
                <a:gd name="connsiteY130" fmla="*/ 358987 h 1073573"/>
                <a:gd name="connsiteX131" fmla="*/ 1347894 w 2827867"/>
                <a:gd name="connsiteY131" fmla="*/ 382693 h 1073573"/>
                <a:gd name="connsiteX132" fmla="*/ 1337734 w 2827867"/>
                <a:gd name="connsiteY132" fmla="*/ 403013 h 1073573"/>
                <a:gd name="connsiteX133" fmla="*/ 1334347 w 2827867"/>
                <a:gd name="connsiteY133" fmla="*/ 440267 h 1073573"/>
                <a:gd name="connsiteX134" fmla="*/ 1344507 w 2827867"/>
                <a:gd name="connsiteY134" fmla="*/ 474133 h 1073573"/>
                <a:gd name="connsiteX135" fmla="*/ 1368214 w 2827867"/>
                <a:gd name="connsiteY135" fmla="*/ 504613 h 1073573"/>
                <a:gd name="connsiteX136" fmla="*/ 1378374 w 2827867"/>
                <a:gd name="connsiteY136" fmla="*/ 524933 h 1073573"/>
                <a:gd name="connsiteX137" fmla="*/ 1374987 w 2827867"/>
                <a:gd name="connsiteY137" fmla="*/ 545253 h 1073573"/>
                <a:gd name="connsiteX138" fmla="*/ 1361440 w 2827867"/>
                <a:gd name="connsiteY138" fmla="*/ 562187 h 1073573"/>
                <a:gd name="connsiteX139" fmla="*/ 1341120 w 2827867"/>
                <a:gd name="connsiteY139" fmla="*/ 565573 h 1073573"/>
                <a:gd name="connsiteX140" fmla="*/ 1320800 w 2827867"/>
                <a:gd name="connsiteY140" fmla="*/ 572347 h 1073573"/>
                <a:gd name="connsiteX141" fmla="*/ 1290320 w 2827867"/>
                <a:gd name="connsiteY141" fmla="*/ 568960 h 1073573"/>
                <a:gd name="connsiteX142" fmla="*/ 1259840 w 2827867"/>
                <a:gd name="connsiteY142" fmla="*/ 548640 h 1073573"/>
                <a:gd name="connsiteX143" fmla="*/ 1239520 w 2827867"/>
                <a:gd name="connsiteY143" fmla="*/ 538480 h 1073573"/>
                <a:gd name="connsiteX144" fmla="*/ 1205654 w 2827867"/>
                <a:gd name="connsiteY144" fmla="*/ 535093 h 1073573"/>
                <a:gd name="connsiteX145" fmla="*/ 1185334 w 2827867"/>
                <a:gd name="connsiteY145" fmla="*/ 531707 h 1073573"/>
                <a:gd name="connsiteX146" fmla="*/ 1158240 w 2827867"/>
                <a:gd name="connsiteY146" fmla="*/ 524933 h 1073573"/>
                <a:gd name="connsiteX147" fmla="*/ 1124374 w 2827867"/>
                <a:gd name="connsiteY147" fmla="*/ 528320 h 1073573"/>
                <a:gd name="connsiteX148" fmla="*/ 1107440 w 2827867"/>
                <a:gd name="connsiteY148" fmla="*/ 565573 h 1073573"/>
                <a:gd name="connsiteX149" fmla="*/ 1090507 w 2827867"/>
                <a:gd name="connsiteY149" fmla="*/ 575733 h 1073573"/>
                <a:gd name="connsiteX150" fmla="*/ 1060027 w 2827867"/>
                <a:gd name="connsiteY150" fmla="*/ 579120 h 1073573"/>
                <a:gd name="connsiteX151" fmla="*/ 1019387 w 2827867"/>
                <a:gd name="connsiteY151" fmla="*/ 579120 h 1073573"/>
                <a:gd name="connsiteX152" fmla="*/ 982134 w 2827867"/>
                <a:gd name="connsiteY152" fmla="*/ 579120 h 1073573"/>
                <a:gd name="connsiteX153" fmla="*/ 951654 w 2827867"/>
                <a:gd name="connsiteY153" fmla="*/ 582507 h 1073573"/>
                <a:gd name="connsiteX154" fmla="*/ 924560 w 2827867"/>
                <a:gd name="connsiteY154" fmla="*/ 609600 h 1073573"/>
                <a:gd name="connsiteX155" fmla="*/ 900854 w 2827867"/>
                <a:gd name="connsiteY155" fmla="*/ 640080 h 1073573"/>
                <a:gd name="connsiteX156" fmla="*/ 890694 w 2827867"/>
                <a:gd name="connsiteY156" fmla="*/ 667173 h 1073573"/>
                <a:gd name="connsiteX157" fmla="*/ 850054 w 2827867"/>
                <a:gd name="connsiteY157" fmla="*/ 697653 h 1073573"/>
                <a:gd name="connsiteX158" fmla="*/ 802640 w 2827867"/>
                <a:gd name="connsiteY158" fmla="*/ 728133 h 1073573"/>
                <a:gd name="connsiteX159" fmla="*/ 785707 w 2827867"/>
                <a:gd name="connsiteY159" fmla="*/ 748453 h 1073573"/>
                <a:gd name="connsiteX160" fmla="*/ 778934 w 2827867"/>
                <a:gd name="connsiteY160" fmla="*/ 799253 h 1073573"/>
                <a:gd name="connsiteX161" fmla="*/ 775547 w 2827867"/>
                <a:gd name="connsiteY161" fmla="*/ 812800 h 1073573"/>
                <a:gd name="connsiteX162" fmla="*/ 755227 w 2827867"/>
                <a:gd name="connsiteY162" fmla="*/ 812800 h 1073573"/>
                <a:gd name="connsiteX163" fmla="*/ 738294 w 2827867"/>
                <a:gd name="connsiteY163" fmla="*/ 792480 h 1073573"/>
                <a:gd name="connsiteX164" fmla="*/ 738294 w 2827867"/>
                <a:gd name="connsiteY164" fmla="*/ 792480 h 1073573"/>
                <a:gd name="connsiteX165" fmla="*/ 714587 w 2827867"/>
                <a:gd name="connsiteY165" fmla="*/ 775547 h 1073573"/>
                <a:gd name="connsiteX166" fmla="*/ 721360 w 2827867"/>
                <a:gd name="connsiteY166" fmla="*/ 738293 h 1073573"/>
                <a:gd name="connsiteX167" fmla="*/ 721360 w 2827867"/>
                <a:gd name="connsiteY167" fmla="*/ 714587 h 1073573"/>
                <a:gd name="connsiteX168" fmla="*/ 721360 w 2827867"/>
                <a:gd name="connsiteY168" fmla="*/ 694267 h 1073573"/>
                <a:gd name="connsiteX169" fmla="*/ 717974 w 2827867"/>
                <a:gd name="connsiteY169" fmla="*/ 663787 h 1073573"/>
                <a:gd name="connsiteX170" fmla="*/ 707814 w 2827867"/>
                <a:gd name="connsiteY170" fmla="*/ 640080 h 1073573"/>
                <a:gd name="connsiteX171" fmla="*/ 711200 w 2827867"/>
                <a:gd name="connsiteY171" fmla="*/ 609600 h 1073573"/>
                <a:gd name="connsiteX172" fmla="*/ 707814 w 2827867"/>
                <a:gd name="connsiteY172" fmla="*/ 589280 h 1073573"/>
                <a:gd name="connsiteX173" fmla="*/ 697654 w 2827867"/>
                <a:gd name="connsiteY173" fmla="*/ 562187 h 1073573"/>
                <a:gd name="connsiteX174" fmla="*/ 687494 w 2827867"/>
                <a:gd name="connsiteY174" fmla="*/ 555413 h 1073573"/>
                <a:gd name="connsiteX175" fmla="*/ 657014 w 2827867"/>
                <a:gd name="connsiteY175" fmla="*/ 545253 h 1073573"/>
                <a:gd name="connsiteX176" fmla="*/ 602827 w 2827867"/>
                <a:gd name="connsiteY176" fmla="*/ 545253 h 1073573"/>
                <a:gd name="connsiteX177" fmla="*/ 565574 w 2827867"/>
                <a:gd name="connsiteY177" fmla="*/ 541867 h 1073573"/>
                <a:gd name="connsiteX178" fmla="*/ 538480 w 2827867"/>
                <a:gd name="connsiteY178" fmla="*/ 538480 h 1073573"/>
                <a:gd name="connsiteX179" fmla="*/ 538480 w 2827867"/>
                <a:gd name="connsiteY179" fmla="*/ 538480 h 1073573"/>
                <a:gd name="connsiteX180" fmla="*/ 494454 w 2827867"/>
                <a:gd name="connsiteY180" fmla="*/ 518160 h 1073573"/>
                <a:gd name="connsiteX181" fmla="*/ 474134 w 2827867"/>
                <a:gd name="connsiteY181" fmla="*/ 501227 h 1073573"/>
                <a:gd name="connsiteX182" fmla="*/ 467360 w 2827867"/>
                <a:gd name="connsiteY182" fmla="*/ 491067 h 1073573"/>
                <a:gd name="connsiteX183" fmla="*/ 423334 w 2827867"/>
                <a:gd name="connsiteY183" fmla="*/ 484293 h 1073573"/>
                <a:gd name="connsiteX184" fmla="*/ 389467 w 2827867"/>
                <a:gd name="connsiteY184" fmla="*/ 494453 h 1073573"/>
                <a:gd name="connsiteX185" fmla="*/ 362374 w 2827867"/>
                <a:gd name="connsiteY185" fmla="*/ 491067 h 1073573"/>
                <a:gd name="connsiteX186" fmla="*/ 335280 w 2827867"/>
                <a:gd name="connsiteY186" fmla="*/ 467360 h 1073573"/>
                <a:gd name="connsiteX187" fmla="*/ 308187 w 2827867"/>
                <a:gd name="connsiteY187" fmla="*/ 457200 h 1073573"/>
                <a:gd name="connsiteX188" fmla="*/ 274320 w 2827867"/>
                <a:gd name="connsiteY188" fmla="*/ 433493 h 1073573"/>
                <a:gd name="connsiteX189" fmla="*/ 264160 w 2827867"/>
                <a:gd name="connsiteY189" fmla="*/ 403013 h 1073573"/>
                <a:gd name="connsiteX190" fmla="*/ 243840 w 2827867"/>
                <a:gd name="connsiteY190" fmla="*/ 392853 h 1073573"/>
                <a:gd name="connsiteX191" fmla="*/ 223520 w 2827867"/>
                <a:gd name="connsiteY191" fmla="*/ 375920 h 1073573"/>
                <a:gd name="connsiteX192" fmla="*/ 203200 w 2827867"/>
                <a:gd name="connsiteY192" fmla="*/ 345440 h 1073573"/>
                <a:gd name="connsiteX193" fmla="*/ 203200 w 2827867"/>
                <a:gd name="connsiteY193" fmla="*/ 345440 h 1073573"/>
                <a:gd name="connsiteX194" fmla="*/ 172720 w 2827867"/>
                <a:gd name="connsiteY194" fmla="*/ 294640 h 1073573"/>
                <a:gd name="connsiteX195" fmla="*/ 152400 w 2827867"/>
                <a:gd name="connsiteY195" fmla="*/ 284480 h 1073573"/>
                <a:gd name="connsiteX196" fmla="*/ 135467 w 2827867"/>
                <a:gd name="connsiteY196" fmla="*/ 247227 h 1073573"/>
                <a:gd name="connsiteX197" fmla="*/ 125307 w 2827867"/>
                <a:gd name="connsiteY197" fmla="*/ 223520 h 1073573"/>
                <a:gd name="connsiteX198" fmla="*/ 111760 w 2827867"/>
                <a:gd name="connsiteY198" fmla="*/ 209973 h 1073573"/>
                <a:gd name="connsiteX199" fmla="*/ 84667 w 2827867"/>
                <a:gd name="connsiteY199" fmla="*/ 193040 h 1073573"/>
                <a:gd name="connsiteX200" fmla="*/ 64347 w 2827867"/>
                <a:gd name="connsiteY200" fmla="*/ 182880 h 1073573"/>
                <a:gd name="connsiteX201" fmla="*/ 47414 w 2827867"/>
                <a:gd name="connsiteY201" fmla="*/ 182880 h 1073573"/>
                <a:gd name="connsiteX202" fmla="*/ 37254 w 2827867"/>
                <a:gd name="connsiteY202" fmla="*/ 189653 h 1073573"/>
                <a:gd name="connsiteX203" fmla="*/ 30480 w 2827867"/>
                <a:gd name="connsiteY203" fmla="*/ 203200 h 1073573"/>
                <a:gd name="connsiteX204" fmla="*/ 27094 w 2827867"/>
                <a:gd name="connsiteY204" fmla="*/ 230293 h 1073573"/>
                <a:gd name="connsiteX205" fmla="*/ 16934 w 2827867"/>
                <a:gd name="connsiteY205" fmla="*/ 247227 h 1073573"/>
                <a:gd name="connsiteX206" fmla="*/ 6774 w 2827867"/>
                <a:gd name="connsiteY206" fmla="*/ 257387 h 1073573"/>
                <a:gd name="connsiteX207" fmla="*/ 3387 w 2827867"/>
                <a:gd name="connsiteY207" fmla="*/ 270933 h 1073573"/>
                <a:gd name="connsiteX208" fmla="*/ 0 w 2827867"/>
                <a:gd name="connsiteY208" fmla="*/ 284480 h 1073573"/>
                <a:gd name="connsiteX209" fmla="*/ 0 w 2827867"/>
                <a:gd name="connsiteY209" fmla="*/ 304800 h 1073573"/>
                <a:gd name="connsiteX210" fmla="*/ 0 w 2827867"/>
                <a:gd name="connsiteY210" fmla="*/ 328507 h 1073573"/>
                <a:gd name="connsiteX211" fmla="*/ 0 w 2827867"/>
                <a:gd name="connsiteY211" fmla="*/ 335280 h 1073573"/>
                <a:gd name="connsiteX212" fmla="*/ 13547 w 2827867"/>
                <a:gd name="connsiteY212" fmla="*/ 348827 h 1073573"/>
                <a:gd name="connsiteX213" fmla="*/ 13547 w 2827867"/>
                <a:gd name="connsiteY213" fmla="*/ 352213 h 1073573"/>
                <a:gd name="connsiteX214" fmla="*/ 20320 w 2827867"/>
                <a:gd name="connsiteY214" fmla="*/ 362373 h 1073573"/>
                <a:gd name="connsiteX215" fmla="*/ 13547 w 2827867"/>
                <a:gd name="connsiteY215" fmla="*/ 369147 h 1073573"/>
                <a:gd name="connsiteX216" fmla="*/ 16934 w 2827867"/>
                <a:gd name="connsiteY216" fmla="*/ 392853 h 1073573"/>
                <a:gd name="connsiteX217" fmla="*/ 13547 w 2827867"/>
                <a:gd name="connsiteY217" fmla="*/ 406400 h 1073573"/>
                <a:gd name="connsiteX218" fmla="*/ 10160 w 2827867"/>
                <a:gd name="connsiteY218" fmla="*/ 416560 h 1073573"/>
                <a:gd name="connsiteX219" fmla="*/ 6774 w 2827867"/>
                <a:gd name="connsiteY219" fmla="*/ 430107 h 1073573"/>
                <a:gd name="connsiteX220" fmla="*/ 3387 w 2827867"/>
                <a:gd name="connsiteY220" fmla="*/ 440267 h 1073573"/>
                <a:gd name="connsiteX221" fmla="*/ 16934 w 2827867"/>
                <a:gd name="connsiteY221" fmla="*/ 443653 h 1073573"/>
                <a:gd name="connsiteX222" fmla="*/ 20320 w 2827867"/>
                <a:gd name="connsiteY222" fmla="*/ 450427 h 1073573"/>
                <a:gd name="connsiteX223" fmla="*/ 23707 w 2827867"/>
                <a:gd name="connsiteY223" fmla="*/ 457200 h 1073573"/>
                <a:gd name="connsiteX224" fmla="*/ 30480 w 2827867"/>
                <a:gd name="connsiteY224" fmla="*/ 460587 h 1073573"/>
                <a:gd name="connsiteX225" fmla="*/ 40640 w 2827867"/>
                <a:gd name="connsiteY225" fmla="*/ 474133 h 1073573"/>
                <a:gd name="connsiteX226" fmla="*/ 47414 w 2827867"/>
                <a:gd name="connsiteY226" fmla="*/ 474133 h 1073573"/>
                <a:gd name="connsiteX227" fmla="*/ 54187 w 2827867"/>
                <a:gd name="connsiteY227" fmla="*/ 463973 h 1073573"/>
                <a:gd name="connsiteX228" fmla="*/ 71120 w 2827867"/>
                <a:gd name="connsiteY228" fmla="*/ 460587 h 1073573"/>
                <a:gd name="connsiteX229" fmla="*/ 88054 w 2827867"/>
                <a:gd name="connsiteY229" fmla="*/ 460587 h 1073573"/>
                <a:gd name="connsiteX230" fmla="*/ 98214 w 2827867"/>
                <a:gd name="connsiteY230" fmla="*/ 460587 h 1073573"/>
                <a:gd name="connsiteX231" fmla="*/ 115147 w 2827867"/>
                <a:gd name="connsiteY231" fmla="*/ 463973 h 1073573"/>
                <a:gd name="connsiteX232" fmla="*/ 128694 w 2827867"/>
                <a:gd name="connsiteY232" fmla="*/ 470747 h 1073573"/>
                <a:gd name="connsiteX233" fmla="*/ 138854 w 2827867"/>
                <a:gd name="connsiteY233" fmla="*/ 480907 h 1073573"/>
                <a:gd name="connsiteX234" fmla="*/ 135467 w 2827867"/>
                <a:gd name="connsiteY234" fmla="*/ 491067 h 1073573"/>
                <a:gd name="connsiteX235" fmla="*/ 132080 w 2827867"/>
                <a:gd name="connsiteY235" fmla="*/ 504613 h 1073573"/>
                <a:gd name="connsiteX236" fmla="*/ 132080 w 2827867"/>
                <a:gd name="connsiteY236" fmla="*/ 504613 h 1073573"/>
                <a:gd name="connsiteX237" fmla="*/ 125307 w 2827867"/>
                <a:gd name="connsiteY237" fmla="*/ 524933 h 1073573"/>
                <a:gd name="connsiteX238" fmla="*/ 135467 w 2827867"/>
                <a:gd name="connsiteY238" fmla="*/ 552027 h 1073573"/>
                <a:gd name="connsiteX239" fmla="*/ 142240 w 2827867"/>
                <a:gd name="connsiteY239" fmla="*/ 555413 h 1073573"/>
                <a:gd name="connsiteX240" fmla="*/ 155787 w 2827867"/>
                <a:gd name="connsiteY240" fmla="*/ 555413 h 1073573"/>
                <a:gd name="connsiteX241" fmla="*/ 172720 w 2827867"/>
                <a:gd name="connsiteY241" fmla="*/ 555413 h 1073573"/>
                <a:gd name="connsiteX242" fmla="*/ 186267 w 2827867"/>
                <a:gd name="connsiteY242" fmla="*/ 541867 h 1073573"/>
                <a:gd name="connsiteX243" fmla="*/ 193040 w 2827867"/>
                <a:gd name="connsiteY243" fmla="*/ 535093 h 1073573"/>
                <a:gd name="connsiteX244" fmla="*/ 193040 w 2827867"/>
                <a:gd name="connsiteY244" fmla="*/ 531707 h 1073573"/>
                <a:gd name="connsiteX245" fmla="*/ 203200 w 2827867"/>
                <a:gd name="connsiteY245" fmla="*/ 531707 h 1073573"/>
                <a:gd name="connsiteX246" fmla="*/ 216747 w 2827867"/>
                <a:gd name="connsiteY246" fmla="*/ 531707 h 1073573"/>
                <a:gd name="connsiteX247" fmla="*/ 220134 w 2827867"/>
                <a:gd name="connsiteY247" fmla="*/ 538480 h 1073573"/>
                <a:gd name="connsiteX248" fmla="*/ 240454 w 2827867"/>
                <a:gd name="connsiteY248" fmla="*/ 545253 h 1073573"/>
                <a:gd name="connsiteX249" fmla="*/ 240454 w 2827867"/>
                <a:gd name="connsiteY249" fmla="*/ 555413 h 1073573"/>
                <a:gd name="connsiteX250" fmla="*/ 240454 w 2827867"/>
                <a:gd name="connsiteY250" fmla="*/ 565573 h 1073573"/>
                <a:gd name="connsiteX251" fmla="*/ 243840 w 2827867"/>
                <a:gd name="connsiteY251" fmla="*/ 575733 h 1073573"/>
                <a:gd name="connsiteX252" fmla="*/ 254000 w 2827867"/>
                <a:gd name="connsiteY252" fmla="*/ 592667 h 1073573"/>
                <a:gd name="connsiteX253" fmla="*/ 267547 w 2827867"/>
                <a:gd name="connsiteY253" fmla="*/ 602827 h 1073573"/>
                <a:gd name="connsiteX254" fmla="*/ 284480 w 2827867"/>
                <a:gd name="connsiteY254" fmla="*/ 612987 h 1073573"/>
                <a:gd name="connsiteX255" fmla="*/ 287867 w 2827867"/>
                <a:gd name="connsiteY255" fmla="*/ 623147 h 1073573"/>
                <a:gd name="connsiteX256" fmla="*/ 291254 w 2827867"/>
                <a:gd name="connsiteY256" fmla="*/ 629920 h 1073573"/>
                <a:gd name="connsiteX257" fmla="*/ 301414 w 2827867"/>
                <a:gd name="connsiteY257" fmla="*/ 633307 h 1073573"/>
                <a:gd name="connsiteX258" fmla="*/ 318347 w 2827867"/>
                <a:gd name="connsiteY258" fmla="*/ 633307 h 1073573"/>
                <a:gd name="connsiteX259" fmla="*/ 338667 w 2827867"/>
                <a:gd name="connsiteY259" fmla="*/ 646853 h 1073573"/>
                <a:gd name="connsiteX260" fmla="*/ 338667 w 2827867"/>
                <a:gd name="connsiteY260" fmla="*/ 663787 h 1073573"/>
                <a:gd name="connsiteX261" fmla="*/ 338667 w 2827867"/>
                <a:gd name="connsiteY261" fmla="*/ 663787 h 1073573"/>
                <a:gd name="connsiteX262" fmla="*/ 335280 w 2827867"/>
                <a:gd name="connsiteY262" fmla="*/ 697653 h 1073573"/>
                <a:gd name="connsiteX263" fmla="*/ 335280 w 2827867"/>
                <a:gd name="connsiteY263" fmla="*/ 717973 h 1073573"/>
                <a:gd name="connsiteX264" fmla="*/ 338667 w 2827867"/>
                <a:gd name="connsiteY264" fmla="*/ 728133 h 1073573"/>
                <a:gd name="connsiteX265" fmla="*/ 348827 w 2827867"/>
                <a:gd name="connsiteY265" fmla="*/ 731520 h 1073573"/>
                <a:gd name="connsiteX266" fmla="*/ 372534 w 2827867"/>
                <a:gd name="connsiteY266" fmla="*/ 731520 h 1073573"/>
                <a:gd name="connsiteX267" fmla="*/ 396240 w 2827867"/>
                <a:gd name="connsiteY267" fmla="*/ 734907 h 1073573"/>
                <a:gd name="connsiteX268" fmla="*/ 433494 w 2827867"/>
                <a:gd name="connsiteY268" fmla="*/ 745067 h 1073573"/>
                <a:gd name="connsiteX269" fmla="*/ 440267 w 2827867"/>
                <a:gd name="connsiteY269" fmla="*/ 758613 h 1073573"/>
                <a:gd name="connsiteX270" fmla="*/ 447040 w 2827867"/>
                <a:gd name="connsiteY270" fmla="*/ 778933 h 1073573"/>
                <a:gd name="connsiteX271" fmla="*/ 467360 w 2827867"/>
                <a:gd name="connsiteY271" fmla="*/ 806027 h 1073573"/>
                <a:gd name="connsiteX272" fmla="*/ 480907 w 2827867"/>
                <a:gd name="connsiteY272" fmla="*/ 833120 h 1073573"/>
                <a:gd name="connsiteX273" fmla="*/ 491067 w 2827867"/>
                <a:gd name="connsiteY273" fmla="*/ 846667 h 1073573"/>
                <a:gd name="connsiteX274" fmla="*/ 491067 w 2827867"/>
                <a:gd name="connsiteY274" fmla="*/ 863600 h 1073573"/>
                <a:gd name="connsiteX275" fmla="*/ 511387 w 2827867"/>
                <a:gd name="connsiteY275" fmla="*/ 924560 h 1073573"/>
                <a:gd name="connsiteX0" fmla="*/ 511387 w 2827867"/>
                <a:gd name="connsiteY0" fmla="*/ 924560 h 1073573"/>
                <a:gd name="connsiteX1" fmla="*/ 589280 w 2827867"/>
                <a:gd name="connsiteY1" fmla="*/ 934720 h 1073573"/>
                <a:gd name="connsiteX2" fmla="*/ 657014 w 2827867"/>
                <a:gd name="connsiteY2" fmla="*/ 938107 h 1073573"/>
                <a:gd name="connsiteX3" fmla="*/ 663787 w 2827867"/>
                <a:gd name="connsiteY3" fmla="*/ 944880 h 1073573"/>
                <a:gd name="connsiteX4" fmla="*/ 697654 w 2827867"/>
                <a:gd name="connsiteY4" fmla="*/ 985520 h 1073573"/>
                <a:gd name="connsiteX5" fmla="*/ 738294 w 2827867"/>
                <a:gd name="connsiteY5" fmla="*/ 1026160 h 1073573"/>
                <a:gd name="connsiteX6" fmla="*/ 755227 w 2827867"/>
                <a:gd name="connsiteY6" fmla="*/ 1049867 h 1073573"/>
                <a:gd name="connsiteX7" fmla="*/ 802640 w 2827867"/>
                <a:gd name="connsiteY7" fmla="*/ 1066800 h 1073573"/>
                <a:gd name="connsiteX8" fmla="*/ 839894 w 2827867"/>
                <a:gd name="connsiteY8" fmla="*/ 1073573 h 1073573"/>
                <a:gd name="connsiteX9" fmla="*/ 900854 w 2827867"/>
                <a:gd name="connsiteY9" fmla="*/ 1053253 h 1073573"/>
                <a:gd name="connsiteX10" fmla="*/ 917787 w 2827867"/>
                <a:gd name="connsiteY10" fmla="*/ 1036320 h 1073573"/>
                <a:gd name="connsiteX11" fmla="*/ 924560 w 2827867"/>
                <a:gd name="connsiteY11" fmla="*/ 1009227 h 1073573"/>
                <a:gd name="connsiteX12" fmla="*/ 927947 w 2827867"/>
                <a:gd name="connsiteY12" fmla="*/ 995680 h 1073573"/>
                <a:gd name="connsiteX13" fmla="*/ 968587 w 2827867"/>
                <a:gd name="connsiteY13" fmla="*/ 971973 h 1073573"/>
                <a:gd name="connsiteX14" fmla="*/ 982134 w 2827867"/>
                <a:gd name="connsiteY14" fmla="*/ 965200 h 1073573"/>
                <a:gd name="connsiteX15" fmla="*/ 1005840 w 2827867"/>
                <a:gd name="connsiteY15" fmla="*/ 965200 h 1073573"/>
                <a:gd name="connsiteX16" fmla="*/ 1043094 w 2827867"/>
                <a:gd name="connsiteY16" fmla="*/ 944880 h 1073573"/>
                <a:gd name="connsiteX17" fmla="*/ 1060027 w 2827867"/>
                <a:gd name="connsiteY17" fmla="*/ 921173 h 1073573"/>
                <a:gd name="connsiteX18" fmla="*/ 1063414 w 2827867"/>
                <a:gd name="connsiteY18" fmla="*/ 894080 h 1073573"/>
                <a:gd name="connsiteX19" fmla="*/ 1090507 w 2827867"/>
                <a:gd name="connsiteY19" fmla="*/ 836507 h 1073573"/>
                <a:gd name="connsiteX20" fmla="*/ 1090507 w 2827867"/>
                <a:gd name="connsiteY20" fmla="*/ 806027 h 1073573"/>
                <a:gd name="connsiteX21" fmla="*/ 1104054 w 2827867"/>
                <a:gd name="connsiteY21" fmla="*/ 792480 h 1073573"/>
                <a:gd name="connsiteX22" fmla="*/ 1127760 w 2827867"/>
                <a:gd name="connsiteY22" fmla="*/ 782320 h 1073573"/>
                <a:gd name="connsiteX23" fmla="*/ 1154854 w 2827867"/>
                <a:gd name="connsiteY23" fmla="*/ 778933 h 1073573"/>
                <a:gd name="connsiteX24" fmla="*/ 1181947 w 2827867"/>
                <a:gd name="connsiteY24" fmla="*/ 755227 h 1073573"/>
                <a:gd name="connsiteX25" fmla="*/ 1205654 w 2827867"/>
                <a:gd name="connsiteY25" fmla="*/ 714587 h 1073573"/>
                <a:gd name="connsiteX26" fmla="*/ 1229360 w 2827867"/>
                <a:gd name="connsiteY26" fmla="*/ 673947 h 1073573"/>
                <a:gd name="connsiteX27" fmla="*/ 1236134 w 2827867"/>
                <a:gd name="connsiteY27" fmla="*/ 660400 h 1073573"/>
                <a:gd name="connsiteX28" fmla="*/ 1249680 w 2827867"/>
                <a:gd name="connsiteY28" fmla="*/ 657013 h 1073573"/>
                <a:gd name="connsiteX29" fmla="*/ 1293707 w 2827867"/>
                <a:gd name="connsiteY29" fmla="*/ 663787 h 1073573"/>
                <a:gd name="connsiteX30" fmla="*/ 1307254 w 2827867"/>
                <a:gd name="connsiteY30" fmla="*/ 677333 h 1073573"/>
                <a:gd name="connsiteX31" fmla="*/ 1314027 w 2827867"/>
                <a:gd name="connsiteY31" fmla="*/ 697653 h 1073573"/>
                <a:gd name="connsiteX32" fmla="*/ 1317414 w 2827867"/>
                <a:gd name="connsiteY32" fmla="*/ 714587 h 1073573"/>
                <a:gd name="connsiteX33" fmla="*/ 1320800 w 2827867"/>
                <a:gd name="connsiteY33" fmla="*/ 717973 h 1073573"/>
                <a:gd name="connsiteX34" fmla="*/ 1405467 w 2827867"/>
                <a:gd name="connsiteY34" fmla="*/ 717973 h 1073573"/>
                <a:gd name="connsiteX35" fmla="*/ 1422400 w 2827867"/>
                <a:gd name="connsiteY35" fmla="*/ 711200 h 1073573"/>
                <a:gd name="connsiteX36" fmla="*/ 1425787 w 2827867"/>
                <a:gd name="connsiteY36" fmla="*/ 697653 h 1073573"/>
                <a:gd name="connsiteX37" fmla="*/ 1425787 w 2827867"/>
                <a:gd name="connsiteY37" fmla="*/ 687493 h 1073573"/>
                <a:gd name="connsiteX38" fmla="*/ 1432560 w 2827867"/>
                <a:gd name="connsiteY38" fmla="*/ 680720 h 1073573"/>
                <a:gd name="connsiteX39" fmla="*/ 1459654 w 2827867"/>
                <a:gd name="connsiteY39" fmla="*/ 673947 h 1073573"/>
                <a:gd name="connsiteX40" fmla="*/ 1476587 w 2827867"/>
                <a:gd name="connsiteY40" fmla="*/ 677333 h 1073573"/>
                <a:gd name="connsiteX41" fmla="*/ 1496907 w 2827867"/>
                <a:gd name="connsiteY41" fmla="*/ 680720 h 1073573"/>
                <a:gd name="connsiteX42" fmla="*/ 1517227 w 2827867"/>
                <a:gd name="connsiteY42" fmla="*/ 697653 h 1073573"/>
                <a:gd name="connsiteX43" fmla="*/ 1544320 w 2827867"/>
                <a:gd name="connsiteY43" fmla="*/ 711200 h 1073573"/>
                <a:gd name="connsiteX44" fmla="*/ 1564640 w 2827867"/>
                <a:gd name="connsiteY44" fmla="*/ 748453 h 1073573"/>
                <a:gd name="connsiteX45" fmla="*/ 1588347 w 2827867"/>
                <a:gd name="connsiteY45" fmla="*/ 768773 h 1073573"/>
                <a:gd name="connsiteX46" fmla="*/ 1618827 w 2827867"/>
                <a:gd name="connsiteY46" fmla="*/ 782320 h 1073573"/>
                <a:gd name="connsiteX47" fmla="*/ 1639147 w 2827867"/>
                <a:gd name="connsiteY47" fmla="*/ 782320 h 1073573"/>
                <a:gd name="connsiteX48" fmla="*/ 1656080 w 2827867"/>
                <a:gd name="connsiteY48" fmla="*/ 758613 h 1073573"/>
                <a:gd name="connsiteX49" fmla="*/ 1703494 w 2827867"/>
                <a:gd name="connsiteY49" fmla="*/ 711200 h 1073573"/>
                <a:gd name="connsiteX50" fmla="*/ 1713654 w 2827867"/>
                <a:gd name="connsiteY50" fmla="*/ 704427 h 1073573"/>
                <a:gd name="connsiteX51" fmla="*/ 1733974 w 2827867"/>
                <a:gd name="connsiteY51" fmla="*/ 701040 h 1073573"/>
                <a:gd name="connsiteX52" fmla="*/ 1788160 w 2827867"/>
                <a:gd name="connsiteY52" fmla="*/ 704427 h 1073573"/>
                <a:gd name="connsiteX53" fmla="*/ 1822027 w 2827867"/>
                <a:gd name="connsiteY53" fmla="*/ 704427 h 1073573"/>
                <a:gd name="connsiteX54" fmla="*/ 1845734 w 2827867"/>
                <a:gd name="connsiteY54" fmla="*/ 704427 h 1073573"/>
                <a:gd name="connsiteX55" fmla="*/ 1859280 w 2827867"/>
                <a:gd name="connsiteY55" fmla="*/ 701040 h 1073573"/>
                <a:gd name="connsiteX56" fmla="*/ 1876214 w 2827867"/>
                <a:gd name="connsiteY56" fmla="*/ 677333 h 1073573"/>
                <a:gd name="connsiteX57" fmla="*/ 1889760 w 2827867"/>
                <a:gd name="connsiteY57" fmla="*/ 646853 h 1073573"/>
                <a:gd name="connsiteX58" fmla="*/ 1893147 w 2827867"/>
                <a:gd name="connsiteY58" fmla="*/ 633307 h 1073573"/>
                <a:gd name="connsiteX59" fmla="*/ 1906694 w 2827867"/>
                <a:gd name="connsiteY59" fmla="*/ 629920 h 1073573"/>
                <a:gd name="connsiteX60" fmla="*/ 1910080 w 2827867"/>
                <a:gd name="connsiteY60" fmla="*/ 612987 h 1073573"/>
                <a:gd name="connsiteX61" fmla="*/ 1930400 w 2827867"/>
                <a:gd name="connsiteY61" fmla="*/ 589280 h 1073573"/>
                <a:gd name="connsiteX62" fmla="*/ 1960880 w 2827867"/>
                <a:gd name="connsiteY62" fmla="*/ 572347 h 1073573"/>
                <a:gd name="connsiteX63" fmla="*/ 2011680 w 2827867"/>
                <a:gd name="connsiteY63" fmla="*/ 575733 h 1073573"/>
                <a:gd name="connsiteX64" fmla="*/ 2042160 w 2827867"/>
                <a:gd name="connsiteY64" fmla="*/ 585893 h 1073573"/>
                <a:gd name="connsiteX65" fmla="*/ 2120054 w 2827867"/>
                <a:gd name="connsiteY65" fmla="*/ 599440 h 1073573"/>
                <a:gd name="connsiteX66" fmla="*/ 2164080 w 2827867"/>
                <a:gd name="connsiteY66" fmla="*/ 606213 h 1073573"/>
                <a:gd name="connsiteX67" fmla="*/ 2181014 w 2827867"/>
                <a:gd name="connsiteY67" fmla="*/ 629920 h 1073573"/>
                <a:gd name="connsiteX68" fmla="*/ 2211494 w 2827867"/>
                <a:gd name="connsiteY68" fmla="*/ 657013 h 1073573"/>
                <a:gd name="connsiteX69" fmla="*/ 2231814 w 2827867"/>
                <a:gd name="connsiteY69" fmla="*/ 667173 h 1073573"/>
                <a:gd name="connsiteX70" fmla="*/ 2269067 w 2827867"/>
                <a:gd name="connsiteY70" fmla="*/ 680720 h 1073573"/>
                <a:gd name="connsiteX71" fmla="*/ 2302934 w 2827867"/>
                <a:gd name="connsiteY71" fmla="*/ 684107 h 1073573"/>
                <a:gd name="connsiteX72" fmla="*/ 2350347 w 2827867"/>
                <a:gd name="connsiteY72" fmla="*/ 714587 h 1073573"/>
                <a:gd name="connsiteX73" fmla="*/ 2377440 w 2827867"/>
                <a:gd name="connsiteY73" fmla="*/ 728133 h 1073573"/>
                <a:gd name="connsiteX74" fmla="*/ 2411307 w 2827867"/>
                <a:gd name="connsiteY74" fmla="*/ 745067 h 1073573"/>
                <a:gd name="connsiteX75" fmla="*/ 2468880 w 2827867"/>
                <a:gd name="connsiteY75" fmla="*/ 751840 h 1073573"/>
                <a:gd name="connsiteX76" fmla="*/ 2509520 w 2827867"/>
                <a:gd name="connsiteY76" fmla="*/ 758613 h 1073573"/>
                <a:gd name="connsiteX77" fmla="*/ 2556934 w 2827867"/>
                <a:gd name="connsiteY77" fmla="*/ 826347 h 1073573"/>
                <a:gd name="connsiteX78" fmla="*/ 2580640 w 2827867"/>
                <a:gd name="connsiteY78" fmla="*/ 856827 h 1073573"/>
                <a:gd name="connsiteX79" fmla="*/ 2604347 w 2827867"/>
                <a:gd name="connsiteY79" fmla="*/ 897467 h 1073573"/>
                <a:gd name="connsiteX80" fmla="*/ 2634827 w 2827867"/>
                <a:gd name="connsiteY80" fmla="*/ 917787 h 1073573"/>
                <a:gd name="connsiteX81" fmla="*/ 2665307 w 2827867"/>
                <a:gd name="connsiteY81" fmla="*/ 924560 h 1073573"/>
                <a:gd name="connsiteX82" fmla="*/ 2705947 w 2827867"/>
                <a:gd name="connsiteY82" fmla="*/ 904240 h 1073573"/>
                <a:gd name="connsiteX83" fmla="*/ 2703010 w 2827867"/>
                <a:gd name="connsiteY83" fmla="*/ 865710 h 1073573"/>
                <a:gd name="connsiteX84" fmla="*/ 2705947 w 2827867"/>
                <a:gd name="connsiteY84" fmla="*/ 812800 h 1073573"/>
                <a:gd name="connsiteX85" fmla="*/ 2702560 w 2827867"/>
                <a:gd name="connsiteY85" fmla="*/ 795867 h 1073573"/>
                <a:gd name="connsiteX86" fmla="*/ 2699174 w 2827867"/>
                <a:gd name="connsiteY86" fmla="*/ 768773 h 1073573"/>
                <a:gd name="connsiteX87" fmla="*/ 2695787 w 2827867"/>
                <a:gd name="connsiteY87" fmla="*/ 755227 h 1073573"/>
                <a:gd name="connsiteX88" fmla="*/ 2689014 w 2827867"/>
                <a:gd name="connsiteY88" fmla="*/ 734907 h 1073573"/>
                <a:gd name="connsiteX89" fmla="*/ 2682240 w 2827867"/>
                <a:gd name="connsiteY89" fmla="*/ 714587 h 1073573"/>
                <a:gd name="connsiteX90" fmla="*/ 2678854 w 2827867"/>
                <a:gd name="connsiteY90" fmla="*/ 694267 h 1073573"/>
                <a:gd name="connsiteX91" fmla="*/ 2672080 w 2827867"/>
                <a:gd name="connsiteY91" fmla="*/ 684107 h 1073573"/>
                <a:gd name="connsiteX92" fmla="*/ 2678854 w 2827867"/>
                <a:gd name="connsiteY92" fmla="*/ 670560 h 1073573"/>
                <a:gd name="connsiteX93" fmla="*/ 2699174 w 2827867"/>
                <a:gd name="connsiteY93" fmla="*/ 663787 h 1073573"/>
                <a:gd name="connsiteX94" fmla="*/ 2729654 w 2827867"/>
                <a:gd name="connsiteY94" fmla="*/ 663787 h 1073573"/>
                <a:gd name="connsiteX95" fmla="*/ 2770294 w 2827867"/>
                <a:gd name="connsiteY95" fmla="*/ 670560 h 1073573"/>
                <a:gd name="connsiteX96" fmla="*/ 2783840 w 2827867"/>
                <a:gd name="connsiteY96" fmla="*/ 673947 h 1073573"/>
                <a:gd name="connsiteX97" fmla="*/ 2804160 w 2827867"/>
                <a:gd name="connsiteY97" fmla="*/ 687493 h 1073573"/>
                <a:gd name="connsiteX98" fmla="*/ 2827867 w 2827867"/>
                <a:gd name="connsiteY98" fmla="*/ 670560 h 1073573"/>
                <a:gd name="connsiteX99" fmla="*/ 1960213 w 2827867"/>
                <a:gd name="connsiteY99" fmla="*/ 571567 h 1073573"/>
                <a:gd name="connsiteX100" fmla="*/ 1968475 w 2827867"/>
                <a:gd name="connsiteY100" fmla="*/ 564620 h 1073573"/>
                <a:gd name="connsiteX101" fmla="*/ 1927380 w 2827867"/>
                <a:gd name="connsiteY101" fmla="*/ 537613 h 1073573"/>
                <a:gd name="connsiteX102" fmla="*/ 1883642 w 2827867"/>
                <a:gd name="connsiteY102" fmla="*/ 500534 h 1073573"/>
                <a:gd name="connsiteX103" fmla="*/ 1880710 w 2827867"/>
                <a:gd name="connsiteY103" fmla="*/ 445131 h 1073573"/>
                <a:gd name="connsiteX104" fmla="*/ 1845977 w 2827867"/>
                <a:gd name="connsiteY104" fmla="*/ 386255 h 1073573"/>
                <a:gd name="connsiteX105" fmla="*/ 1850852 w 2827867"/>
                <a:gd name="connsiteY105" fmla="*/ 340925 h 1073573"/>
                <a:gd name="connsiteX106" fmla="*/ 1807114 w 2827867"/>
                <a:gd name="connsiteY106" fmla="*/ 331721 h 1073573"/>
                <a:gd name="connsiteX107" fmla="*/ 1727733 w 2827867"/>
                <a:gd name="connsiteY107" fmla="*/ 287087 h 1073573"/>
                <a:gd name="connsiteX108" fmla="*/ 1648641 w 2827867"/>
                <a:gd name="connsiteY108" fmla="*/ 267721 h 1073573"/>
                <a:gd name="connsiteX109" fmla="*/ 1639968 w 2827867"/>
                <a:gd name="connsiteY109" fmla="*/ 240715 h 1073573"/>
                <a:gd name="connsiteX110" fmla="*/ 1632617 w 2827867"/>
                <a:gd name="connsiteY110" fmla="*/ 182707 h 1073573"/>
                <a:gd name="connsiteX111" fmla="*/ 1647075 w 2827867"/>
                <a:gd name="connsiteY111" fmla="*/ 132341 h 1073573"/>
                <a:gd name="connsiteX112" fmla="*/ 1702628 w 2827867"/>
                <a:gd name="connsiteY112" fmla="*/ 103164 h 1073573"/>
                <a:gd name="connsiteX113" fmla="*/ 1699696 w 2827867"/>
                <a:gd name="connsiteY113" fmla="*/ 63045 h 1073573"/>
                <a:gd name="connsiteX114" fmla="*/ 1710601 w 2827867"/>
                <a:gd name="connsiteY114" fmla="*/ 6165 h 1073573"/>
                <a:gd name="connsiteX115" fmla="*/ 1618827 w 2827867"/>
                <a:gd name="connsiteY115" fmla="*/ 0 h 1073573"/>
                <a:gd name="connsiteX116" fmla="*/ 1625600 w 2827867"/>
                <a:gd name="connsiteY116" fmla="*/ 16933 h 1073573"/>
                <a:gd name="connsiteX117" fmla="*/ 1615440 w 2827867"/>
                <a:gd name="connsiteY117" fmla="*/ 37253 h 1073573"/>
                <a:gd name="connsiteX118" fmla="*/ 1584960 w 2827867"/>
                <a:gd name="connsiteY118" fmla="*/ 54187 h 1073573"/>
                <a:gd name="connsiteX119" fmla="*/ 1540934 w 2827867"/>
                <a:gd name="connsiteY119" fmla="*/ 118533 h 1073573"/>
                <a:gd name="connsiteX120" fmla="*/ 1507067 w 2827867"/>
                <a:gd name="connsiteY120" fmla="*/ 128693 h 1073573"/>
                <a:gd name="connsiteX121" fmla="*/ 1513840 w 2827867"/>
                <a:gd name="connsiteY121" fmla="*/ 186267 h 1073573"/>
                <a:gd name="connsiteX122" fmla="*/ 1486747 w 2827867"/>
                <a:gd name="connsiteY122" fmla="*/ 216747 h 1073573"/>
                <a:gd name="connsiteX123" fmla="*/ 1486747 w 2827867"/>
                <a:gd name="connsiteY123" fmla="*/ 216747 h 1073573"/>
                <a:gd name="connsiteX124" fmla="*/ 1422400 w 2827867"/>
                <a:gd name="connsiteY124" fmla="*/ 250613 h 1073573"/>
                <a:gd name="connsiteX125" fmla="*/ 1405467 w 2827867"/>
                <a:gd name="connsiteY125" fmla="*/ 277707 h 1073573"/>
                <a:gd name="connsiteX126" fmla="*/ 1405467 w 2827867"/>
                <a:gd name="connsiteY126" fmla="*/ 277707 h 1073573"/>
                <a:gd name="connsiteX127" fmla="*/ 1398694 w 2827867"/>
                <a:gd name="connsiteY127" fmla="*/ 314960 h 1073573"/>
                <a:gd name="connsiteX128" fmla="*/ 1395307 w 2827867"/>
                <a:gd name="connsiteY128" fmla="*/ 338667 h 1073573"/>
                <a:gd name="connsiteX129" fmla="*/ 1371600 w 2827867"/>
                <a:gd name="connsiteY129" fmla="*/ 358987 h 1073573"/>
                <a:gd name="connsiteX130" fmla="*/ 1347894 w 2827867"/>
                <a:gd name="connsiteY130" fmla="*/ 382693 h 1073573"/>
                <a:gd name="connsiteX131" fmla="*/ 1337734 w 2827867"/>
                <a:gd name="connsiteY131" fmla="*/ 403013 h 1073573"/>
                <a:gd name="connsiteX132" fmla="*/ 1334347 w 2827867"/>
                <a:gd name="connsiteY132" fmla="*/ 440267 h 1073573"/>
                <a:gd name="connsiteX133" fmla="*/ 1344507 w 2827867"/>
                <a:gd name="connsiteY133" fmla="*/ 474133 h 1073573"/>
                <a:gd name="connsiteX134" fmla="*/ 1368214 w 2827867"/>
                <a:gd name="connsiteY134" fmla="*/ 504613 h 1073573"/>
                <a:gd name="connsiteX135" fmla="*/ 1378374 w 2827867"/>
                <a:gd name="connsiteY135" fmla="*/ 524933 h 1073573"/>
                <a:gd name="connsiteX136" fmla="*/ 1374987 w 2827867"/>
                <a:gd name="connsiteY136" fmla="*/ 545253 h 1073573"/>
                <a:gd name="connsiteX137" fmla="*/ 1361440 w 2827867"/>
                <a:gd name="connsiteY137" fmla="*/ 562187 h 1073573"/>
                <a:gd name="connsiteX138" fmla="*/ 1341120 w 2827867"/>
                <a:gd name="connsiteY138" fmla="*/ 565573 h 1073573"/>
                <a:gd name="connsiteX139" fmla="*/ 1320800 w 2827867"/>
                <a:gd name="connsiteY139" fmla="*/ 572347 h 1073573"/>
                <a:gd name="connsiteX140" fmla="*/ 1290320 w 2827867"/>
                <a:gd name="connsiteY140" fmla="*/ 568960 h 1073573"/>
                <a:gd name="connsiteX141" fmla="*/ 1259840 w 2827867"/>
                <a:gd name="connsiteY141" fmla="*/ 548640 h 1073573"/>
                <a:gd name="connsiteX142" fmla="*/ 1239520 w 2827867"/>
                <a:gd name="connsiteY142" fmla="*/ 538480 h 1073573"/>
                <a:gd name="connsiteX143" fmla="*/ 1205654 w 2827867"/>
                <a:gd name="connsiteY143" fmla="*/ 535093 h 1073573"/>
                <a:gd name="connsiteX144" fmla="*/ 1185334 w 2827867"/>
                <a:gd name="connsiteY144" fmla="*/ 531707 h 1073573"/>
                <a:gd name="connsiteX145" fmla="*/ 1158240 w 2827867"/>
                <a:gd name="connsiteY145" fmla="*/ 524933 h 1073573"/>
                <a:gd name="connsiteX146" fmla="*/ 1124374 w 2827867"/>
                <a:gd name="connsiteY146" fmla="*/ 528320 h 1073573"/>
                <a:gd name="connsiteX147" fmla="*/ 1107440 w 2827867"/>
                <a:gd name="connsiteY147" fmla="*/ 565573 h 1073573"/>
                <a:gd name="connsiteX148" fmla="*/ 1090507 w 2827867"/>
                <a:gd name="connsiteY148" fmla="*/ 575733 h 1073573"/>
                <a:gd name="connsiteX149" fmla="*/ 1060027 w 2827867"/>
                <a:gd name="connsiteY149" fmla="*/ 579120 h 1073573"/>
                <a:gd name="connsiteX150" fmla="*/ 1019387 w 2827867"/>
                <a:gd name="connsiteY150" fmla="*/ 579120 h 1073573"/>
                <a:gd name="connsiteX151" fmla="*/ 982134 w 2827867"/>
                <a:gd name="connsiteY151" fmla="*/ 579120 h 1073573"/>
                <a:gd name="connsiteX152" fmla="*/ 951654 w 2827867"/>
                <a:gd name="connsiteY152" fmla="*/ 582507 h 1073573"/>
                <a:gd name="connsiteX153" fmla="*/ 924560 w 2827867"/>
                <a:gd name="connsiteY153" fmla="*/ 609600 h 1073573"/>
                <a:gd name="connsiteX154" fmla="*/ 900854 w 2827867"/>
                <a:gd name="connsiteY154" fmla="*/ 640080 h 1073573"/>
                <a:gd name="connsiteX155" fmla="*/ 890694 w 2827867"/>
                <a:gd name="connsiteY155" fmla="*/ 667173 h 1073573"/>
                <a:gd name="connsiteX156" fmla="*/ 850054 w 2827867"/>
                <a:gd name="connsiteY156" fmla="*/ 697653 h 1073573"/>
                <a:gd name="connsiteX157" fmla="*/ 802640 w 2827867"/>
                <a:gd name="connsiteY157" fmla="*/ 728133 h 1073573"/>
                <a:gd name="connsiteX158" fmla="*/ 785707 w 2827867"/>
                <a:gd name="connsiteY158" fmla="*/ 748453 h 1073573"/>
                <a:gd name="connsiteX159" fmla="*/ 778934 w 2827867"/>
                <a:gd name="connsiteY159" fmla="*/ 799253 h 1073573"/>
                <a:gd name="connsiteX160" fmla="*/ 775547 w 2827867"/>
                <a:gd name="connsiteY160" fmla="*/ 812800 h 1073573"/>
                <a:gd name="connsiteX161" fmla="*/ 755227 w 2827867"/>
                <a:gd name="connsiteY161" fmla="*/ 812800 h 1073573"/>
                <a:gd name="connsiteX162" fmla="*/ 738294 w 2827867"/>
                <a:gd name="connsiteY162" fmla="*/ 792480 h 1073573"/>
                <a:gd name="connsiteX163" fmla="*/ 738294 w 2827867"/>
                <a:gd name="connsiteY163" fmla="*/ 792480 h 1073573"/>
                <a:gd name="connsiteX164" fmla="*/ 714587 w 2827867"/>
                <a:gd name="connsiteY164" fmla="*/ 775547 h 1073573"/>
                <a:gd name="connsiteX165" fmla="*/ 721360 w 2827867"/>
                <a:gd name="connsiteY165" fmla="*/ 738293 h 1073573"/>
                <a:gd name="connsiteX166" fmla="*/ 721360 w 2827867"/>
                <a:gd name="connsiteY166" fmla="*/ 714587 h 1073573"/>
                <a:gd name="connsiteX167" fmla="*/ 721360 w 2827867"/>
                <a:gd name="connsiteY167" fmla="*/ 694267 h 1073573"/>
                <a:gd name="connsiteX168" fmla="*/ 717974 w 2827867"/>
                <a:gd name="connsiteY168" fmla="*/ 663787 h 1073573"/>
                <a:gd name="connsiteX169" fmla="*/ 707814 w 2827867"/>
                <a:gd name="connsiteY169" fmla="*/ 640080 h 1073573"/>
                <a:gd name="connsiteX170" fmla="*/ 711200 w 2827867"/>
                <a:gd name="connsiteY170" fmla="*/ 609600 h 1073573"/>
                <a:gd name="connsiteX171" fmla="*/ 707814 w 2827867"/>
                <a:gd name="connsiteY171" fmla="*/ 589280 h 1073573"/>
                <a:gd name="connsiteX172" fmla="*/ 697654 w 2827867"/>
                <a:gd name="connsiteY172" fmla="*/ 562187 h 1073573"/>
                <a:gd name="connsiteX173" fmla="*/ 687494 w 2827867"/>
                <a:gd name="connsiteY173" fmla="*/ 555413 h 1073573"/>
                <a:gd name="connsiteX174" fmla="*/ 657014 w 2827867"/>
                <a:gd name="connsiteY174" fmla="*/ 545253 h 1073573"/>
                <a:gd name="connsiteX175" fmla="*/ 602827 w 2827867"/>
                <a:gd name="connsiteY175" fmla="*/ 545253 h 1073573"/>
                <a:gd name="connsiteX176" fmla="*/ 565574 w 2827867"/>
                <a:gd name="connsiteY176" fmla="*/ 541867 h 1073573"/>
                <a:gd name="connsiteX177" fmla="*/ 538480 w 2827867"/>
                <a:gd name="connsiteY177" fmla="*/ 538480 h 1073573"/>
                <a:gd name="connsiteX178" fmla="*/ 538480 w 2827867"/>
                <a:gd name="connsiteY178" fmla="*/ 538480 h 1073573"/>
                <a:gd name="connsiteX179" fmla="*/ 494454 w 2827867"/>
                <a:gd name="connsiteY179" fmla="*/ 518160 h 1073573"/>
                <a:gd name="connsiteX180" fmla="*/ 474134 w 2827867"/>
                <a:gd name="connsiteY180" fmla="*/ 501227 h 1073573"/>
                <a:gd name="connsiteX181" fmla="*/ 467360 w 2827867"/>
                <a:gd name="connsiteY181" fmla="*/ 491067 h 1073573"/>
                <a:gd name="connsiteX182" fmla="*/ 423334 w 2827867"/>
                <a:gd name="connsiteY182" fmla="*/ 484293 h 1073573"/>
                <a:gd name="connsiteX183" fmla="*/ 389467 w 2827867"/>
                <a:gd name="connsiteY183" fmla="*/ 494453 h 1073573"/>
                <a:gd name="connsiteX184" fmla="*/ 362374 w 2827867"/>
                <a:gd name="connsiteY184" fmla="*/ 491067 h 1073573"/>
                <a:gd name="connsiteX185" fmla="*/ 335280 w 2827867"/>
                <a:gd name="connsiteY185" fmla="*/ 467360 h 1073573"/>
                <a:gd name="connsiteX186" fmla="*/ 308187 w 2827867"/>
                <a:gd name="connsiteY186" fmla="*/ 457200 h 1073573"/>
                <a:gd name="connsiteX187" fmla="*/ 274320 w 2827867"/>
                <a:gd name="connsiteY187" fmla="*/ 433493 h 1073573"/>
                <a:gd name="connsiteX188" fmla="*/ 264160 w 2827867"/>
                <a:gd name="connsiteY188" fmla="*/ 403013 h 1073573"/>
                <a:gd name="connsiteX189" fmla="*/ 243840 w 2827867"/>
                <a:gd name="connsiteY189" fmla="*/ 392853 h 1073573"/>
                <a:gd name="connsiteX190" fmla="*/ 223520 w 2827867"/>
                <a:gd name="connsiteY190" fmla="*/ 375920 h 1073573"/>
                <a:gd name="connsiteX191" fmla="*/ 203200 w 2827867"/>
                <a:gd name="connsiteY191" fmla="*/ 345440 h 1073573"/>
                <a:gd name="connsiteX192" fmla="*/ 203200 w 2827867"/>
                <a:gd name="connsiteY192" fmla="*/ 345440 h 1073573"/>
                <a:gd name="connsiteX193" fmla="*/ 172720 w 2827867"/>
                <a:gd name="connsiteY193" fmla="*/ 294640 h 1073573"/>
                <a:gd name="connsiteX194" fmla="*/ 152400 w 2827867"/>
                <a:gd name="connsiteY194" fmla="*/ 284480 h 1073573"/>
                <a:gd name="connsiteX195" fmla="*/ 135467 w 2827867"/>
                <a:gd name="connsiteY195" fmla="*/ 247227 h 1073573"/>
                <a:gd name="connsiteX196" fmla="*/ 125307 w 2827867"/>
                <a:gd name="connsiteY196" fmla="*/ 223520 h 1073573"/>
                <a:gd name="connsiteX197" fmla="*/ 111760 w 2827867"/>
                <a:gd name="connsiteY197" fmla="*/ 209973 h 1073573"/>
                <a:gd name="connsiteX198" fmla="*/ 84667 w 2827867"/>
                <a:gd name="connsiteY198" fmla="*/ 193040 h 1073573"/>
                <a:gd name="connsiteX199" fmla="*/ 64347 w 2827867"/>
                <a:gd name="connsiteY199" fmla="*/ 182880 h 1073573"/>
                <a:gd name="connsiteX200" fmla="*/ 47414 w 2827867"/>
                <a:gd name="connsiteY200" fmla="*/ 182880 h 1073573"/>
                <a:gd name="connsiteX201" fmla="*/ 37254 w 2827867"/>
                <a:gd name="connsiteY201" fmla="*/ 189653 h 1073573"/>
                <a:gd name="connsiteX202" fmla="*/ 30480 w 2827867"/>
                <a:gd name="connsiteY202" fmla="*/ 203200 h 1073573"/>
                <a:gd name="connsiteX203" fmla="*/ 27094 w 2827867"/>
                <a:gd name="connsiteY203" fmla="*/ 230293 h 1073573"/>
                <a:gd name="connsiteX204" fmla="*/ 16934 w 2827867"/>
                <a:gd name="connsiteY204" fmla="*/ 247227 h 1073573"/>
                <a:gd name="connsiteX205" fmla="*/ 6774 w 2827867"/>
                <a:gd name="connsiteY205" fmla="*/ 257387 h 1073573"/>
                <a:gd name="connsiteX206" fmla="*/ 3387 w 2827867"/>
                <a:gd name="connsiteY206" fmla="*/ 270933 h 1073573"/>
                <a:gd name="connsiteX207" fmla="*/ 0 w 2827867"/>
                <a:gd name="connsiteY207" fmla="*/ 284480 h 1073573"/>
                <a:gd name="connsiteX208" fmla="*/ 0 w 2827867"/>
                <a:gd name="connsiteY208" fmla="*/ 304800 h 1073573"/>
                <a:gd name="connsiteX209" fmla="*/ 0 w 2827867"/>
                <a:gd name="connsiteY209" fmla="*/ 328507 h 1073573"/>
                <a:gd name="connsiteX210" fmla="*/ 0 w 2827867"/>
                <a:gd name="connsiteY210" fmla="*/ 335280 h 1073573"/>
                <a:gd name="connsiteX211" fmla="*/ 13547 w 2827867"/>
                <a:gd name="connsiteY211" fmla="*/ 348827 h 1073573"/>
                <a:gd name="connsiteX212" fmla="*/ 13547 w 2827867"/>
                <a:gd name="connsiteY212" fmla="*/ 352213 h 1073573"/>
                <a:gd name="connsiteX213" fmla="*/ 20320 w 2827867"/>
                <a:gd name="connsiteY213" fmla="*/ 362373 h 1073573"/>
                <a:gd name="connsiteX214" fmla="*/ 13547 w 2827867"/>
                <a:gd name="connsiteY214" fmla="*/ 369147 h 1073573"/>
                <a:gd name="connsiteX215" fmla="*/ 16934 w 2827867"/>
                <a:gd name="connsiteY215" fmla="*/ 392853 h 1073573"/>
                <a:gd name="connsiteX216" fmla="*/ 13547 w 2827867"/>
                <a:gd name="connsiteY216" fmla="*/ 406400 h 1073573"/>
                <a:gd name="connsiteX217" fmla="*/ 10160 w 2827867"/>
                <a:gd name="connsiteY217" fmla="*/ 416560 h 1073573"/>
                <a:gd name="connsiteX218" fmla="*/ 6774 w 2827867"/>
                <a:gd name="connsiteY218" fmla="*/ 430107 h 1073573"/>
                <a:gd name="connsiteX219" fmla="*/ 3387 w 2827867"/>
                <a:gd name="connsiteY219" fmla="*/ 440267 h 1073573"/>
                <a:gd name="connsiteX220" fmla="*/ 16934 w 2827867"/>
                <a:gd name="connsiteY220" fmla="*/ 443653 h 1073573"/>
                <a:gd name="connsiteX221" fmla="*/ 20320 w 2827867"/>
                <a:gd name="connsiteY221" fmla="*/ 450427 h 1073573"/>
                <a:gd name="connsiteX222" fmla="*/ 23707 w 2827867"/>
                <a:gd name="connsiteY222" fmla="*/ 457200 h 1073573"/>
                <a:gd name="connsiteX223" fmla="*/ 30480 w 2827867"/>
                <a:gd name="connsiteY223" fmla="*/ 460587 h 1073573"/>
                <a:gd name="connsiteX224" fmla="*/ 40640 w 2827867"/>
                <a:gd name="connsiteY224" fmla="*/ 474133 h 1073573"/>
                <a:gd name="connsiteX225" fmla="*/ 47414 w 2827867"/>
                <a:gd name="connsiteY225" fmla="*/ 474133 h 1073573"/>
                <a:gd name="connsiteX226" fmla="*/ 54187 w 2827867"/>
                <a:gd name="connsiteY226" fmla="*/ 463973 h 1073573"/>
                <a:gd name="connsiteX227" fmla="*/ 71120 w 2827867"/>
                <a:gd name="connsiteY227" fmla="*/ 460587 h 1073573"/>
                <a:gd name="connsiteX228" fmla="*/ 88054 w 2827867"/>
                <a:gd name="connsiteY228" fmla="*/ 460587 h 1073573"/>
                <a:gd name="connsiteX229" fmla="*/ 98214 w 2827867"/>
                <a:gd name="connsiteY229" fmla="*/ 460587 h 1073573"/>
                <a:gd name="connsiteX230" fmla="*/ 115147 w 2827867"/>
                <a:gd name="connsiteY230" fmla="*/ 463973 h 1073573"/>
                <a:gd name="connsiteX231" fmla="*/ 128694 w 2827867"/>
                <a:gd name="connsiteY231" fmla="*/ 470747 h 1073573"/>
                <a:gd name="connsiteX232" fmla="*/ 138854 w 2827867"/>
                <a:gd name="connsiteY232" fmla="*/ 480907 h 1073573"/>
                <a:gd name="connsiteX233" fmla="*/ 135467 w 2827867"/>
                <a:gd name="connsiteY233" fmla="*/ 491067 h 1073573"/>
                <a:gd name="connsiteX234" fmla="*/ 132080 w 2827867"/>
                <a:gd name="connsiteY234" fmla="*/ 504613 h 1073573"/>
                <a:gd name="connsiteX235" fmla="*/ 132080 w 2827867"/>
                <a:gd name="connsiteY235" fmla="*/ 504613 h 1073573"/>
                <a:gd name="connsiteX236" fmla="*/ 125307 w 2827867"/>
                <a:gd name="connsiteY236" fmla="*/ 524933 h 1073573"/>
                <a:gd name="connsiteX237" fmla="*/ 135467 w 2827867"/>
                <a:gd name="connsiteY237" fmla="*/ 552027 h 1073573"/>
                <a:gd name="connsiteX238" fmla="*/ 142240 w 2827867"/>
                <a:gd name="connsiteY238" fmla="*/ 555413 h 1073573"/>
                <a:gd name="connsiteX239" fmla="*/ 155787 w 2827867"/>
                <a:gd name="connsiteY239" fmla="*/ 555413 h 1073573"/>
                <a:gd name="connsiteX240" fmla="*/ 172720 w 2827867"/>
                <a:gd name="connsiteY240" fmla="*/ 555413 h 1073573"/>
                <a:gd name="connsiteX241" fmla="*/ 186267 w 2827867"/>
                <a:gd name="connsiteY241" fmla="*/ 541867 h 1073573"/>
                <a:gd name="connsiteX242" fmla="*/ 193040 w 2827867"/>
                <a:gd name="connsiteY242" fmla="*/ 535093 h 1073573"/>
                <a:gd name="connsiteX243" fmla="*/ 193040 w 2827867"/>
                <a:gd name="connsiteY243" fmla="*/ 531707 h 1073573"/>
                <a:gd name="connsiteX244" fmla="*/ 203200 w 2827867"/>
                <a:gd name="connsiteY244" fmla="*/ 531707 h 1073573"/>
                <a:gd name="connsiteX245" fmla="*/ 216747 w 2827867"/>
                <a:gd name="connsiteY245" fmla="*/ 531707 h 1073573"/>
                <a:gd name="connsiteX246" fmla="*/ 220134 w 2827867"/>
                <a:gd name="connsiteY246" fmla="*/ 538480 h 1073573"/>
                <a:gd name="connsiteX247" fmla="*/ 240454 w 2827867"/>
                <a:gd name="connsiteY247" fmla="*/ 545253 h 1073573"/>
                <a:gd name="connsiteX248" fmla="*/ 240454 w 2827867"/>
                <a:gd name="connsiteY248" fmla="*/ 555413 h 1073573"/>
                <a:gd name="connsiteX249" fmla="*/ 240454 w 2827867"/>
                <a:gd name="connsiteY249" fmla="*/ 565573 h 1073573"/>
                <a:gd name="connsiteX250" fmla="*/ 243840 w 2827867"/>
                <a:gd name="connsiteY250" fmla="*/ 575733 h 1073573"/>
                <a:gd name="connsiteX251" fmla="*/ 254000 w 2827867"/>
                <a:gd name="connsiteY251" fmla="*/ 592667 h 1073573"/>
                <a:gd name="connsiteX252" fmla="*/ 267547 w 2827867"/>
                <a:gd name="connsiteY252" fmla="*/ 602827 h 1073573"/>
                <a:gd name="connsiteX253" fmla="*/ 284480 w 2827867"/>
                <a:gd name="connsiteY253" fmla="*/ 612987 h 1073573"/>
                <a:gd name="connsiteX254" fmla="*/ 287867 w 2827867"/>
                <a:gd name="connsiteY254" fmla="*/ 623147 h 1073573"/>
                <a:gd name="connsiteX255" fmla="*/ 291254 w 2827867"/>
                <a:gd name="connsiteY255" fmla="*/ 629920 h 1073573"/>
                <a:gd name="connsiteX256" fmla="*/ 301414 w 2827867"/>
                <a:gd name="connsiteY256" fmla="*/ 633307 h 1073573"/>
                <a:gd name="connsiteX257" fmla="*/ 318347 w 2827867"/>
                <a:gd name="connsiteY257" fmla="*/ 633307 h 1073573"/>
                <a:gd name="connsiteX258" fmla="*/ 338667 w 2827867"/>
                <a:gd name="connsiteY258" fmla="*/ 646853 h 1073573"/>
                <a:gd name="connsiteX259" fmla="*/ 338667 w 2827867"/>
                <a:gd name="connsiteY259" fmla="*/ 663787 h 1073573"/>
                <a:gd name="connsiteX260" fmla="*/ 338667 w 2827867"/>
                <a:gd name="connsiteY260" fmla="*/ 663787 h 1073573"/>
                <a:gd name="connsiteX261" fmla="*/ 335280 w 2827867"/>
                <a:gd name="connsiteY261" fmla="*/ 697653 h 1073573"/>
                <a:gd name="connsiteX262" fmla="*/ 335280 w 2827867"/>
                <a:gd name="connsiteY262" fmla="*/ 717973 h 1073573"/>
                <a:gd name="connsiteX263" fmla="*/ 338667 w 2827867"/>
                <a:gd name="connsiteY263" fmla="*/ 728133 h 1073573"/>
                <a:gd name="connsiteX264" fmla="*/ 348827 w 2827867"/>
                <a:gd name="connsiteY264" fmla="*/ 731520 h 1073573"/>
                <a:gd name="connsiteX265" fmla="*/ 372534 w 2827867"/>
                <a:gd name="connsiteY265" fmla="*/ 731520 h 1073573"/>
                <a:gd name="connsiteX266" fmla="*/ 396240 w 2827867"/>
                <a:gd name="connsiteY266" fmla="*/ 734907 h 1073573"/>
                <a:gd name="connsiteX267" fmla="*/ 433494 w 2827867"/>
                <a:gd name="connsiteY267" fmla="*/ 745067 h 1073573"/>
                <a:gd name="connsiteX268" fmla="*/ 440267 w 2827867"/>
                <a:gd name="connsiteY268" fmla="*/ 758613 h 1073573"/>
                <a:gd name="connsiteX269" fmla="*/ 447040 w 2827867"/>
                <a:gd name="connsiteY269" fmla="*/ 778933 h 1073573"/>
                <a:gd name="connsiteX270" fmla="*/ 467360 w 2827867"/>
                <a:gd name="connsiteY270" fmla="*/ 806027 h 1073573"/>
                <a:gd name="connsiteX271" fmla="*/ 480907 w 2827867"/>
                <a:gd name="connsiteY271" fmla="*/ 833120 h 1073573"/>
                <a:gd name="connsiteX272" fmla="*/ 491067 w 2827867"/>
                <a:gd name="connsiteY272" fmla="*/ 846667 h 1073573"/>
                <a:gd name="connsiteX273" fmla="*/ 491067 w 2827867"/>
                <a:gd name="connsiteY273" fmla="*/ 863600 h 1073573"/>
                <a:gd name="connsiteX274" fmla="*/ 511387 w 2827867"/>
                <a:gd name="connsiteY274" fmla="*/ 924560 h 1073573"/>
                <a:gd name="connsiteX0" fmla="*/ 511387 w 2804160"/>
                <a:gd name="connsiteY0" fmla="*/ 924560 h 1073573"/>
                <a:gd name="connsiteX1" fmla="*/ 589280 w 2804160"/>
                <a:gd name="connsiteY1" fmla="*/ 934720 h 1073573"/>
                <a:gd name="connsiteX2" fmla="*/ 657014 w 2804160"/>
                <a:gd name="connsiteY2" fmla="*/ 938107 h 1073573"/>
                <a:gd name="connsiteX3" fmla="*/ 663787 w 2804160"/>
                <a:gd name="connsiteY3" fmla="*/ 944880 h 1073573"/>
                <a:gd name="connsiteX4" fmla="*/ 697654 w 2804160"/>
                <a:gd name="connsiteY4" fmla="*/ 985520 h 1073573"/>
                <a:gd name="connsiteX5" fmla="*/ 738294 w 2804160"/>
                <a:gd name="connsiteY5" fmla="*/ 1026160 h 1073573"/>
                <a:gd name="connsiteX6" fmla="*/ 755227 w 2804160"/>
                <a:gd name="connsiteY6" fmla="*/ 1049867 h 1073573"/>
                <a:gd name="connsiteX7" fmla="*/ 802640 w 2804160"/>
                <a:gd name="connsiteY7" fmla="*/ 1066800 h 1073573"/>
                <a:gd name="connsiteX8" fmla="*/ 839894 w 2804160"/>
                <a:gd name="connsiteY8" fmla="*/ 1073573 h 1073573"/>
                <a:gd name="connsiteX9" fmla="*/ 900854 w 2804160"/>
                <a:gd name="connsiteY9" fmla="*/ 1053253 h 1073573"/>
                <a:gd name="connsiteX10" fmla="*/ 917787 w 2804160"/>
                <a:gd name="connsiteY10" fmla="*/ 1036320 h 1073573"/>
                <a:gd name="connsiteX11" fmla="*/ 924560 w 2804160"/>
                <a:gd name="connsiteY11" fmla="*/ 1009227 h 1073573"/>
                <a:gd name="connsiteX12" fmla="*/ 927947 w 2804160"/>
                <a:gd name="connsiteY12" fmla="*/ 995680 h 1073573"/>
                <a:gd name="connsiteX13" fmla="*/ 968587 w 2804160"/>
                <a:gd name="connsiteY13" fmla="*/ 971973 h 1073573"/>
                <a:gd name="connsiteX14" fmla="*/ 982134 w 2804160"/>
                <a:gd name="connsiteY14" fmla="*/ 965200 h 1073573"/>
                <a:gd name="connsiteX15" fmla="*/ 1005840 w 2804160"/>
                <a:gd name="connsiteY15" fmla="*/ 965200 h 1073573"/>
                <a:gd name="connsiteX16" fmla="*/ 1043094 w 2804160"/>
                <a:gd name="connsiteY16" fmla="*/ 944880 h 1073573"/>
                <a:gd name="connsiteX17" fmla="*/ 1060027 w 2804160"/>
                <a:gd name="connsiteY17" fmla="*/ 921173 h 1073573"/>
                <a:gd name="connsiteX18" fmla="*/ 1063414 w 2804160"/>
                <a:gd name="connsiteY18" fmla="*/ 894080 h 1073573"/>
                <a:gd name="connsiteX19" fmla="*/ 1090507 w 2804160"/>
                <a:gd name="connsiteY19" fmla="*/ 836507 h 1073573"/>
                <a:gd name="connsiteX20" fmla="*/ 1090507 w 2804160"/>
                <a:gd name="connsiteY20" fmla="*/ 806027 h 1073573"/>
                <a:gd name="connsiteX21" fmla="*/ 1104054 w 2804160"/>
                <a:gd name="connsiteY21" fmla="*/ 792480 h 1073573"/>
                <a:gd name="connsiteX22" fmla="*/ 1127760 w 2804160"/>
                <a:gd name="connsiteY22" fmla="*/ 782320 h 1073573"/>
                <a:gd name="connsiteX23" fmla="*/ 1154854 w 2804160"/>
                <a:gd name="connsiteY23" fmla="*/ 778933 h 1073573"/>
                <a:gd name="connsiteX24" fmla="*/ 1181947 w 2804160"/>
                <a:gd name="connsiteY24" fmla="*/ 755227 h 1073573"/>
                <a:gd name="connsiteX25" fmla="*/ 1205654 w 2804160"/>
                <a:gd name="connsiteY25" fmla="*/ 714587 h 1073573"/>
                <a:gd name="connsiteX26" fmla="*/ 1229360 w 2804160"/>
                <a:gd name="connsiteY26" fmla="*/ 673947 h 1073573"/>
                <a:gd name="connsiteX27" fmla="*/ 1236134 w 2804160"/>
                <a:gd name="connsiteY27" fmla="*/ 660400 h 1073573"/>
                <a:gd name="connsiteX28" fmla="*/ 1249680 w 2804160"/>
                <a:gd name="connsiteY28" fmla="*/ 657013 h 1073573"/>
                <a:gd name="connsiteX29" fmla="*/ 1293707 w 2804160"/>
                <a:gd name="connsiteY29" fmla="*/ 663787 h 1073573"/>
                <a:gd name="connsiteX30" fmla="*/ 1307254 w 2804160"/>
                <a:gd name="connsiteY30" fmla="*/ 677333 h 1073573"/>
                <a:gd name="connsiteX31" fmla="*/ 1314027 w 2804160"/>
                <a:gd name="connsiteY31" fmla="*/ 697653 h 1073573"/>
                <a:gd name="connsiteX32" fmla="*/ 1317414 w 2804160"/>
                <a:gd name="connsiteY32" fmla="*/ 714587 h 1073573"/>
                <a:gd name="connsiteX33" fmla="*/ 1320800 w 2804160"/>
                <a:gd name="connsiteY33" fmla="*/ 717973 h 1073573"/>
                <a:gd name="connsiteX34" fmla="*/ 1405467 w 2804160"/>
                <a:gd name="connsiteY34" fmla="*/ 717973 h 1073573"/>
                <a:gd name="connsiteX35" fmla="*/ 1422400 w 2804160"/>
                <a:gd name="connsiteY35" fmla="*/ 711200 h 1073573"/>
                <a:gd name="connsiteX36" fmla="*/ 1425787 w 2804160"/>
                <a:gd name="connsiteY36" fmla="*/ 697653 h 1073573"/>
                <a:gd name="connsiteX37" fmla="*/ 1425787 w 2804160"/>
                <a:gd name="connsiteY37" fmla="*/ 687493 h 1073573"/>
                <a:gd name="connsiteX38" fmla="*/ 1432560 w 2804160"/>
                <a:gd name="connsiteY38" fmla="*/ 680720 h 1073573"/>
                <a:gd name="connsiteX39" fmla="*/ 1459654 w 2804160"/>
                <a:gd name="connsiteY39" fmla="*/ 673947 h 1073573"/>
                <a:gd name="connsiteX40" fmla="*/ 1476587 w 2804160"/>
                <a:gd name="connsiteY40" fmla="*/ 677333 h 1073573"/>
                <a:gd name="connsiteX41" fmla="*/ 1496907 w 2804160"/>
                <a:gd name="connsiteY41" fmla="*/ 680720 h 1073573"/>
                <a:gd name="connsiteX42" fmla="*/ 1517227 w 2804160"/>
                <a:gd name="connsiteY42" fmla="*/ 697653 h 1073573"/>
                <a:gd name="connsiteX43" fmla="*/ 1544320 w 2804160"/>
                <a:gd name="connsiteY43" fmla="*/ 711200 h 1073573"/>
                <a:gd name="connsiteX44" fmla="*/ 1564640 w 2804160"/>
                <a:gd name="connsiteY44" fmla="*/ 748453 h 1073573"/>
                <a:gd name="connsiteX45" fmla="*/ 1588347 w 2804160"/>
                <a:gd name="connsiteY45" fmla="*/ 768773 h 1073573"/>
                <a:gd name="connsiteX46" fmla="*/ 1618827 w 2804160"/>
                <a:gd name="connsiteY46" fmla="*/ 782320 h 1073573"/>
                <a:gd name="connsiteX47" fmla="*/ 1639147 w 2804160"/>
                <a:gd name="connsiteY47" fmla="*/ 782320 h 1073573"/>
                <a:gd name="connsiteX48" fmla="*/ 1656080 w 2804160"/>
                <a:gd name="connsiteY48" fmla="*/ 758613 h 1073573"/>
                <a:gd name="connsiteX49" fmla="*/ 1703494 w 2804160"/>
                <a:gd name="connsiteY49" fmla="*/ 711200 h 1073573"/>
                <a:gd name="connsiteX50" fmla="*/ 1713654 w 2804160"/>
                <a:gd name="connsiteY50" fmla="*/ 704427 h 1073573"/>
                <a:gd name="connsiteX51" fmla="*/ 1733974 w 2804160"/>
                <a:gd name="connsiteY51" fmla="*/ 701040 h 1073573"/>
                <a:gd name="connsiteX52" fmla="*/ 1788160 w 2804160"/>
                <a:gd name="connsiteY52" fmla="*/ 704427 h 1073573"/>
                <a:gd name="connsiteX53" fmla="*/ 1822027 w 2804160"/>
                <a:gd name="connsiteY53" fmla="*/ 704427 h 1073573"/>
                <a:gd name="connsiteX54" fmla="*/ 1845734 w 2804160"/>
                <a:gd name="connsiteY54" fmla="*/ 704427 h 1073573"/>
                <a:gd name="connsiteX55" fmla="*/ 1859280 w 2804160"/>
                <a:gd name="connsiteY55" fmla="*/ 701040 h 1073573"/>
                <a:gd name="connsiteX56" fmla="*/ 1876214 w 2804160"/>
                <a:gd name="connsiteY56" fmla="*/ 677333 h 1073573"/>
                <a:gd name="connsiteX57" fmla="*/ 1889760 w 2804160"/>
                <a:gd name="connsiteY57" fmla="*/ 646853 h 1073573"/>
                <a:gd name="connsiteX58" fmla="*/ 1893147 w 2804160"/>
                <a:gd name="connsiteY58" fmla="*/ 633307 h 1073573"/>
                <a:gd name="connsiteX59" fmla="*/ 1906694 w 2804160"/>
                <a:gd name="connsiteY59" fmla="*/ 629920 h 1073573"/>
                <a:gd name="connsiteX60" fmla="*/ 1910080 w 2804160"/>
                <a:gd name="connsiteY60" fmla="*/ 612987 h 1073573"/>
                <a:gd name="connsiteX61" fmla="*/ 1930400 w 2804160"/>
                <a:gd name="connsiteY61" fmla="*/ 589280 h 1073573"/>
                <a:gd name="connsiteX62" fmla="*/ 1960880 w 2804160"/>
                <a:gd name="connsiteY62" fmla="*/ 572347 h 1073573"/>
                <a:gd name="connsiteX63" fmla="*/ 2011680 w 2804160"/>
                <a:gd name="connsiteY63" fmla="*/ 575733 h 1073573"/>
                <a:gd name="connsiteX64" fmla="*/ 2042160 w 2804160"/>
                <a:gd name="connsiteY64" fmla="*/ 585893 h 1073573"/>
                <a:gd name="connsiteX65" fmla="*/ 2120054 w 2804160"/>
                <a:gd name="connsiteY65" fmla="*/ 599440 h 1073573"/>
                <a:gd name="connsiteX66" fmla="*/ 2164080 w 2804160"/>
                <a:gd name="connsiteY66" fmla="*/ 606213 h 1073573"/>
                <a:gd name="connsiteX67" fmla="*/ 2181014 w 2804160"/>
                <a:gd name="connsiteY67" fmla="*/ 629920 h 1073573"/>
                <a:gd name="connsiteX68" fmla="*/ 2211494 w 2804160"/>
                <a:gd name="connsiteY68" fmla="*/ 657013 h 1073573"/>
                <a:gd name="connsiteX69" fmla="*/ 2231814 w 2804160"/>
                <a:gd name="connsiteY69" fmla="*/ 667173 h 1073573"/>
                <a:gd name="connsiteX70" fmla="*/ 2269067 w 2804160"/>
                <a:gd name="connsiteY70" fmla="*/ 680720 h 1073573"/>
                <a:gd name="connsiteX71" fmla="*/ 2302934 w 2804160"/>
                <a:gd name="connsiteY71" fmla="*/ 684107 h 1073573"/>
                <a:gd name="connsiteX72" fmla="*/ 2350347 w 2804160"/>
                <a:gd name="connsiteY72" fmla="*/ 714587 h 1073573"/>
                <a:gd name="connsiteX73" fmla="*/ 2377440 w 2804160"/>
                <a:gd name="connsiteY73" fmla="*/ 728133 h 1073573"/>
                <a:gd name="connsiteX74" fmla="*/ 2411307 w 2804160"/>
                <a:gd name="connsiteY74" fmla="*/ 745067 h 1073573"/>
                <a:gd name="connsiteX75" fmla="*/ 2468880 w 2804160"/>
                <a:gd name="connsiteY75" fmla="*/ 751840 h 1073573"/>
                <a:gd name="connsiteX76" fmla="*/ 2509520 w 2804160"/>
                <a:gd name="connsiteY76" fmla="*/ 758613 h 1073573"/>
                <a:gd name="connsiteX77" fmla="*/ 2556934 w 2804160"/>
                <a:gd name="connsiteY77" fmla="*/ 826347 h 1073573"/>
                <a:gd name="connsiteX78" fmla="*/ 2580640 w 2804160"/>
                <a:gd name="connsiteY78" fmla="*/ 856827 h 1073573"/>
                <a:gd name="connsiteX79" fmla="*/ 2604347 w 2804160"/>
                <a:gd name="connsiteY79" fmla="*/ 897467 h 1073573"/>
                <a:gd name="connsiteX80" fmla="*/ 2634827 w 2804160"/>
                <a:gd name="connsiteY80" fmla="*/ 917787 h 1073573"/>
                <a:gd name="connsiteX81" fmla="*/ 2665307 w 2804160"/>
                <a:gd name="connsiteY81" fmla="*/ 924560 h 1073573"/>
                <a:gd name="connsiteX82" fmla="*/ 2705947 w 2804160"/>
                <a:gd name="connsiteY82" fmla="*/ 904240 h 1073573"/>
                <a:gd name="connsiteX83" fmla="*/ 2703010 w 2804160"/>
                <a:gd name="connsiteY83" fmla="*/ 865710 h 1073573"/>
                <a:gd name="connsiteX84" fmla="*/ 2705947 w 2804160"/>
                <a:gd name="connsiteY84" fmla="*/ 812800 h 1073573"/>
                <a:gd name="connsiteX85" fmla="*/ 2702560 w 2804160"/>
                <a:gd name="connsiteY85" fmla="*/ 795867 h 1073573"/>
                <a:gd name="connsiteX86" fmla="*/ 2699174 w 2804160"/>
                <a:gd name="connsiteY86" fmla="*/ 768773 h 1073573"/>
                <a:gd name="connsiteX87" fmla="*/ 2695787 w 2804160"/>
                <a:gd name="connsiteY87" fmla="*/ 755227 h 1073573"/>
                <a:gd name="connsiteX88" fmla="*/ 2689014 w 2804160"/>
                <a:gd name="connsiteY88" fmla="*/ 734907 h 1073573"/>
                <a:gd name="connsiteX89" fmla="*/ 2682240 w 2804160"/>
                <a:gd name="connsiteY89" fmla="*/ 714587 h 1073573"/>
                <a:gd name="connsiteX90" fmla="*/ 2678854 w 2804160"/>
                <a:gd name="connsiteY90" fmla="*/ 694267 h 1073573"/>
                <a:gd name="connsiteX91" fmla="*/ 2672080 w 2804160"/>
                <a:gd name="connsiteY91" fmla="*/ 684107 h 1073573"/>
                <a:gd name="connsiteX92" fmla="*/ 2678854 w 2804160"/>
                <a:gd name="connsiteY92" fmla="*/ 670560 h 1073573"/>
                <a:gd name="connsiteX93" fmla="*/ 2699174 w 2804160"/>
                <a:gd name="connsiteY93" fmla="*/ 663787 h 1073573"/>
                <a:gd name="connsiteX94" fmla="*/ 2729654 w 2804160"/>
                <a:gd name="connsiteY94" fmla="*/ 663787 h 1073573"/>
                <a:gd name="connsiteX95" fmla="*/ 2770294 w 2804160"/>
                <a:gd name="connsiteY95" fmla="*/ 670560 h 1073573"/>
                <a:gd name="connsiteX96" fmla="*/ 2783840 w 2804160"/>
                <a:gd name="connsiteY96" fmla="*/ 673947 h 1073573"/>
                <a:gd name="connsiteX97" fmla="*/ 2804160 w 2804160"/>
                <a:gd name="connsiteY97" fmla="*/ 687493 h 1073573"/>
                <a:gd name="connsiteX98" fmla="*/ 1960213 w 2804160"/>
                <a:gd name="connsiteY98" fmla="*/ 571567 h 1073573"/>
                <a:gd name="connsiteX99" fmla="*/ 1968475 w 2804160"/>
                <a:gd name="connsiteY99" fmla="*/ 564620 h 1073573"/>
                <a:gd name="connsiteX100" fmla="*/ 1927380 w 2804160"/>
                <a:gd name="connsiteY100" fmla="*/ 537613 h 1073573"/>
                <a:gd name="connsiteX101" fmla="*/ 1883642 w 2804160"/>
                <a:gd name="connsiteY101" fmla="*/ 500534 h 1073573"/>
                <a:gd name="connsiteX102" fmla="*/ 1880710 w 2804160"/>
                <a:gd name="connsiteY102" fmla="*/ 445131 h 1073573"/>
                <a:gd name="connsiteX103" fmla="*/ 1845977 w 2804160"/>
                <a:gd name="connsiteY103" fmla="*/ 386255 h 1073573"/>
                <a:gd name="connsiteX104" fmla="*/ 1850852 w 2804160"/>
                <a:gd name="connsiteY104" fmla="*/ 340925 h 1073573"/>
                <a:gd name="connsiteX105" fmla="*/ 1807114 w 2804160"/>
                <a:gd name="connsiteY105" fmla="*/ 331721 h 1073573"/>
                <a:gd name="connsiteX106" fmla="*/ 1727733 w 2804160"/>
                <a:gd name="connsiteY106" fmla="*/ 287087 h 1073573"/>
                <a:gd name="connsiteX107" fmla="*/ 1648641 w 2804160"/>
                <a:gd name="connsiteY107" fmla="*/ 267721 h 1073573"/>
                <a:gd name="connsiteX108" fmla="*/ 1639968 w 2804160"/>
                <a:gd name="connsiteY108" fmla="*/ 240715 h 1073573"/>
                <a:gd name="connsiteX109" fmla="*/ 1632617 w 2804160"/>
                <a:gd name="connsiteY109" fmla="*/ 182707 h 1073573"/>
                <a:gd name="connsiteX110" fmla="*/ 1647075 w 2804160"/>
                <a:gd name="connsiteY110" fmla="*/ 132341 h 1073573"/>
                <a:gd name="connsiteX111" fmla="*/ 1702628 w 2804160"/>
                <a:gd name="connsiteY111" fmla="*/ 103164 h 1073573"/>
                <a:gd name="connsiteX112" fmla="*/ 1699696 w 2804160"/>
                <a:gd name="connsiteY112" fmla="*/ 63045 h 1073573"/>
                <a:gd name="connsiteX113" fmla="*/ 1710601 w 2804160"/>
                <a:gd name="connsiteY113" fmla="*/ 6165 h 1073573"/>
                <a:gd name="connsiteX114" fmla="*/ 1618827 w 2804160"/>
                <a:gd name="connsiteY114" fmla="*/ 0 h 1073573"/>
                <a:gd name="connsiteX115" fmla="*/ 1625600 w 2804160"/>
                <a:gd name="connsiteY115" fmla="*/ 16933 h 1073573"/>
                <a:gd name="connsiteX116" fmla="*/ 1615440 w 2804160"/>
                <a:gd name="connsiteY116" fmla="*/ 37253 h 1073573"/>
                <a:gd name="connsiteX117" fmla="*/ 1584960 w 2804160"/>
                <a:gd name="connsiteY117" fmla="*/ 54187 h 1073573"/>
                <a:gd name="connsiteX118" fmla="*/ 1540934 w 2804160"/>
                <a:gd name="connsiteY118" fmla="*/ 118533 h 1073573"/>
                <a:gd name="connsiteX119" fmla="*/ 1507067 w 2804160"/>
                <a:gd name="connsiteY119" fmla="*/ 128693 h 1073573"/>
                <a:gd name="connsiteX120" fmla="*/ 1513840 w 2804160"/>
                <a:gd name="connsiteY120" fmla="*/ 186267 h 1073573"/>
                <a:gd name="connsiteX121" fmla="*/ 1486747 w 2804160"/>
                <a:gd name="connsiteY121" fmla="*/ 216747 h 1073573"/>
                <a:gd name="connsiteX122" fmla="*/ 1486747 w 2804160"/>
                <a:gd name="connsiteY122" fmla="*/ 216747 h 1073573"/>
                <a:gd name="connsiteX123" fmla="*/ 1422400 w 2804160"/>
                <a:gd name="connsiteY123" fmla="*/ 250613 h 1073573"/>
                <a:gd name="connsiteX124" fmla="*/ 1405467 w 2804160"/>
                <a:gd name="connsiteY124" fmla="*/ 277707 h 1073573"/>
                <a:gd name="connsiteX125" fmla="*/ 1405467 w 2804160"/>
                <a:gd name="connsiteY125" fmla="*/ 277707 h 1073573"/>
                <a:gd name="connsiteX126" fmla="*/ 1398694 w 2804160"/>
                <a:gd name="connsiteY126" fmla="*/ 314960 h 1073573"/>
                <a:gd name="connsiteX127" fmla="*/ 1395307 w 2804160"/>
                <a:gd name="connsiteY127" fmla="*/ 338667 h 1073573"/>
                <a:gd name="connsiteX128" fmla="*/ 1371600 w 2804160"/>
                <a:gd name="connsiteY128" fmla="*/ 358987 h 1073573"/>
                <a:gd name="connsiteX129" fmla="*/ 1347894 w 2804160"/>
                <a:gd name="connsiteY129" fmla="*/ 382693 h 1073573"/>
                <a:gd name="connsiteX130" fmla="*/ 1337734 w 2804160"/>
                <a:gd name="connsiteY130" fmla="*/ 403013 h 1073573"/>
                <a:gd name="connsiteX131" fmla="*/ 1334347 w 2804160"/>
                <a:gd name="connsiteY131" fmla="*/ 440267 h 1073573"/>
                <a:gd name="connsiteX132" fmla="*/ 1344507 w 2804160"/>
                <a:gd name="connsiteY132" fmla="*/ 474133 h 1073573"/>
                <a:gd name="connsiteX133" fmla="*/ 1368214 w 2804160"/>
                <a:gd name="connsiteY133" fmla="*/ 504613 h 1073573"/>
                <a:gd name="connsiteX134" fmla="*/ 1378374 w 2804160"/>
                <a:gd name="connsiteY134" fmla="*/ 524933 h 1073573"/>
                <a:gd name="connsiteX135" fmla="*/ 1374987 w 2804160"/>
                <a:gd name="connsiteY135" fmla="*/ 545253 h 1073573"/>
                <a:gd name="connsiteX136" fmla="*/ 1361440 w 2804160"/>
                <a:gd name="connsiteY136" fmla="*/ 562187 h 1073573"/>
                <a:gd name="connsiteX137" fmla="*/ 1341120 w 2804160"/>
                <a:gd name="connsiteY137" fmla="*/ 565573 h 1073573"/>
                <a:gd name="connsiteX138" fmla="*/ 1320800 w 2804160"/>
                <a:gd name="connsiteY138" fmla="*/ 572347 h 1073573"/>
                <a:gd name="connsiteX139" fmla="*/ 1290320 w 2804160"/>
                <a:gd name="connsiteY139" fmla="*/ 568960 h 1073573"/>
                <a:gd name="connsiteX140" fmla="*/ 1259840 w 2804160"/>
                <a:gd name="connsiteY140" fmla="*/ 548640 h 1073573"/>
                <a:gd name="connsiteX141" fmla="*/ 1239520 w 2804160"/>
                <a:gd name="connsiteY141" fmla="*/ 538480 h 1073573"/>
                <a:gd name="connsiteX142" fmla="*/ 1205654 w 2804160"/>
                <a:gd name="connsiteY142" fmla="*/ 535093 h 1073573"/>
                <a:gd name="connsiteX143" fmla="*/ 1185334 w 2804160"/>
                <a:gd name="connsiteY143" fmla="*/ 531707 h 1073573"/>
                <a:gd name="connsiteX144" fmla="*/ 1158240 w 2804160"/>
                <a:gd name="connsiteY144" fmla="*/ 524933 h 1073573"/>
                <a:gd name="connsiteX145" fmla="*/ 1124374 w 2804160"/>
                <a:gd name="connsiteY145" fmla="*/ 528320 h 1073573"/>
                <a:gd name="connsiteX146" fmla="*/ 1107440 w 2804160"/>
                <a:gd name="connsiteY146" fmla="*/ 565573 h 1073573"/>
                <a:gd name="connsiteX147" fmla="*/ 1090507 w 2804160"/>
                <a:gd name="connsiteY147" fmla="*/ 575733 h 1073573"/>
                <a:gd name="connsiteX148" fmla="*/ 1060027 w 2804160"/>
                <a:gd name="connsiteY148" fmla="*/ 579120 h 1073573"/>
                <a:gd name="connsiteX149" fmla="*/ 1019387 w 2804160"/>
                <a:gd name="connsiteY149" fmla="*/ 579120 h 1073573"/>
                <a:gd name="connsiteX150" fmla="*/ 982134 w 2804160"/>
                <a:gd name="connsiteY150" fmla="*/ 579120 h 1073573"/>
                <a:gd name="connsiteX151" fmla="*/ 951654 w 2804160"/>
                <a:gd name="connsiteY151" fmla="*/ 582507 h 1073573"/>
                <a:gd name="connsiteX152" fmla="*/ 924560 w 2804160"/>
                <a:gd name="connsiteY152" fmla="*/ 609600 h 1073573"/>
                <a:gd name="connsiteX153" fmla="*/ 900854 w 2804160"/>
                <a:gd name="connsiteY153" fmla="*/ 640080 h 1073573"/>
                <a:gd name="connsiteX154" fmla="*/ 890694 w 2804160"/>
                <a:gd name="connsiteY154" fmla="*/ 667173 h 1073573"/>
                <a:gd name="connsiteX155" fmla="*/ 850054 w 2804160"/>
                <a:gd name="connsiteY155" fmla="*/ 697653 h 1073573"/>
                <a:gd name="connsiteX156" fmla="*/ 802640 w 2804160"/>
                <a:gd name="connsiteY156" fmla="*/ 728133 h 1073573"/>
                <a:gd name="connsiteX157" fmla="*/ 785707 w 2804160"/>
                <a:gd name="connsiteY157" fmla="*/ 748453 h 1073573"/>
                <a:gd name="connsiteX158" fmla="*/ 778934 w 2804160"/>
                <a:gd name="connsiteY158" fmla="*/ 799253 h 1073573"/>
                <a:gd name="connsiteX159" fmla="*/ 775547 w 2804160"/>
                <a:gd name="connsiteY159" fmla="*/ 812800 h 1073573"/>
                <a:gd name="connsiteX160" fmla="*/ 755227 w 2804160"/>
                <a:gd name="connsiteY160" fmla="*/ 812800 h 1073573"/>
                <a:gd name="connsiteX161" fmla="*/ 738294 w 2804160"/>
                <a:gd name="connsiteY161" fmla="*/ 792480 h 1073573"/>
                <a:gd name="connsiteX162" fmla="*/ 738294 w 2804160"/>
                <a:gd name="connsiteY162" fmla="*/ 792480 h 1073573"/>
                <a:gd name="connsiteX163" fmla="*/ 714587 w 2804160"/>
                <a:gd name="connsiteY163" fmla="*/ 775547 h 1073573"/>
                <a:gd name="connsiteX164" fmla="*/ 721360 w 2804160"/>
                <a:gd name="connsiteY164" fmla="*/ 738293 h 1073573"/>
                <a:gd name="connsiteX165" fmla="*/ 721360 w 2804160"/>
                <a:gd name="connsiteY165" fmla="*/ 714587 h 1073573"/>
                <a:gd name="connsiteX166" fmla="*/ 721360 w 2804160"/>
                <a:gd name="connsiteY166" fmla="*/ 694267 h 1073573"/>
                <a:gd name="connsiteX167" fmla="*/ 717974 w 2804160"/>
                <a:gd name="connsiteY167" fmla="*/ 663787 h 1073573"/>
                <a:gd name="connsiteX168" fmla="*/ 707814 w 2804160"/>
                <a:gd name="connsiteY168" fmla="*/ 640080 h 1073573"/>
                <a:gd name="connsiteX169" fmla="*/ 711200 w 2804160"/>
                <a:gd name="connsiteY169" fmla="*/ 609600 h 1073573"/>
                <a:gd name="connsiteX170" fmla="*/ 707814 w 2804160"/>
                <a:gd name="connsiteY170" fmla="*/ 589280 h 1073573"/>
                <a:gd name="connsiteX171" fmla="*/ 697654 w 2804160"/>
                <a:gd name="connsiteY171" fmla="*/ 562187 h 1073573"/>
                <a:gd name="connsiteX172" fmla="*/ 687494 w 2804160"/>
                <a:gd name="connsiteY172" fmla="*/ 555413 h 1073573"/>
                <a:gd name="connsiteX173" fmla="*/ 657014 w 2804160"/>
                <a:gd name="connsiteY173" fmla="*/ 545253 h 1073573"/>
                <a:gd name="connsiteX174" fmla="*/ 602827 w 2804160"/>
                <a:gd name="connsiteY174" fmla="*/ 545253 h 1073573"/>
                <a:gd name="connsiteX175" fmla="*/ 565574 w 2804160"/>
                <a:gd name="connsiteY175" fmla="*/ 541867 h 1073573"/>
                <a:gd name="connsiteX176" fmla="*/ 538480 w 2804160"/>
                <a:gd name="connsiteY176" fmla="*/ 538480 h 1073573"/>
                <a:gd name="connsiteX177" fmla="*/ 538480 w 2804160"/>
                <a:gd name="connsiteY177" fmla="*/ 538480 h 1073573"/>
                <a:gd name="connsiteX178" fmla="*/ 494454 w 2804160"/>
                <a:gd name="connsiteY178" fmla="*/ 518160 h 1073573"/>
                <a:gd name="connsiteX179" fmla="*/ 474134 w 2804160"/>
                <a:gd name="connsiteY179" fmla="*/ 501227 h 1073573"/>
                <a:gd name="connsiteX180" fmla="*/ 467360 w 2804160"/>
                <a:gd name="connsiteY180" fmla="*/ 491067 h 1073573"/>
                <a:gd name="connsiteX181" fmla="*/ 423334 w 2804160"/>
                <a:gd name="connsiteY181" fmla="*/ 484293 h 1073573"/>
                <a:gd name="connsiteX182" fmla="*/ 389467 w 2804160"/>
                <a:gd name="connsiteY182" fmla="*/ 494453 h 1073573"/>
                <a:gd name="connsiteX183" fmla="*/ 362374 w 2804160"/>
                <a:gd name="connsiteY183" fmla="*/ 491067 h 1073573"/>
                <a:gd name="connsiteX184" fmla="*/ 335280 w 2804160"/>
                <a:gd name="connsiteY184" fmla="*/ 467360 h 1073573"/>
                <a:gd name="connsiteX185" fmla="*/ 308187 w 2804160"/>
                <a:gd name="connsiteY185" fmla="*/ 457200 h 1073573"/>
                <a:gd name="connsiteX186" fmla="*/ 274320 w 2804160"/>
                <a:gd name="connsiteY186" fmla="*/ 433493 h 1073573"/>
                <a:gd name="connsiteX187" fmla="*/ 264160 w 2804160"/>
                <a:gd name="connsiteY187" fmla="*/ 403013 h 1073573"/>
                <a:gd name="connsiteX188" fmla="*/ 243840 w 2804160"/>
                <a:gd name="connsiteY188" fmla="*/ 392853 h 1073573"/>
                <a:gd name="connsiteX189" fmla="*/ 223520 w 2804160"/>
                <a:gd name="connsiteY189" fmla="*/ 375920 h 1073573"/>
                <a:gd name="connsiteX190" fmla="*/ 203200 w 2804160"/>
                <a:gd name="connsiteY190" fmla="*/ 345440 h 1073573"/>
                <a:gd name="connsiteX191" fmla="*/ 203200 w 2804160"/>
                <a:gd name="connsiteY191" fmla="*/ 345440 h 1073573"/>
                <a:gd name="connsiteX192" fmla="*/ 172720 w 2804160"/>
                <a:gd name="connsiteY192" fmla="*/ 294640 h 1073573"/>
                <a:gd name="connsiteX193" fmla="*/ 152400 w 2804160"/>
                <a:gd name="connsiteY193" fmla="*/ 284480 h 1073573"/>
                <a:gd name="connsiteX194" fmla="*/ 135467 w 2804160"/>
                <a:gd name="connsiteY194" fmla="*/ 247227 h 1073573"/>
                <a:gd name="connsiteX195" fmla="*/ 125307 w 2804160"/>
                <a:gd name="connsiteY195" fmla="*/ 223520 h 1073573"/>
                <a:gd name="connsiteX196" fmla="*/ 111760 w 2804160"/>
                <a:gd name="connsiteY196" fmla="*/ 209973 h 1073573"/>
                <a:gd name="connsiteX197" fmla="*/ 84667 w 2804160"/>
                <a:gd name="connsiteY197" fmla="*/ 193040 h 1073573"/>
                <a:gd name="connsiteX198" fmla="*/ 64347 w 2804160"/>
                <a:gd name="connsiteY198" fmla="*/ 182880 h 1073573"/>
                <a:gd name="connsiteX199" fmla="*/ 47414 w 2804160"/>
                <a:gd name="connsiteY199" fmla="*/ 182880 h 1073573"/>
                <a:gd name="connsiteX200" fmla="*/ 37254 w 2804160"/>
                <a:gd name="connsiteY200" fmla="*/ 189653 h 1073573"/>
                <a:gd name="connsiteX201" fmla="*/ 30480 w 2804160"/>
                <a:gd name="connsiteY201" fmla="*/ 203200 h 1073573"/>
                <a:gd name="connsiteX202" fmla="*/ 27094 w 2804160"/>
                <a:gd name="connsiteY202" fmla="*/ 230293 h 1073573"/>
                <a:gd name="connsiteX203" fmla="*/ 16934 w 2804160"/>
                <a:gd name="connsiteY203" fmla="*/ 247227 h 1073573"/>
                <a:gd name="connsiteX204" fmla="*/ 6774 w 2804160"/>
                <a:gd name="connsiteY204" fmla="*/ 257387 h 1073573"/>
                <a:gd name="connsiteX205" fmla="*/ 3387 w 2804160"/>
                <a:gd name="connsiteY205" fmla="*/ 270933 h 1073573"/>
                <a:gd name="connsiteX206" fmla="*/ 0 w 2804160"/>
                <a:gd name="connsiteY206" fmla="*/ 284480 h 1073573"/>
                <a:gd name="connsiteX207" fmla="*/ 0 w 2804160"/>
                <a:gd name="connsiteY207" fmla="*/ 304800 h 1073573"/>
                <a:gd name="connsiteX208" fmla="*/ 0 w 2804160"/>
                <a:gd name="connsiteY208" fmla="*/ 328507 h 1073573"/>
                <a:gd name="connsiteX209" fmla="*/ 0 w 2804160"/>
                <a:gd name="connsiteY209" fmla="*/ 335280 h 1073573"/>
                <a:gd name="connsiteX210" fmla="*/ 13547 w 2804160"/>
                <a:gd name="connsiteY210" fmla="*/ 348827 h 1073573"/>
                <a:gd name="connsiteX211" fmla="*/ 13547 w 2804160"/>
                <a:gd name="connsiteY211" fmla="*/ 352213 h 1073573"/>
                <a:gd name="connsiteX212" fmla="*/ 20320 w 2804160"/>
                <a:gd name="connsiteY212" fmla="*/ 362373 h 1073573"/>
                <a:gd name="connsiteX213" fmla="*/ 13547 w 2804160"/>
                <a:gd name="connsiteY213" fmla="*/ 369147 h 1073573"/>
                <a:gd name="connsiteX214" fmla="*/ 16934 w 2804160"/>
                <a:gd name="connsiteY214" fmla="*/ 392853 h 1073573"/>
                <a:gd name="connsiteX215" fmla="*/ 13547 w 2804160"/>
                <a:gd name="connsiteY215" fmla="*/ 406400 h 1073573"/>
                <a:gd name="connsiteX216" fmla="*/ 10160 w 2804160"/>
                <a:gd name="connsiteY216" fmla="*/ 416560 h 1073573"/>
                <a:gd name="connsiteX217" fmla="*/ 6774 w 2804160"/>
                <a:gd name="connsiteY217" fmla="*/ 430107 h 1073573"/>
                <a:gd name="connsiteX218" fmla="*/ 3387 w 2804160"/>
                <a:gd name="connsiteY218" fmla="*/ 440267 h 1073573"/>
                <a:gd name="connsiteX219" fmla="*/ 16934 w 2804160"/>
                <a:gd name="connsiteY219" fmla="*/ 443653 h 1073573"/>
                <a:gd name="connsiteX220" fmla="*/ 20320 w 2804160"/>
                <a:gd name="connsiteY220" fmla="*/ 450427 h 1073573"/>
                <a:gd name="connsiteX221" fmla="*/ 23707 w 2804160"/>
                <a:gd name="connsiteY221" fmla="*/ 457200 h 1073573"/>
                <a:gd name="connsiteX222" fmla="*/ 30480 w 2804160"/>
                <a:gd name="connsiteY222" fmla="*/ 460587 h 1073573"/>
                <a:gd name="connsiteX223" fmla="*/ 40640 w 2804160"/>
                <a:gd name="connsiteY223" fmla="*/ 474133 h 1073573"/>
                <a:gd name="connsiteX224" fmla="*/ 47414 w 2804160"/>
                <a:gd name="connsiteY224" fmla="*/ 474133 h 1073573"/>
                <a:gd name="connsiteX225" fmla="*/ 54187 w 2804160"/>
                <a:gd name="connsiteY225" fmla="*/ 463973 h 1073573"/>
                <a:gd name="connsiteX226" fmla="*/ 71120 w 2804160"/>
                <a:gd name="connsiteY226" fmla="*/ 460587 h 1073573"/>
                <a:gd name="connsiteX227" fmla="*/ 88054 w 2804160"/>
                <a:gd name="connsiteY227" fmla="*/ 460587 h 1073573"/>
                <a:gd name="connsiteX228" fmla="*/ 98214 w 2804160"/>
                <a:gd name="connsiteY228" fmla="*/ 460587 h 1073573"/>
                <a:gd name="connsiteX229" fmla="*/ 115147 w 2804160"/>
                <a:gd name="connsiteY229" fmla="*/ 463973 h 1073573"/>
                <a:gd name="connsiteX230" fmla="*/ 128694 w 2804160"/>
                <a:gd name="connsiteY230" fmla="*/ 470747 h 1073573"/>
                <a:gd name="connsiteX231" fmla="*/ 138854 w 2804160"/>
                <a:gd name="connsiteY231" fmla="*/ 480907 h 1073573"/>
                <a:gd name="connsiteX232" fmla="*/ 135467 w 2804160"/>
                <a:gd name="connsiteY232" fmla="*/ 491067 h 1073573"/>
                <a:gd name="connsiteX233" fmla="*/ 132080 w 2804160"/>
                <a:gd name="connsiteY233" fmla="*/ 504613 h 1073573"/>
                <a:gd name="connsiteX234" fmla="*/ 132080 w 2804160"/>
                <a:gd name="connsiteY234" fmla="*/ 504613 h 1073573"/>
                <a:gd name="connsiteX235" fmla="*/ 125307 w 2804160"/>
                <a:gd name="connsiteY235" fmla="*/ 524933 h 1073573"/>
                <a:gd name="connsiteX236" fmla="*/ 135467 w 2804160"/>
                <a:gd name="connsiteY236" fmla="*/ 552027 h 1073573"/>
                <a:gd name="connsiteX237" fmla="*/ 142240 w 2804160"/>
                <a:gd name="connsiteY237" fmla="*/ 555413 h 1073573"/>
                <a:gd name="connsiteX238" fmla="*/ 155787 w 2804160"/>
                <a:gd name="connsiteY238" fmla="*/ 555413 h 1073573"/>
                <a:gd name="connsiteX239" fmla="*/ 172720 w 2804160"/>
                <a:gd name="connsiteY239" fmla="*/ 555413 h 1073573"/>
                <a:gd name="connsiteX240" fmla="*/ 186267 w 2804160"/>
                <a:gd name="connsiteY240" fmla="*/ 541867 h 1073573"/>
                <a:gd name="connsiteX241" fmla="*/ 193040 w 2804160"/>
                <a:gd name="connsiteY241" fmla="*/ 535093 h 1073573"/>
                <a:gd name="connsiteX242" fmla="*/ 193040 w 2804160"/>
                <a:gd name="connsiteY242" fmla="*/ 531707 h 1073573"/>
                <a:gd name="connsiteX243" fmla="*/ 203200 w 2804160"/>
                <a:gd name="connsiteY243" fmla="*/ 531707 h 1073573"/>
                <a:gd name="connsiteX244" fmla="*/ 216747 w 2804160"/>
                <a:gd name="connsiteY244" fmla="*/ 531707 h 1073573"/>
                <a:gd name="connsiteX245" fmla="*/ 220134 w 2804160"/>
                <a:gd name="connsiteY245" fmla="*/ 538480 h 1073573"/>
                <a:gd name="connsiteX246" fmla="*/ 240454 w 2804160"/>
                <a:gd name="connsiteY246" fmla="*/ 545253 h 1073573"/>
                <a:gd name="connsiteX247" fmla="*/ 240454 w 2804160"/>
                <a:gd name="connsiteY247" fmla="*/ 555413 h 1073573"/>
                <a:gd name="connsiteX248" fmla="*/ 240454 w 2804160"/>
                <a:gd name="connsiteY248" fmla="*/ 565573 h 1073573"/>
                <a:gd name="connsiteX249" fmla="*/ 243840 w 2804160"/>
                <a:gd name="connsiteY249" fmla="*/ 575733 h 1073573"/>
                <a:gd name="connsiteX250" fmla="*/ 254000 w 2804160"/>
                <a:gd name="connsiteY250" fmla="*/ 592667 h 1073573"/>
                <a:gd name="connsiteX251" fmla="*/ 267547 w 2804160"/>
                <a:gd name="connsiteY251" fmla="*/ 602827 h 1073573"/>
                <a:gd name="connsiteX252" fmla="*/ 284480 w 2804160"/>
                <a:gd name="connsiteY252" fmla="*/ 612987 h 1073573"/>
                <a:gd name="connsiteX253" fmla="*/ 287867 w 2804160"/>
                <a:gd name="connsiteY253" fmla="*/ 623147 h 1073573"/>
                <a:gd name="connsiteX254" fmla="*/ 291254 w 2804160"/>
                <a:gd name="connsiteY254" fmla="*/ 629920 h 1073573"/>
                <a:gd name="connsiteX255" fmla="*/ 301414 w 2804160"/>
                <a:gd name="connsiteY255" fmla="*/ 633307 h 1073573"/>
                <a:gd name="connsiteX256" fmla="*/ 318347 w 2804160"/>
                <a:gd name="connsiteY256" fmla="*/ 633307 h 1073573"/>
                <a:gd name="connsiteX257" fmla="*/ 338667 w 2804160"/>
                <a:gd name="connsiteY257" fmla="*/ 646853 h 1073573"/>
                <a:gd name="connsiteX258" fmla="*/ 338667 w 2804160"/>
                <a:gd name="connsiteY258" fmla="*/ 663787 h 1073573"/>
                <a:gd name="connsiteX259" fmla="*/ 338667 w 2804160"/>
                <a:gd name="connsiteY259" fmla="*/ 663787 h 1073573"/>
                <a:gd name="connsiteX260" fmla="*/ 335280 w 2804160"/>
                <a:gd name="connsiteY260" fmla="*/ 697653 h 1073573"/>
                <a:gd name="connsiteX261" fmla="*/ 335280 w 2804160"/>
                <a:gd name="connsiteY261" fmla="*/ 717973 h 1073573"/>
                <a:gd name="connsiteX262" fmla="*/ 338667 w 2804160"/>
                <a:gd name="connsiteY262" fmla="*/ 728133 h 1073573"/>
                <a:gd name="connsiteX263" fmla="*/ 348827 w 2804160"/>
                <a:gd name="connsiteY263" fmla="*/ 731520 h 1073573"/>
                <a:gd name="connsiteX264" fmla="*/ 372534 w 2804160"/>
                <a:gd name="connsiteY264" fmla="*/ 731520 h 1073573"/>
                <a:gd name="connsiteX265" fmla="*/ 396240 w 2804160"/>
                <a:gd name="connsiteY265" fmla="*/ 734907 h 1073573"/>
                <a:gd name="connsiteX266" fmla="*/ 433494 w 2804160"/>
                <a:gd name="connsiteY266" fmla="*/ 745067 h 1073573"/>
                <a:gd name="connsiteX267" fmla="*/ 440267 w 2804160"/>
                <a:gd name="connsiteY267" fmla="*/ 758613 h 1073573"/>
                <a:gd name="connsiteX268" fmla="*/ 447040 w 2804160"/>
                <a:gd name="connsiteY268" fmla="*/ 778933 h 1073573"/>
                <a:gd name="connsiteX269" fmla="*/ 467360 w 2804160"/>
                <a:gd name="connsiteY269" fmla="*/ 806027 h 1073573"/>
                <a:gd name="connsiteX270" fmla="*/ 480907 w 2804160"/>
                <a:gd name="connsiteY270" fmla="*/ 833120 h 1073573"/>
                <a:gd name="connsiteX271" fmla="*/ 491067 w 2804160"/>
                <a:gd name="connsiteY271" fmla="*/ 846667 h 1073573"/>
                <a:gd name="connsiteX272" fmla="*/ 491067 w 2804160"/>
                <a:gd name="connsiteY272" fmla="*/ 863600 h 1073573"/>
                <a:gd name="connsiteX273" fmla="*/ 511387 w 2804160"/>
                <a:gd name="connsiteY273" fmla="*/ 924560 h 1073573"/>
                <a:gd name="connsiteX0" fmla="*/ 511387 w 2783840"/>
                <a:gd name="connsiteY0" fmla="*/ 924560 h 1073573"/>
                <a:gd name="connsiteX1" fmla="*/ 589280 w 2783840"/>
                <a:gd name="connsiteY1" fmla="*/ 934720 h 1073573"/>
                <a:gd name="connsiteX2" fmla="*/ 657014 w 2783840"/>
                <a:gd name="connsiteY2" fmla="*/ 938107 h 1073573"/>
                <a:gd name="connsiteX3" fmla="*/ 663787 w 2783840"/>
                <a:gd name="connsiteY3" fmla="*/ 944880 h 1073573"/>
                <a:gd name="connsiteX4" fmla="*/ 697654 w 2783840"/>
                <a:gd name="connsiteY4" fmla="*/ 985520 h 1073573"/>
                <a:gd name="connsiteX5" fmla="*/ 738294 w 2783840"/>
                <a:gd name="connsiteY5" fmla="*/ 1026160 h 1073573"/>
                <a:gd name="connsiteX6" fmla="*/ 755227 w 2783840"/>
                <a:gd name="connsiteY6" fmla="*/ 1049867 h 1073573"/>
                <a:gd name="connsiteX7" fmla="*/ 802640 w 2783840"/>
                <a:gd name="connsiteY7" fmla="*/ 1066800 h 1073573"/>
                <a:gd name="connsiteX8" fmla="*/ 839894 w 2783840"/>
                <a:gd name="connsiteY8" fmla="*/ 1073573 h 1073573"/>
                <a:gd name="connsiteX9" fmla="*/ 900854 w 2783840"/>
                <a:gd name="connsiteY9" fmla="*/ 1053253 h 1073573"/>
                <a:gd name="connsiteX10" fmla="*/ 917787 w 2783840"/>
                <a:gd name="connsiteY10" fmla="*/ 1036320 h 1073573"/>
                <a:gd name="connsiteX11" fmla="*/ 924560 w 2783840"/>
                <a:gd name="connsiteY11" fmla="*/ 1009227 h 1073573"/>
                <a:gd name="connsiteX12" fmla="*/ 927947 w 2783840"/>
                <a:gd name="connsiteY12" fmla="*/ 995680 h 1073573"/>
                <a:gd name="connsiteX13" fmla="*/ 968587 w 2783840"/>
                <a:gd name="connsiteY13" fmla="*/ 971973 h 1073573"/>
                <a:gd name="connsiteX14" fmla="*/ 982134 w 2783840"/>
                <a:gd name="connsiteY14" fmla="*/ 965200 h 1073573"/>
                <a:gd name="connsiteX15" fmla="*/ 1005840 w 2783840"/>
                <a:gd name="connsiteY15" fmla="*/ 965200 h 1073573"/>
                <a:gd name="connsiteX16" fmla="*/ 1043094 w 2783840"/>
                <a:gd name="connsiteY16" fmla="*/ 944880 h 1073573"/>
                <a:gd name="connsiteX17" fmla="*/ 1060027 w 2783840"/>
                <a:gd name="connsiteY17" fmla="*/ 921173 h 1073573"/>
                <a:gd name="connsiteX18" fmla="*/ 1063414 w 2783840"/>
                <a:gd name="connsiteY18" fmla="*/ 894080 h 1073573"/>
                <a:gd name="connsiteX19" fmla="*/ 1090507 w 2783840"/>
                <a:gd name="connsiteY19" fmla="*/ 836507 h 1073573"/>
                <a:gd name="connsiteX20" fmla="*/ 1090507 w 2783840"/>
                <a:gd name="connsiteY20" fmla="*/ 806027 h 1073573"/>
                <a:gd name="connsiteX21" fmla="*/ 1104054 w 2783840"/>
                <a:gd name="connsiteY21" fmla="*/ 792480 h 1073573"/>
                <a:gd name="connsiteX22" fmla="*/ 1127760 w 2783840"/>
                <a:gd name="connsiteY22" fmla="*/ 782320 h 1073573"/>
                <a:gd name="connsiteX23" fmla="*/ 1154854 w 2783840"/>
                <a:gd name="connsiteY23" fmla="*/ 778933 h 1073573"/>
                <a:gd name="connsiteX24" fmla="*/ 1181947 w 2783840"/>
                <a:gd name="connsiteY24" fmla="*/ 755227 h 1073573"/>
                <a:gd name="connsiteX25" fmla="*/ 1205654 w 2783840"/>
                <a:gd name="connsiteY25" fmla="*/ 714587 h 1073573"/>
                <a:gd name="connsiteX26" fmla="*/ 1229360 w 2783840"/>
                <a:gd name="connsiteY26" fmla="*/ 673947 h 1073573"/>
                <a:gd name="connsiteX27" fmla="*/ 1236134 w 2783840"/>
                <a:gd name="connsiteY27" fmla="*/ 660400 h 1073573"/>
                <a:gd name="connsiteX28" fmla="*/ 1249680 w 2783840"/>
                <a:gd name="connsiteY28" fmla="*/ 657013 h 1073573"/>
                <a:gd name="connsiteX29" fmla="*/ 1293707 w 2783840"/>
                <a:gd name="connsiteY29" fmla="*/ 663787 h 1073573"/>
                <a:gd name="connsiteX30" fmla="*/ 1307254 w 2783840"/>
                <a:gd name="connsiteY30" fmla="*/ 677333 h 1073573"/>
                <a:gd name="connsiteX31" fmla="*/ 1314027 w 2783840"/>
                <a:gd name="connsiteY31" fmla="*/ 697653 h 1073573"/>
                <a:gd name="connsiteX32" fmla="*/ 1317414 w 2783840"/>
                <a:gd name="connsiteY32" fmla="*/ 714587 h 1073573"/>
                <a:gd name="connsiteX33" fmla="*/ 1320800 w 2783840"/>
                <a:gd name="connsiteY33" fmla="*/ 717973 h 1073573"/>
                <a:gd name="connsiteX34" fmla="*/ 1405467 w 2783840"/>
                <a:gd name="connsiteY34" fmla="*/ 717973 h 1073573"/>
                <a:gd name="connsiteX35" fmla="*/ 1422400 w 2783840"/>
                <a:gd name="connsiteY35" fmla="*/ 711200 h 1073573"/>
                <a:gd name="connsiteX36" fmla="*/ 1425787 w 2783840"/>
                <a:gd name="connsiteY36" fmla="*/ 697653 h 1073573"/>
                <a:gd name="connsiteX37" fmla="*/ 1425787 w 2783840"/>
                <a:gd name="connsiteY37" fmla="*/ 687493 h 1073573"/>
                <a:gd name="connsiteX38" fmla="*/ 1432560 w 2783840"/>
                <a:gd name="connsiteY38" fmla="*/ 680720 h 1073573"/>
                <a:gd name="connsiteX39" fmla="*/ 1459654 w 2783840"/>
                <a:gd name="connsiteY39" fmla="*/ 673947 h 1073573"/>
                <a:gd name="connsiteX40" fmla="*/ 1476587 w 2783840"/>
                <a:gd name="connsiteY40" fmla="*/ 677333 h 1073573"/>
                <a:gd name="connsiteX41" fmla="*/ 1496907 w 2783840"/>
                <a:gd name="connsiteY41" fmla="*/ 680720 h 1073573"/>
                <a:gd name="connsiteX42" fmla="*/ 1517227 w 2783840"/>
                <a:gd name="connsiteY42" fmla="*/ 697653 h 1073573"/>
                <a:gd name="connsiteX43" fmla="*/ 1544320 w 2783840"/>
                <a:gd name="connsiteY43" fmla="*/ 711200 h 1073573"/>
                <a:gd name="connsiteX44" fmla="*/ 1564640 w 2783840"/>
                <a:gd name="connsiteY44" fmla="*/ 748453 h 1073573"/>
                <a:gd name="connsiteX45" fmla="*/ 1588347 w 2783840"/>
                <a:gd name="connsiteY45" fmla="*/ 768773 h 1073573"/>
                <a:gd name="connsiteX46" fmla="*/ 1618827 w 2783840"/>
                <a:gd name="connsiteY46" fmla="*/ 782320 h 1073573"/>
                <a:gd name="connsiteX47" fmla="*/ 1639147 w 2783840"/>
                <a:gd name="connsiteY47" fmla="*/ 782320 h 1073573"/>
                <a:gd name="connsiteX48" fmla="*/ 1656080 w 2783840"/>
                <a:gd name="connsiteY48" fmla="*/ 758613 h 1073573"/>
                <a:gd name="connsiteX49" fmla="*/ 1703494 w 2783840"/>
                <a:gd name="connsiteY49" fmla="*/ 711200 h 1073573"/>
                <a:gd name="connsiteX50" fmla="*/ 1713654 w 2783840"/>
                <a:gd name="connsiteY50" fmla="*/ 704427 h 1073573"/>
                <a:gd name="connsiteX51" fmla="*/ 1733974 w 2783840"/>
                <a:gd name="connsiteY51" fmla="*/ 701040 h 1073573"/>
                <a:gd name="connsiteX52" fmla="*/ 1788160 w 2783840"/>
                <a:gd name="connsiteY52" fmla="*/ 704427 h 1073573"/>
                <a:gd name="connsiteX53" fmla="*/ 1822027 w 2783840"/>
                <a:gd name="connsiteY53" fmla="*/ 704427 h 1073573"/>
                <a:gd name="connsiteX54" fmla="*/ 1845734 w 2783840"/>
                <a:gd name="connsiteY54" fmla="*/ 704427 h 1073573"/>
                <a:gd name="connsiteX55" fmla="*/ 1859280 w 2783840"/>
                <a:gd name="connsiteY55" fmla="*/ 701040 h 1073573"/>
                <a:gd name="connsiteX56" fmla="*/ 1876214 w 2783840"/>
                <a:gd name="connsiteY56" fmla="*/ 677333 h 1073573"/>
                <a:gd name="connsiteX57" fmla="*/ 1889760 w 2783840"/>
                <a:gd name="connsiteY57" fmla="*/ 646853 h 1073573"/>
                <a:gd name="connsiteX58" fmla="*/ 1893147 w 2783840"/>
                <a:gd name="connsiteY58" fmla="*/ 633307 h 1073573"/>
                <a:gd name="connsiteX59" fmla="*/ 1906694 w 2783840"/>
                <a:gd name="connsiteY59" fmla="*/ 629920 h 1073573"/>
                <a:gd name="connsiteX60" fmla="*/ 1910080 w 2783840"/>
                <a:gd name="connsiteY60" fmla="*/ 612987 h 1073573"/>
                <a:gd name="connsiteX61" fmla="*/ 1930400 w 2783840"/>
                <a:gd name="connsiteY61" fmla="*/ 589280 h 1073573"/>
                <a:gd name="connsiteX62" fmla="*/ 1960880 w 2783840"/>
                <a:gd name="connsiteY62" fmla="*/ 572347 h 1073573"/>
                <a:gd name="connsiteX63" fmla="*/ 2011680 w 2783840"/>
                <a:gd name="connsiteY63" fmla="*/ 575733 h 1073573"/>
                <a:gd name="connsiteX64" fmla="*/ 2042160 w 2783840"/>
                <a:gd name="connsiteY64" fmla="*/ 585893 h 1073573"/>
                <a:gd name="connsiteX65" fmla="*/ 2120054 w 2783840"/>
                <a:gd name="connsiteY65" fmla="*/ 599440 h 1073573"/>
                <a:gd name="connsiteX66" fmla="*/ 2164080 w 2783840"/>
                <a:gd name="connsiteY66" fmla="*/ 606213 h 1073573"/>
                <a:gd name="connsiteX67" fmla="*/ 2181014 w 2783840"/>
                <a:gd name="connsiteY67" fmla="*/ 629920 h 1073573"/>
                <a:gd name="connsiteX68" fmla="*/ 2211494 w 2783840"/>
                <a:gd name="connsiteY68" fmla="*/ 657013 h 1073573"/>
                <a:gd name="connsiteX69" fmla="*/ 2231814 w 2783840"/>
                <a:gd name="connsiteY69" fmla="*/ 667173 h 1073573"/>
                <a:gd name="connsiteX70" fmla="*/ 2269067 w 2783840"/>
                <a:gd name="connsiteY70" fmla="*/ 680720 h 1073573"/>
                <a:gd name="connsiteX71" fmla="*/ 2302934 w 2783840"/>
                <a:gd name="connsiteY71" fmla="*/ 684107 h 1073573"/>
                <a:gd name="connsiteX72" fmla="*/ 2350347 w 2783840"/>
                <a:gd name="connsiteY72" fmla="*/ 714587 h 1073573"/>
                <a:gd name="connsiteX73" fmla="*/ 2377440 w 2783840"/>
                <a:gd name="connsiteY73" fmla="*/ 728133 h 1073573"/>
                <a:gd name="connsiteX74" fmla="*/ 2411307 w 2783840"/>
                <a:gd name="connsiteY74" fmla="*/ 745067 h 1073573"/>
                <a:gd name="connsiteX75" fmla="*/ 2468880 w 2783840"/>
                <a:gd name="connsiteY75" fmla="*/ 751840 h 1073573"/>
                <a:gd name="connsiteX76" fmla="*/ 2509520 w 2783840"/>
                <a:gd name="connsiteY76" fmla="*/ 758613 h 1073573"/>
                <a:gd name="connsiteX77" fmla="*/ 2556934 w 2783840"/>
                <a:gd name="connsiteY77" fmla="*/ 826347 h 1073573"/>
                <a:gd name="connsiteX78" fmla="*/ 2580640 w 2783840"/>
                <a:gd name="connsiteY78" fmla="*/ 856827 h 1073573"/>
                <a:gd name="connsiteX79" fmla="*/ 2604347 w 2783840"/>
                <a:gd name="connsiteY79" fmla="*/ 897467 h 1073573"/>
                <a:gd name="connsiteX80" fmla="*/ 2634827 w 2783840"/>
                <a:gd name="connsiteY80" fmla="*/ 917787 h 1073573"/>
                <a:gd name="connsiteX81" fmla="*/ 2665307 w 2783840"/>
                <a:gd name="connsiteY81" fmla="*/ 924560 h 1073573"/>
                <a:gd name="connsiteX82" fmla="*/ 2705947 w 2783840"/>
                <a:gd name="connsiteY82" fmla="*/ 904240 h 1073573"/>
                <a:gd name="connsiteX83" fmla="*/ 2703010 w 2783840"/>
                <a:gd name="connsiteY83" fmla="*/ 865710 h 1073573"/>
                <a:gd name="connsiteX84" fmla="*/ 2705947 w 2783840"/>
                <a:gd name="connsiteY84" fmla="*/ 812800 h 1073573"/>
                <a:gd name="connsiteX85" fmla="*/ 2702560 w 2783840"/>
                <a:gd name="connsiteY85" fmla="*/ 795867 h 1073573"/>
                <a:gd name="connsiteX86" fmla="*/ 2699174 w 2783840"/>
                <a:gd name="connsiteY86" fmla="*/ 768773 h 1073573"/>
                <a:gd name="connsiteX87" fmla="*/ 2695787 w 2783840"/>
                <a:gd name="connsiteY87" fmla="*/ 755227 h 1073573"/>
                <a:gd name="connsiteX88" fmla="*/ 2689014 w 2783840"/>
                <a:gd name="connsiteY88" fmla="*/ 734907 h 1073573"/>
                <a:gd name="connsiteX89" fmla="*/ 2682240 w 2783840"/>
                <a:gd name="connsiteY89" fmla="*/ 714587 h 1073573"/>
                <a:gd name="connsiteX90" fmla="*/ 2678854 w 2783840"/>
                <a:gd name="connsiteY90" fmla="*/ 694267 h 1073573"/>
                <a:gd name="connsiteX91" fmla="*/ 2672080 w 2783840"/>
                <a:gd name="connsiteY91" fmla="*/ 684107 h 1073573"/>
                <a:gd name="connsiteX92" fmla="*/ 2678854 w 2783840"/>
                <a:gd name="connsiteY92" fmla="*/ 670560 h 1073573"/>
                <a:gd name="connsiteX93" fmla="*/ 2699174 w 2783840"/>
                <a:gd name="connsiteY93" fmla="*/ 663787 h 1073573"/>
                <a:gd name="connsiteX94" fmla="*/ 2729654 w 2783840"/>
                <a:gd name="connsiteY94" fmla="*/ 663787 h 1073573"/>
                <a:gd name="connsiteX95" fmla="*/ 2770294 w 2783840"/>
                <a:gd name="connsiteY95" fmla="*/ 670560 h 1073573"/>
                <a:gd name="connsiteX96" fmla="*/ 2783840 w 2783840"/>
                <a:gd name="connsiteY96" fmla="*/ 673947 h 1073573"/>
                <a:gd name="connsiteX97" fmla="*/ 1960213 w 2783840"/>
                <a:gd name="connsiteY97" fmla="*/ 571567 h 1073573"/>
                <a:gd name="connsiteX98" fmla="*/ 1968475 w 2783840"/>
                <a:gd name="connsiteY98" fmla="*/ 564620 h 1073573"/>
                <a:gd name="connsiteX99" fmla="*/ 1927380 w 2783840"/>
                <a:gd name="connsiteY99" fmla="*/ 537613 h 1073573"/>
                <a:gd name="connsiteX100" fmla="*/ 1883642 w 2783840"/>
                <a:gd name="connsiteY100" fmla="*/ 500534 h 1073573"/>
                <a:gd name="connsiteX101" fmla="*/ 1880710 w 2783840"/>
                <a:gd name="connsiteY101" fmla="*/ 445131 h 1073573"/>
                <a:gd name="connsiteX102" fmla="*/ 1845977 w 2783840"/>
                <a:gd name="connsiteY102" fmla="*/ 386255 h 1073573"/>
                <a:gd name="connsiteX103" fmla="*/ 1850852 w 2783840"/>
                <a:gd name="connsiteY103" fmla="*/ 340925 h 1073573"/>
                <a:gd name="connsiteX104" fmla="*/ 1807114 w 2783840"/>
                <a:gd name="connsiteY104" fmla="*/ 331721 h 1073573"/>
                <a:gd name="connsiteX105" fmla="*/ 1727733 w 2783840"/>
                <a:gd name="connsiteY105" fmla="*/ 287087 h 1073573"/>
                <a:gd name="connsiteX106" fmla="*/ 1648641 w 2783840"/>
                <a:gd name="connsiteY106" fmla="*/ 267721 h 1073573"/>
                <a:gd name="connsiteX107" fmla="*/ 1639968 w 2783840"/>
                <a:gd name="connsiteY107" fmla="*/ 240715 h 1073573"/>
                <a:gd name="connsiteX108" fmla="*/ 1632617 w 2783840"/>
                <a:gd name="connsiteY108" fmla="*/ 182707 h 1073573"/>
                <a:gd name="connsiteX109" fmla="*/ 1647075 w 2783840"/>
                <a:gd name="connsiteY109" fmla="*/ 132341 h 1073573"/>
                <a:gd name="connsiteX110" fmla="*/ 1702628 w 2783840"/>
                <a:gd name="connsiteY110" fmla="*/ 103164 h 1073573"/>
                <a:gd name="connsiteX111" fmla="*/ 1699696 w 2783840"/>
                <a:gd name="connsiteY111" fmla="*/ 63045 h 1073573"/>
                <a:gd name="connsiteX112" fmla="*/ 1710601 w 2783840"/>
                <a:gd name="connsiteY112" fmla="*/ 6165 h 1073573"/>
                <a:gd name="connsiteX113" fmla="*/ 1618827 w 2783840"/>
                <a:gd name="connsiteY113" fmla="*/ 0 h 1073573"/>
                <a:gd name="connsiteX114" fmla="*/ 1625600 w 2783840"/>
                <a:gd name="connsiteY114" fmla="*/ 16933 h 1073573"/>
                <a:gd name="connsiteX115" fmla="*/ 1615440 w 2783840"/>
                <a:gd name="connsiteY115" fmla="*/ 37253 h 1073573"/>
                <a:gd name="connsiteX116" fmla="*/ 1584960 w 2783840"/>
                <a:gd name="connsiteY116" fmla="*/ 54187 h 1073573"/>
                <a:gd name="connsiteX117" fmla="*/ 1540934 w 2783840"/>
                <a:gd name="connsiteY117" fmla="*/ 118533 h 1073573"/>
                <a:gd name="connsiteX118" fmla="*/ 1507067 w 2783840"/>
                <a:gd name="connsiteY118" fmla="*/ 128693 h 1073573"/>
                <a:gd name="connsiteX119" fmla="*/ 1513840 w 2783840"/>
                <a:gd name="connsiteY119" fmla="*/ 186267 h 1073573"/>
                <a:gd name="connsiteX120" fmla="*/ 1486747 w 2783840"/>
                <a:gd name="connsiteY120" fmla="*/ 216747 h 1073573"/>
                <a:gd name="connsiteX121" fmla="*/ 1486747 w 2783840"/>
                <a:gd name="connsiteY121" fmla="*/ 216747 h 1073573"/>
                <a:gd name="connsiteX122" fmla="*/ 1422400 w 2783840"/>
                <a:gd name="connsiteY122" fmla="*/ 250613 h 1073573"/>
                <a:gd name="connsiteX123" fmla="*/ 1405467 w 2783840"/>
                <a:gd name="connsiteY123" fmla="*/ 277707 h 1073573"/>
                <a:gd name="connsiteX124" fmla="*/ 1405467 w 2783840"/>
                <a:gd name="connsiteY124" fmla="*/ 277707 h 1073573"/>
                <a:gd name="connsiteX125" fmla="*/ 1398694 w 2783840"/>
                <a:gd name="connsiteY125" fmla="*/ 314960 h 1073573"/>
                <a:gd name="connsiteX126" fmla="*/ 1395307 w 2783840"/>
                <a:gd name="connsiteY126" fmla="*/ 338667 h 1073573"/>
                <a:gd name="connsiteX127" fmla="*/ 1371600 w 2783840"/>
                <a:gd name="connsiteY127" fmla="*/ 358987 h 1073573"/>
                <a:gd name="connsiteX128" fmla="*/ 1347894 w 2783840"/>
                <a:gd name="connsiteY128" fmla="*/ 382693 h 1073573"/>
                <a:gd name="connsiteX129" fmla="*/ 1337734 w 2783840"/>
                <a:gd name="connsiteY129" fmla="*/ 403013 h 1073573"/>
                <a:gd name="connsiteX130" fmla="*/ 1334347 w 2783840"/>
                <a:gd name="connsiteY130" fmla="*/ 440267 h 1073573"/>
                <a:gd name="connsiteX131" fmla="*/ 1344507 w 2783840"/>
                <a:gd name="connsiteY131" fmla="*/ 474133 h 1073573"/>
                <a:gd name="connsiteX132" fmla="*/ 1368214 w 2783840"/>
                <a:gd name="connsiteY132" fmla="*/ 504613 h 1073573"/>
                <a:gd name="connsiteX133" fmla="*/ 1378374 w 2783840"/>
                <a:gd name="connsiteY133" fmla="*/ 524933 h 1073573"/>
                <a:gd name="connsiteX134" fmla="*/ 1374987 w 2783840"/>
                <a:gd name="connsiteY134" fmla="*/ 545253 h 1073573"/>
                <a:gd name="connsiteX135" fmla="*/ 1361440 w 2783840"/>
                <a:gd name="connsiteY135" fmla="*/ 562187 h 1073573"/>
                <a:gd name="connsiteX136" fmla="*/ 1341120 w 2783840"/>
                <a:gd name="connsiteY136" fmla="*/ 565573 h 1073573"/>
                <a:gd name="connsiteX137" fmla="*/ 1320800 w 2783840"/>
                <a:gd name="connsiteY137" fmla="*/ 572347 h 1073573"/>
                <a:gd name="connsiteX138" fmla="*/ 1290320 w 2783840"/>
                <a:gd name="connsiteY138" fmla="*/ 568960 h 1073573"/>
                <a:gd name="connsiteX139" fmla="*/ 1259840 w 2783840"/>
                <a:gd name="connsiteY139" fmla="*/ 548640 h 1073573"/>
                <a:gd name="connsiteX140" fmla="*/ 1239520 w 2783840"/>
                <a:gd name="connsiteY140" fmla="*/ 538480 h 1073573"/>
                <a:gd name="connsiteX141" fmla="*/ 1205654 w 2783840"/>
                <a:gd name="connsiteY141" fmla="*/ 535093 h 1073573"/>
                <a:gd name="connsiteX142" fmla="*/ 1185334 w 2783840"/>
                <a:gd name="connsiteY142" fmla="*/ 531707 h 1073573"/>
                <a:gd name="connsiteX143" fmla="*/ 1158240 w 2783840"/>
                <a:gd name="connsiteY143" fmla="*/ 524933 h 1073573"/>
                <a:gd name="connsiteX144" fmla="*/ 1124374 w 2783840"/>
                <a:gd name="connsiteY144" fmla="*/ 528320 h 1073573"/>
                <a:gd name="connsiteX145" fmla="*/ 1107440 w 2783840"/>
                <a:gd name="connsiteY145" fmla="*/ 565573 h 1073573"/>
                <a:gd name="connsiteX146" fmla="*/ 1090507 w 2783840"/>
                <a:gd name="connsiteY146" fmla="*/ 575733 h 1073573"/>
                <a:gd name="connsiteX147" fmla="*/ 1060027 w 2783840"/>
                <a:gd name="connsiteY147" fmla="*/ 579120 h 1073573"/>
                <a:gd name="connsiteX148" fmla="*/ 1019387 w 2783840"/>
                <a:gd name="connsiteY148" fmla="*/ 579120 h 1073573"/>
                <a:gd name="connsiteX149" fmla="*/ 982134 w 2783840"/>
                <a:gd name="connsiteY149" fmla="*/ 579120 h 1073573"/>
                <a:gd name="connsiteX150" fmla="*/ 951654 w 2783840"/>
                <a:gd name="connsiteY150" fmla="*/ 582507 h 1073573"/>
                <a:gd name="connsiteX151" fmla="*/ 924560 w 2783840"/>
                <a:gd name="connsiteY151" fmla="*/ 609600 h 1073573"/>
                <a:gd name="connsiteX152" fmla="*/ 900854 w 2783840"/>
                <a:gd name="connsiteY152" fmla="*/ 640080 h 1073573"/>
                <a:gd name="connsiteX153" fmla="*/ 890694 w 2783840"/>
                <a:gd name="connsiteY153" fmla="*/ 667173 h 1073573"/>
                <a:gd name="connsiteX154" fmla="*/ 850054 w 2783840"/>
                <a:gd name="connsiteY154" fmla="*/ 697653 h 1073573"/>
                <a:gd name="connsiteX155" fmla="*/ 802640 w 2783840"/>
                <a:gd name="connsiteY155" fmla="*/ 728133 h 1073573"/>
                <a:gd name="connsiteX156" fmla="*/ 785707 w 2783840"/>
                <a:gd name="connsiteY156" fmla="*/ 748453 h 1073573"/>
                <a:gd name="connsiteX157" fmla="*/ 778934 w 2783840"/>
                <a:gd name="connsiteY157" fmla="*/ 799253 h 1073573"/>
                <a:gd name="connsiteX158" fmla="*/ 775547 w 2783840"/>
                <a:gd name="connsiteY158" fmla="*/ 812800 h 1073573"/>
                <a:gd name="connsiteX159" fmla="*/ 755227 w 2783840"/>
                <a:gd name="connsiteY159" fmla="*/ 812800 h 1073573"/>
                <a:gd name="connsiteX160" fmla="*/ 738294 w 2783840"/>
                <a:gd name="connsiteY160" fmla="*/ 792480 h 1073573"/>
                <a:gd name="connsiteX161" fmla="*/ 738294 w 2783840"/>
                <a:gd name="connsiteY161" fmla="*/ 792480 h 1073573"/>
                <a:gd name="connsiteX162" fmla="*/ 714587 w 2783840"/>
                <a:gd name="connsiteY162" fmla="*/ 775547 h 1073573"/>
                <a:gd name="connsiteX163" fmla="*/ 721360 w 2783840"/>
                <a:gd name="connsiteY163" fmla="*/ 738293 h 1073573"/>
                <a:gd name="connsiteX164" fmla="*/ 721360 w 2783840"/>
                <a:gd name="connsiteY164" fmla="*/ 714587 h 1073573"/>
                <a:gd name="connsiteX165" fmla="*/ 721360 w 2783840"/>
                <a:gd name="connsiteY165" fmla="*/ 694267 h 1073573"/>
                <a:gd name="connsiteX166" fmla="*/ 717974 w 2783840"/>
                <a:gd name="connsiteY166" fmla="*/ 663787 h 1073573"/>
                <a:gd name="connsiteX167" fmla="*/ 707814 w 2783840"/>
                <a:gd name="connsiteY167" fmla="*/ 640080 h 1073573"/>
                <a:gd name="connsiteX168" fmla="*/ 711200 w 2783840"/>
                <a:gd name="connsiteY168" fmla="*/ 609600 h 1073573"/>
                <a:gd name="connsiteX169" fmla="*/ 707814 w 2783840"/>
                <a:gd name="connsiteY169" fmla="*/ 589280 h 1073573"/>
                <a:gd name="connsiteX170" fmla="*/ 697654 w 2783840"/>
                <a:gd name="connsiteY170" fmla="*/ 562187 h 1073573"/>
                <a:gd name="connsiteX171" fmla="*/ 687494 w 2783840"/>
                <a:gd name="connsiteY171" fmla="*/ 555413 h 1073573"/>
                <a:gd name="connsiteX172" fmla="*/ 657014 w 2783840"/>
                <a:gd name="connsiteY172" fmla="*/ 545253 h 1073573"/>
                <a:gd name="connsiteX173" fmla="*/ 602827 w 2783840"/>
                <a:gd name="connsiteY173" fmla="*/ 545253 h 1073573"/>
                <a:gd name="connsiteX174" fmla="*/ 565574 w 2783840"/>
                <a:gd name="connsiteY174" fmla="*/ 541867 h 1073573"/>
                <a:gd name="connsiteX175" fmla="*/ 538480 w 2783840"/>
                <a:gd name="connsiteY175" fmla="*/ 538480 h 1073573"/>
                <a:gd name="connsiteX176" fmla="*/ 538480 w 2783840"/>
                <a:gd name="connsiteY176" fmla="*/ 538480 h 1073573"/>
                <a:gd name="connsiteX177" fmla="*/ 494454 w 2783840"/>
                <a:gd name="connsiteY177" fmla="*/ 518160 h 1073573"/>
                <a:gd name="connsiteX178" fmla="*/ 474134 w 2783840"/>
                <a:gd name="connsiteY178" fmla="*/ 501227 h 1073573"/>
                <a:gd name="connsiteX179" fmla="*/ 467360 w 2783840"/>
                <a:gd name="connsiteY179" fmla="*/ 491067 h 1073573"/>
                <a:gd name="connsiteX180" fmla="*/ 423334 w 2783840"/>
                <a:gd name="connsiteY180" fmla="*/ 484293 h 1073573"/>
                <a:gd name="connsiteX181" fmla="*/ 389467 w 2783840"/>
                <a:gd name="connsiteY181" fmla="*/ 494453 h 1073573"/>
                <a:gd name="connsiteX182" fmla="*/ 362374 w 2783840"/>
                <a:gd name="connsiteY182" fmla="*/ 491067 h 1073573"/>
                <a:gd name="connsiteX183" fmla="*/ 335280 w 2783840"/>
                <a:gd name="connsiteY183" fmla="*/ 467360 h 1073573"/>
                <a:gd name="connsiteX184" fmla="*/ 308187 w 2783840"/>
                <a:gd name="connsiteY184" fmla="*/ 457200 h 1073573"/>
                <a:gd name="connsiteX185" fmla="*/ 274320 w 2783840"/>
                <a:gd name="connsiteY185" fmla="*/ 433493 h 1073573"/>
                <a:gd name="connsiteX186" fmla="*/ 264160 w 2783840"/>
                <a:gd name="connsiteY186" fmla="*/ 403013 h 1073573"/>
                <a:gd name="connsiteX187" fmla="*/ 243840 w 2783840"/>
                <a:gd name="connsiteY187" fmla="*/ 392853 h 1073573"/>
                <a:gd name="connsiteX188" fmla="*/ 223520 w 2783840"/>
                <a:gd name="connsiteY188" fmla="*/ 375920 h 1073573"/>
                <a:gd name="connsiteX189" fmla="*/ 203200 w 2783840"/>
                <a:gd name="connsiteY189" fmla="*/ 345440 h 1073573"/>
                <a:gd name="connsiteX190" fmla="*/ 203200 w 2783840"/>
                <a:gd name="connsiteY190" fmla="*/ 345440 h 1073573"/>
                <a:gd name="connsiteX191" fmla="*/ 172720 w 2783840"/>
                <a:gd name="connsiteY191" fmla="*/ 294640 h 1073573"/>
                <a:gd name="connsiteX192" fmla="*/ 152400 w 2783840"/>
                <a:gd name="connsiteY192" fmla="*/ 284480 h 1073573"/>
                <a:gd name="connsiteX193" fmla="*/ 135467 w 2783840"/>
                <a:gd name="connsiteY193" fmla="*/ 247227 h 1073573"/>
                <a:gd name="connsiteX194" fmla="*/ 125307 w 2783840"/>
                <a:gd name="connsiteY194" fmla="*/ 223520 h 1073573"/>
                <a:gd name="connsiteX195" fmla="*/ 111760 w 2783840"/>
                <a:gd name="connsiteY195" fmla="*/ 209973 h 1073573"/>
                <a:gd name="connsiteX196" fmla="*/ 84667 w 2783840"/>
                <a:gd name="connsiteY196" fmla="*/ 193040 h 1073573"/>
                <a:gd name="connsiteX197" fmla="*/ 64347 w 2783840"/>
                <a:gd name="connsiteY197" fmla="*/ 182880 h 1073573"/>
                <a:gd name="connsiteX198" fmla="*/ 47414 w 2783840"/>
                <a:gd name="connsiteY198" fmla="*/ 182880 h 1073573"/>
                <a:gd name="connsiteX199" fmla="*/ 37254 w 2783840"/>
                <a:gd name="connsiteY199" fmla="*/ 189653 h 1073573"/>
                <a:gd name="connsiteX200" fmla="*/ 30480 w 2783840"/>
                <a:gd name="connsiteY200" fmla="*/ 203200 h 1073573"/>
                <a:gd name="connsiteX201" fmla="*/ 27094 w 2783840"/>
                <a:gd name="connsiteY201" fmla="*/ 230293 h 1073573"/>
                <a:gd name="connsiteX202" fmla="*/ 16934 w 2783840"/>
                <a:gd name="connsiteY202" fmla="*/ 247227 h 1073573"/>
                <a:gd name="connsiteX203" fmla="*/ 6774 w 2783840"/>
                <a:gd name="connsiteY203" fmla="*/ 257387 h 1073573"/>
                <a:gd name="connsiteX204" fmla="*/ 3387 w 2783840"/>
                <a:gd name="connsiteY204" fmla="*/ 270933 h 1073573"/>
                <a:gd name="connsiteX205" fmla="*/ 0 w 2783840"/>
                <a:gd name="connsiteY205" fmla="*/ 284480 h 1073573"/>
                <a:gd name="connsiteX206" fmla="*/ 0 w 2783840"/>
                <a:gd name="connsiteY206" fmla="*/ 304800 h 1073573"/>
                <a:gd name="connsiteX207" fmla="*/ 0 w 2783840"/>
                <a:gd name="connsiteY207" fmla="*/ 328507 h 1073573"/>
                <a:gd name="connsiteX208" fmla="*/ 0 w 2783840"/>
                <a:gd name="connsiteY208" fmla="*/ 335280 h 1073573"/>
                <a:gd name="connsiteX209" fmla="*/ 13547 w 2783840"/>
                <a:gd name="connsiteY209" fmla="*/ 348827 h 1073573"/>
                <a:gd name="connsiteX210" fmla="*/ 13547 w 2783840"/>
                <a:gd name="connsiteY210" fmla="*/ 352213 h 1073573"/>
                <a:gd name="connsiteX211" fmla="*/ 20320 w 2783840"/>
                <a:gd name="connsiteY211" fmla="*/ 362373 h 1073573"/>
                <a:gd name="connsiteX212" fmla="*/ 13547 w 2783840"/>
                <a:gd name="connsiteY212" fmla="*/ 369147 h 1073573"/>
                <a:gd name="connsiteX213" fmla="*/ 16934 w 2783840"/>
                <a:gd name="connsiteY213" fmla="*/ 392853 h 1073573"/>
                <a:gd name="connsiteX214" fmla="*/ 13547 w 2783840"/>
                <a:gd name="connsiteY214" fmla="*/ 406400 h 1073573"/>
                <a:gd name="connsiteX215" fmla="*/ 10160 w 2783840"/>
                <a:gd name="connsiteY215" fmla="*/ 416560 h 1073573"/>
                <a:gd name="connsiteX216" fmla="*/ 6774 w 2783840"/>
                <a:gd name="connsiteY216" fmla="*/ 430107 h 1073573"/>
                <a:gd name="connsiteX217" fmla="*/ 3387 w 2783840"/>
                <a:gd name="connsiteY217" fmla="*/ 440267 h 1073573"/>
                <a:gd name="connsiteX218" fmla="*/ 16934 w 2783840"/>
                <a:gd name="connsiteY218" fmla="*/ 443653 h 1073573"/>
                <a:gd name="connsiteX219" fmla="*/ 20320 w 2783840"/>
                <a:gd name="connsiteY219" fmla="*/ 450427 h 1073573"/>
                <a:gd name="connsiteX220" fmla="*/ 23707 w 2783840"/>
                <a:gd name="connsiteY220" fmla="*/ 457200 h 1073573"/>
                <a:gd name="connsiteX221" fmla="*/ 30480 w 2783840"/>
                <a:gd name="connsiteY221" fmla="*/ 460587 h 1073573"/>
                <a:gd name="connsiteX222" fmla="*/ 40640 w 2783840"/>
                <a:gd name="connsiteY222" fmla="*/ 474133 h 1073573"/>
                <a:gd name="connsiteX223" fmla="*/ 47414 w 2783840"/>
                <a:gd name="connsiteY223" fmla="*/ 474133 h 1073573"/>
                <a:gd name="connsiteX224" fmla="*/ 54187 w 2783840"/>
                <a:gd name="connsiteY224" fmla="*/ 463973 h 1073573"/>
                <a:gd name="connsiteX225" fmla="*/ 71120 w 2783840"/>
                <a:gd name="connsiteY225" fmla="*/ 460587 h 1073573"/>
                <a:gd name="connsiteX226" fmla="*/ 88054 w 2783840"/>
                <a:gd name="connsiteY226" fmla="*/ 460587 h 1073573"/>
                <a:gd name="connsiteX227" fmla="*/ 98214 w 2783840"/>
                <a:gd name="connsiteY227" fmla="*/ 460587 h 1073573"/>
                <a:gd name="connsiteX228" fmla="*/ 115147 w 2783840"/>
                <a:gd name="connsiteY228" fmla="*/ 463973 h 1073573"/>
                <a:gd name="connsiteX229" fmla="*/ 128694 w 2783840"/>
                <a:gd name="connsiteY229" fmla="*/ 470747 h 1073573"/>
                <a:gd name="connsiteX230" fmla="*/ 138854 w 2783840"/>
                <a:gd name="connsiteY230" fmla="*/ 480907 h 1073573"/>
                <a:gd name="connsiteX231" fmla="*/ 135467 w 2783840"/>
                <a:gd name="connsiteY231" fmla="*/ 491067 h 1073573"/>
                <a:gd name="connsiteX232" fmla="*/ 132080 w 2783840"/>
                <a:gd name="connsiteY232" fmla="*/ 504613 h 1073573"/>
                <a:gd name="connsiteX233" fmla="*/ 132080 w 2783840"/>
                <a:gd name="connsiteY233" fmla="*/ 504613 h 1073573"/>
                <a:gd name="connsiteX234" fmla="*/ 125307 w 2783840"/>
                <a:gd name="connsiteY234" fmla="*/ 524933 h 1073573"/>
                <a:gd name="connsiteX235" fmla="*/ 135467 w 2783840"/>
                <a:gd name="connsiteY235" fmla="*/ 552027 h 1073573"/>
                <a:gd name="connsiteX236" fmla="*/ 142240 w 2783840"/>
                <a:gd name="connsiteY236" fmla="*/ 555413 h 1073573"/>
                <a:gd name="connsiteX237" fmla="*/ 155787 w 2783840"/>
                <a:gd name="connsiteY237" fmla="*/ 555413 h 1073573"/>
                <a:gd name="connsiteX238" fmla="*/ 172720 w 2783840"/>
                <a:gd name="connsiteY238" fmla="*/ 555413 h 1073573"/>
                <a:gd name="connsiteX239" fmla="*/ 186267 w 2783840"/>
                <a:gd name="connsiteY239" fmla="*/ 541867 h 1073573"/>
                <a:gd name="connsiteX240" fmla="*/ 193040 w 2783840"/>
                <a:gd name="connsiteY240" fmla="*/ 535093 h 1073573"/>
                <a:gd name="connsiteX241" fmla="*/ 193040 w 2783840"/>
                <a:gd name="connsiteY241" fmla="*/ 531707 h 1073573"/>
                <a:gd name="connsiteX242" fmla="*/ 203200 w 2783840"/>
                <a:gd name="connsiteY242" fmla="*/ 531707 h 1073573"/>
                <a:gd name="connsiteX243" fmla="*/ 216747 w 2783840"/>
                <a:gd name="connsiteY243" fmla="*/ 531707 h 1073573"/>
                <a:gd name="connsiteX244" fmla="*/ 220134 w 2783840"/>
                <a:gd name="connsiteY244" fmla="*/ 538480 h 1073573"/>
                <a:gd name="connsiteX245" fmla="*/ 240454 w 2783840"/>
                <a:gd name="connsiteY245" fmla="*/ 545253 h 1073573"/>
                <a:gd name="connsiteX246" fmla="*/ 240454 w 2783840"/>
                <a:gd name="connsiteY246" fmla="*/ 555413 h 1073573"/>
                <a:gd name="connsiteX247" fmla="*/ 240454 w 2783840"/>
                <a:gd name="connsiteY247" fmla="*/ 565573 h 1073573"/>
                <a:gd name="connsiteX248" fmla="*/ 243840 w 2783840"/>
                <a:gd name="connsiteY248" fmla="*/ 575733 h 1073573"/>
                <a:gd name="connsiteX249" fmla="*/ 254000 w 2783840"/>
                <a:gd name="connsiteY249" fmla="*/ 592667 h 1073573"/>
                <a:gd name="connsiteX250" fmla="*/ 267547 w 2783840"/>
                <a:gd name="connsiteY250" fmla="*/ 602827 h 1073573"/>
                <a:gd name="connsiteX251" fmla="*/ 284480 w 2783840"/>
                <a:gd name="connsiteY251" fmla="*/ 612987 h 1073573"/>
                <a:gd name="connsiteX252" fmla="*/ 287867 w 2783840"/>
                <a:gd name="connsiteY252" fmla="*/ 623147 h 1073573"/>
                <a:gd name="connsiteX253" fmla="*/ 291254 w 2783840"/>
                <a:gd name="connsiteY253" fmla="*/ 629920 h 1073573"/>
                <a:gd name="connsiteX254" fmla="*/ 301414 w 2783840"/>
                <a:gd name="connsiteY254" fmla="*/ 633307 h 1073573"/>
                <a:gd name="connsiteX255" fmla="*/ 318347 w 2783840"/>
                <a:gd name="connsiteY255" fmla="*/ 633307 h 1073573"/>
                <a:gd name="connsiteX256" fmla="*/ 338667 w 2783840"/>
                <a:gd name="connsiteY256" fmla="*/ 646853 h 1073573"/>
                <a:gd name="connsiteX257" fmla="*/ 338667 w 2783840"/>
                <a:gd name="connsiteY257" fmla="*/ 663787 h 1073573"/>
                <a:gd name="connsiteX258" fmla="*/ 338667 w 2783840"/>
                <a:gd name="connsiteY258" fmla="*/ 663787 h 1073573"/>
                <a:gd name="connsiteX259" fmla="*/ 335280 w 2783840"/>
                <a:gd name="connsiteY259" fmla="*/ 697653 h 1073573"/>
                <a:gd name="connsiteX260" fmla="*/ 335280 w 2783840"/>
                <a:gd name="connsiteY260" fmla="*/ 717973 h 1073573"/>
                <a:gd name="connsiteX261" fmla="*/ 338667 w 2783840"/>
                <a:gd name="connsiteY261" fmla="*/ 728133 h 1073573"/>
                <a:gd name="connsiteX262" fmla="*/ 348827 w 2783840"/>
                <a:gd name="connsiteY262" fmla="*/ 731520 h 1073573"/>
                <a:gd name="connsiteX263" fmla="*/ 372534 w 2783840"/>
                <a:gd name="connsiteY263" fmla="*/ 731520 h 1073573"/>
                <a:gd name="connsiteX264" fmla="*/ 396240 w 2783840"/>
                <a:gd name="connsiteY264" fmla="*/ 734907 h 1073573"/>
                <a:gd name="connsiteX265" fmla="*/ 433494 w 2783840"/>
                <a:gd name="connsiteY265" fmla="*/ 745067 h 1073573"/>
                <a:gd name="connsiteX266" fmla="*/ 440267 w 2783840"/>
                <a:gd name="connsiteY266" fmla="*/ 758613 h 1073573"/>
                <a:gd name="connsiteX267" fmla="*/ 447040 w 2783840"/>
                <a:gd name="connsiteY267" fmla="*/ 778933 h 1073573"/>
                <a:gd name="connsiteX268" fmla="*/ 467360 w 2783840"/>
                <a:gd name="connsiteY268" fmla="*/ 806027 h 1073573"/>
                <a:gd name="connsiteX269" fmla="*/ 480907 w 2783840"/>
                <a:gd name="connsiteY269" fmla="*/ 833120 h 1073573"/>
                <a:gd name="connsiteX270" fmla="*/ 491067 w 2783840"/>
                <a:gd name="connsiteY270" fmla="*/ 846667 h 1073573"/>
                <a:gd name="connsiteX271" fmla="*/ 491067 w 2783840"/>
                <a:gd name="connsiteY271" fmla="*/ 863600 h 1073573"/>
                <a:gd name="connsiteX272" fmla="*/ 511387 w 2783840"/>
                <a:gd name="connsiteY272" fmla="*/ 924560 h 1073573"/>
                <a:gd name="connsiteX0" fmla="*/ 511387 w 2770294"/>
                <a:gd name="connsiteY0" fmla="*/ 924560 h 1073573"/>
                <a:gd name="connsiteX1" fmla="*/ 589280 w 2770294"/>
                <a:gd name="connsiteY1" fmla="*/ 934720 h 1073573"/>
                <a:gd name="connsiteX2" fmla="*/ 657014 w 2770294"/>
                <a:gd name="connsiteY2" fmla="*/ 938107 h 1073573"/>
                <a:gd name="connsiteX3" fmla="*/ 663787 w 2770294"/>
                <a:gd name="connsiteY3" fmla="*/ 944880 h 1073573"/>
                <a:gd name="connsiteX4" fmla="*/ 697654 w 2770294"/>
                <a:gd name="connsiteY4" fmla="*/ 985520 h 1073573"/>
                <a:gd name="connsiteX5" fmla="*/ 738294 w 2770294"/>
                <a:gd name="connsiteY5" fmla="*/ 1026160 h 1073573"/>
                <a:gd name="connsiteX6" fmla="*/ 755227 w 2770294"/>
                <a:gd name="connsiteY6" fmla="*/ 1049867 h 1073573"/>
                <a:gd name="connsiteX7" fmla="*/ 802640 w 2770294"/>
                <a:gd name="connsiteY7" fmla="*/ 1066800 h 1073573"/>
                <a:gd name="connsiteX8" fmla="*/ 839894 w 2770294"/>
                <a:gd name="connsiteY8" fmla="*/ 1073573 h 1073573"/>
                <a:gd name="connsiteX9" fmla="*/ 900854 w 2770294"/>
                <a:gd name="connsiteY9" fmla="*/ 1053253 h 1073573"/>
                <a:gd name="connsiteX10" fmla="*/ 917787 w 2770294"/>
                <a:gd name="connsiteY10" fmla="*/ 1036320 h 1073573"/>
                <a:gd name="connsiteX11" fmla="*/ 924560 w 2770294"/>
                <a:gd name="connsiteY11" fmla="*/ 1009227 h 1073573"/>
                <a:gd name="connsiteX12" fmla="*/ 927947 w 2770294"/>
                <a:gd name="connsiteY12" fmla="*/ 995680 h 1073573"/>
                <a:gd name="connsiteX13" fmla="*/ 968587 w 2770294"/>
                <a:gd name="connsiteY13" fmla="*/ 971973 h 1073573"/>
                <a:gd name="connsiteX14" fmla="*/ 982134 w 2770294"/>
                <a:gd name="connsiteY14" fmla="*/ 965200 h 1073573"/>
                <a:gd name="connsiteX15" fmla="*/ 1005840 w 2770294"/>
                <a:gd name="connsiteY15" fmla="*/ 965200 h 1073573"/>
                <a:gd name="connsiteX16" fmla="*/ 1043094 w 2770294"/>
                <a:gd name="connsiteY16" fmla="*/ 944880 h 1073573"/>
                <a:gd name="connsiteX17" fmla="*/ 1060027 w 2770294"/>
                <a:gd name="connsiteY17" fmla="*/ 921173 h 1073573"/>
                <a:gd name="connsiteX18" fmla="*/ 1063414 w 2770294"/>
                <a:gd name="connsiteY18" fmla="*/ 894080 h 1073573"/>
                <a:gd name="connsiteX19" fmla="*/ 1090507 w 2770294"/>
                <a:gd name="connsiteY19" fmla="*/ 836507 h 1073573"/>
                <a:gd name="connsiteX20" fmla="*/ 1090507 w 2770294"/>
                <a:gd name="connsiteY20" fmla="*/ 806027 h 1073573"/>
                <a:gd name="connsiteX21" fmla="*/ 1104054 w 2770294"/>
                <a:gd name="connsiteY21" fmla="*/ 792480 h 1073573"/>
                <a:gd name="connsiteX22" fmla="*/ 1127760 w 2770294"/>
                <a:gd name="connsiteY22" fmla="*/ 782320 h 1073573"/>
                <a:gd name="connsiteX23" fmla="*/ 1154854 w 2770294"/>
                <a:gd name="connsiteY23" fmla="*/ 778933 h 1073573"/>
                <a:gd name="connsiteX24" fmla="*/ 1181947 w 2770294"/>
                <a:gd name="connsiteY24" fmla="*/ 755227 h 1073573"/>
                <a:gd name="connsiteX25" fmla="*/ 1205654 w 2770294"/>
                <a:gd name="connsiteY25" fmla="*/ 714587 h 1073573"/>
                <a:gd name="connsiteX26" fmla="*/ 1229360 w 2770294"/>
                <a:gd name="connsiteY26" fmla="*/ 673947 h 1073573"/>
                <a:gd name="connsiteX27" fmla="*/ 1236134 w 2770294"/>
                <a:gd name="connsiteY27" fmla="*/ 660400 h 1073573"/>
                <a:gd name="connsiteX28" fmla="*/ 1249680 w 2770294"/>
                <a:gd name="connsiteY28" fmla="*/ 657013 h 1073573"/>
                <a:gd name="connsiteX29" fmla="*/ 1293707 w 2770294"/>
                <a:gd name="connsiteY29" fmla="*/ 663787 h 1073573"/>
                <a:gd name="connsiteX30" fmla="*/ 1307254 w 2770294"/>
                <a:gd name="connsiteY30" fmla="*/ 677333 h 1073573"/>
                <a:gd name="connsiteX31" fmla="*/ 1314027 w 2770294"/>
                <a:gd name="connsiteY31" fmla="*/ 697653 h 1073573"/>
                <a:gd name="connsiteX32" fmla="*/ 1317414 w 2770294"/>
                <a:gd name="connsiteY32" fmla="*/ 714587 h 1073573"/>
                <a:gd name="connsiteX33" fmla="*/ 1320800 w 2770294"/>
                <a:gd name="connsiteY33" fmla="*/ 717973 h 1073573"/>
                <a:gd name="connsiteX34" fmla="*/ 1405467 w 2770294"/>
                <a:gd name="connsiteY34" fmla="*/ 717973 h 1073573"/>
                <a:gd name="connsiteX35" fmla="*/ 1422400 w 2770294"/>
                <a:gd name="connsiteY35" fmla="*/ 711200 h 1073573"/>
                <a:gd name="connsiteX36" fmla="*/ 1425787 w 2770294"/>
                <a:gd name="connsiteY36" fmla="*/ 697653 h 1073573"/>
                <a:gd name="connsiteX37" fmla="*/ 1425787 w 2770294"/>
                <a:gd name="connsiteY37" fmla="*/ 687493 h 1073573"/>
                <a:gd name="connsiteX38" fmla="*/ 1432560 w 2770294"/>
                <a:gd name="connsiteY38" fmla="*/ 680720 h 1073573"/>
                <a:gd name="connsiteX39" fmla="*/ 1459654 w 2770294"/>
                <a:gd name="connsiteY39" fmla="*/ 673947 h 1073573"/>
                <a:gd name="connsiteX40" fmla="*/ 1476587 w 2770294"/>
                <a:gd name="connsiteY40" fmla="*/ 677333 h 1073573"/>
                <a:gd name="connsiteX41" fmla="*/ 1496907 w 2770294"/>
                <a:gd name="connsiteY41" fmla="*/ 680720 h 1073573"/>
                <a:gd name="connsiteX42" fmla="*/ 1517227 w 2770294"/>
                <a:gd name="connsiteY42" fmla="*/ 697653 h 1073573"/>
                <a:gd name="connsiteX43" fmla="*/ 1544320 w 2770294"/>
                <a:gd name="connsiteY43" fmla="*/ 711200 h 1073573"/>
                <a:gd name="connsiteX44" fmla="*/ 1564640 w 2770294"/>
                <a:gd name="connsiteY44" fmla="*/ 748453 h 1073573"/>
                <a:gd name="connsiteX45" fmla="*/ 1588347 w 2770294"/>
                <a:gd name="connsiteY45" fmla="*/ 768773 h 1073573"/>
                <a:gd name="connsiteX46" fmla="*/ 1618827 w 2770294"/>
                <a:gd name="connsiteY46" fmla="*/ 782320 h 1073573"/>
                <a:gd name="connsiteX47" fmla="*/ 1639147 w 2770294"/>
                <a:gd name="connsiteY47" fmla="*/ 782320 h 1073573"/>
                <a:gd name="connsiteX48" fmla="*/ 1656080 w 2770294"/>
                <a:gd name="connsiteY48" fmla="*/ 758613 h 1073573"/>
                <a:gd name="connsiteX49" fmla="*/ 1703494 w 2770294"/>
                <a:gd name="connsiteY49" fmla="*/ 711200 h 1073573"/>
                <a:gd name="connsiteX50" fmla="*/ 1713654 w 2770294"/>
                <a:gd name="connsiteY50" fmla="*/ 704427 h 1073573"/>
                <a:gd name="connsiteX51" fmla="*/ 1733974 w 2770294"/>
                <a:gd name="connsiteY51" fmla="*/ 701040 h 1073573"/>
                <a:gd name="connsiteX52" fmla="*/ 1788160 w 2770294"/>
                <a:gd name="connsiteY52" fmla="*/ 704427 h 1073573"/>
                <a:gd name="connsiteX53" fmla="*/ 1822027 w 2770294"/>
                <a:gd name="connsiteY53" fmla="*/ 704427 h 1073573"/>
                <a:gd name="connsiteX54" fmla="*/ 1845734 w 2770294"/>
                <a:gd name="connsiteY54" fmla="*/ 704427 h 1073573"/>
                <a:gd name="connsiteX55" fmla="*/ 1859280 w 2770294"/>
                <a:gd name="connsiteY55" fmla="*/ 701040 h 1073573"/>
                <a:gd name="connsiteX56" fmla="*/ 1876214 w 2770294"/>
                <a:gd name="connsiteY56" fmla="*/ 677333 h 1073573"/>
                <a:gd name="connsiteX57" fmla="*/ 1889760 w 2770294"/>
                <a:gd name="connsiteY57" fmla="*/ 646853 h 1073573"/>
                <a:gd name="connsiteX58" fmla="*/ 1893147 w 2770294"/>
                <a:gd name="connsiteY58" fmla="*/ 633307 h 1073573"/>
                <a:gd name="connsiteX59" fmla="*/ 1906694 w 2770294"/>
                <a:gd name="connsiteY59" fmla="*/ 629920 h 1073573"/>
                <a:gd name="connsiteX60" fmla="*/ 1910080 w 2770294"/>
                <a:gd name="connsiteY60" fmla="*/ 612987 h 1073573"/>
                <a:gd name="connsiteX61" fmla="*/ 1930400 w 2770294"/>
                <a:gd name="connsiteY61" fmla="*/ 589280 h 1073573"/>
                <a:gd name="connsiteX62" fmla="*/ 1960880 w 2770294"/>
                <a:gd name="connsiteY62" fmla="*/ 572347 h 1073573"/>
                <a:gd name="connsiteX63" fmla="*/ 2011680 w 2770294"/>
                <a:gd name="connsiteY63" fmla="*/ 575733 h 1073573"/>
                <a:gd name="connsiteX64" fmla="*/ 2042160 w 2770294"/>
                <a:gd name="connsiteY64" fmla="*/ 585893 h 1073573"/>
                <a:gd name="connsiteX65" fmla="*/ 2120054 w 2770294"/>
                <a:gd name="connsiteY65" fmla="*/ 599440 h 1073573"/>
                <a:gd name="connsiteX66" fmla="*/ 2164080 w 2770294"/>
                <a:gd name="connsiteY66" fmla="*/ 606213 h 1073573"/>
                <a:gd name="connsiteX67" fmla="*/ 2181014 w 2770294"/>
                <a:gd name="connsiteY67" fmla="*/ 629920 h 1073573"/>
                <a:gd name="connsiteX68" fmla="*/ 2211494 w 2770294"/>
                <a:gd name="connsiteY68" fmla="*/ 657013 h 1073573"/>
                <a:gd name="connsiteX69" fmla="*/ 2231814 w 2770294"/>
                <a:gd name="connsiteY69" fmla="*/ 667173 h 1073573"/>
                <a:gd name="connsiteX70" fmla="*/ 2269067 w 2770294"/>
                <a:gd name="connsiteY70" fmla="*/ 680720 h 1073573"/>
                <a:gd name="connsiteX71" fmla="*/ 2302934 w 2770294"/>
                <a:gd name="connsiteY71" fmla="*/ 684107 h 1073573"/>
                <a:gd name="connsiteX72" fmla="*/ 2350347 w 2770294"/>
                <a:gd name="connsiteY72" fmla="*/ 714587 h 1073573"/>
                <a:gd name="connsiteX73" fmla="*/ 2377440 w 2770294"/>
                <a:gd name="connsiteY73" fmla="*/ 728133 h 1073573"/>
                <a:gd name="connsiteX74" fmla="*/ 2411307 w 2770294"/>
                <a:gd name="connsiteY74" fmla="*/ 745067 h 1073573"/>
                <a:gd name="connsiteX75" fmla="*/ 2468880 w 2770294"/>
                <a:gd name="connsiteY75" fmla="*/ 751840 h 1073573"/>
                <a:gd name="connsiteX76" fmla="*/ 2509520 w 2770294"/>
                <a:gd name="connsiteY76" fmla="*/ 758613 h 1073573"/>
                <a:gd name="connsiteX77" fmla="*/ 2556934 w 2770294"/>
                <a:gd name="connsiteY77" fmla="*/ 826347 h 1073573"/>
                <a:gd name="connsiteX78" fmla="*/ 2580640 w 2770294"/>
                <a:gd name="connsiteY78" fmla="*/ 856827 h 1073573"/>
                <a:gd name="connsiteX79" fmla="*/ 2604347 w 2770294"/>
                <a:gd name="connsiteY79" fmla="*/ 897467 h 1073573"/>
                <a:gd name="connsiteX80" fmla="*/ 2634827 w 2770294"/>
                <a:gd name="connsiteY80" fmla="*/ 917787 h 1073573"/>
                <a:gd name="connsiteX81" fmla="*/ 2665307 w 2770294"/>
                <a:gd name="connsiteY81" fmla="*/ 924560 h 1073573"/>
                <a:gd name="connsiteX82" fmla="*/ 2705947 w 2770294"/>
                <a:gd name="connsiteY82" fmla="*/ 904240 h 1073573"/>
                <a:gd name="connsiteX83" fmla="*/ 2703010 w 2770294"/>
                <a:gd name="connsiteY83" fmla="*/ 865710 h 1073573"/>
                <a:gd name="connsiteX84" fmla="*/ 2705947 w 2770294"/>
                <a:gd name="connsiteY84" fmla="*/ 812800 h 1073573"/>
                <a:gd name="connsiteX85" fmla="*/ 2702560 w 2770294"/>
                <a:gd name="connsiteY85" fmla="*/ 795867 h 1073573"/>
                <a:gd name="connsiteX86" fmla="*/ 2699174 w 2770294"/>
                <a:gd name="connsiteY86" fmla="*/ 768773 h 1073573"/>
                <a:gd name="connsiteX87" fmla="*/ 2695787 w 2770294"/>
                <a:gd name="connsiteY87" fmla="*/ 755227 h 1073573"/>
                <a:gd name="connsiteX88" fmla="*/ 2689014 w 2770294"/>
                <a:gd name="connsiteY88" fmla="*/ 734907 h 1073573"/>
                <a:gd name="connsiteX89" fmla="*/ 2682240 w 2770294"/>
                <a:gd name="connsiteY89" fmla="*/ 714587 h 1073573"/>
                <a:gd name="connsiteX90" fmla="*/ 2678854 w 2770294"/>
                <a:gd name="connsiteY90" fmla="*/ 694267 h 1073573"/>
                <a:gd name="connsiteX91" fmla="*/ 2672080 w 2770294"/>
                <a:gd name="connsiteY91" fmla="*/ 684107 h 1073573"/>
                <a:gd name="connsiteX92" fmla="*/ 2678854 w 2770294"/>
                <a:gd name="connsiteY92" fmla="*/ 670560 h 1073573"/>
                <a:gd name="connsiteX93" fmla="*/ 2699174 w 2770294"/>
                <a:gd name="connsiteY93" fmla="*/ 663787 h 1073573"/>
                <a:gd name="connsiteX94" fmla="*/ 2729654 w 2770294"/>
                <a:gd name="connsiteY94" fmla="*/ 663787 h 1073573"/>
                <a:gd name="connsiteX95" fmla="*/ 2770294 w 2770294"/>
                <a:gd name="connsiteY95" fmla="*/ 670560 h 1073573"/>
                <a:gd name="connsiteX96" fmla="*/ 1960213 w 2770294"/>
                <a:gd name="connsiteY96" fmla="*/ 571567 h 1073573"/>
                <a:gd name="connsiteX97" fmla="*/ 1968475 w 2770294"/>
                <a:gd name="connsiteY97" fmla="*/ 564620 h 1073573"/>
                <a:gd name="connsiteX98" fmla="*/ 1927380 w 2770294"/>
                <a:gd name="connsiteY98" fmla="*/ 537613 h 1073573"/>
                <a:gd name="connsiteX99" fmla="*/ 1883642 w 2770294"/>
                <a:gd name="connsiteY99" fmla="*/ 500534 h 1073573"/>
                <a:gd name="connsiteX100" fmla="*/ 1880710 w 2770294"/>
                <a:gd name="connsiteY100" fmla="*/ 445131 h 1073573"/>
                <a:gd name="connsiteX101" fmla="*/ 1845977 w 2770294"/>
                <a:gd name="connsiteY101" fmla="*/ 386255 h 1073573"/>
                <a:gd name="connsiteX102" fmla="*/ 1850852 w 2770294"/>
                <a:gd name="connsiteY102" fmla="*/ 340925 h 1073573"/>
                <a:gd name="connsiteX103" fmla="*/ 1807114 w 2770294"/>
                <a:gd name="connsiteY103" fmla="*/ 331721 h 1073573"/>
                <a:gd name="connsiteX104" fmla="*/ 1727733 w 2770294"/>
                <a:gd name="connsiteY104" fmla="*/ 287087 h 1073573"/>
                <a:gd name="connsiteX105" fmla="*/ 1648641 w 2770294"/>
                <a:gd name="connsiteY105" fmla="*/ 267721 h 1073573"/>
                <a:gd name="connsiteX106" fmla="*/ 1639968 w 2770294"/>
                <a:gd name="connsiteY106" fmla="*/ 240715 h 1073573"/>
                <a:gd name="connsiteX107" fmla="*/ 1632617 w 2770294"/>
                <a:gd name="connsiteY107" fmla="*/ 182707 h 1073573"/>
                <a:gd name="connsiteX108" fmla="*/ 1647075 w 2770294"/>
                <a:gd name="connsiteY108" fmla="*/ 132341 h 1073573"/>
                <a:gd name="connsiteX109" fmla="*/ 1702628 w 2770294"/>
                <a:gd name="connsiteY109" fmla="*/ 103164 h 1073573"/>
                <a:gd name="connsiteX110" fmla="*/ 1699696 w 2770294"/>
                <a:gd name="connsiteY110" fmla="*/ 63045 h 1073573"/>
                <a:gd name="connsiteX111" fmla="*/ 1710601 w 2770294"/>
                <a:gd name="connsiteY111" fmla="*/ 6165 h 1073573"/>
                <a:gd name="connsiteX112" fmla="*/ 1618827 w 2770294"/>
                <a:gd name="connsiteY112" fmla="*/ 0 h 1073573"/>
                <a:gd name="connsiteX113" fmla="*/ 1625600 w 2770294"/>
                <a:gd name="connsiteY113" fmla="*/ 16933 h 1073573"/>
                <a:gd name="connsiteX114" fmla="*/ 1615440 w 2770294"/>
                <a:gd name="connsiteY114" fmla="*/ 37253 h 1073573"/>
                <a:gd name="connsiteX115" fmla="*/ 1584960 w 2770294"/>
                <a:gd name="connsiteY115" fmla="*/ 54187 h 1073573"/>
                <a:gd name="connsiteX116" fmla="*/ 1540934 w 2770294"/>
                <a:gd name="connsiteY116" fmla="*/ 118533 h 1073573"/>
                <a:gd name="connsiteX117" fmla="*/ 1507067 w 2770294"/>
                <a:gd name="connsiteY117" fmla="*/ 128693 h 1073573"/>
                <a:gd name="connsiteX118" fmla="*/ 1513840 w 2770294"/>
                <a:gd name="connsiteY118" fmla="*/ 186267 h 1073573"/>
                <a:gd name="connsiteX119" fmla="*/ 1486747 w 2770294"/>
                <a:gd name="connsiteY119" fmla="*/ 216747 h 1073573"/>
                <a:gd name="connsiteX120" fmla="*/ 1486747 w 2770294"/>
                <a:gd name="connsiteY120" fmla="*/ 216747 h 1073573"/>
                <a:gd name="connsiteX121" fmla="*/ 1422400 w 2770294"/>
                <a:gd name="connsiteY121" fmla="*/ 250613 h 1073573"/>
                <a:gd name="connsiteX122" fmla="*/ 1405467 w 2770294"/>
                <a:gd name="connsiteY122" fmla="*/ 277707 h 1073573"/>
                <a:gd name="connsiteX123" fmla="*/ 1405467 w 2770294"/>
                <a:gd name="connsiteY123" fmla="*/ 277707 h 1073573"/>
                <a:gd name="connsiteX124" fmla="*/ 1398694 w 2770294"/>
                <a:gd name="connsiteY124" fmla="*/ 314960 h 1073573"/>
                <a:gd name="connsiteX125" fmla="*/ 1395307 w 2770294"/>
                <a:gd name="connsiteY125" fmla="*/ 338667 h 1073573"/>
                <a:gd name="connsiteX126" fmla="*/ 1371600 w 2770294"/>
                <a:gd name="connsiteY126" fmla="*/ 358987 h 1073573"/>
                <a:gd name="connsiteX127" fmla="*/ 1347894 w 2770294"/>
                <a:gd name="connsiteY127" fmla="*/ 382693 h 1073573"/>
                <a:gd name="connsiteX128" fmla="*/ 1337734 w 2770294"/>
                <a:gd name="connsiteY128" fmla="*/ 403013 h 1073573"/>
                <a:gd name="connsiteX129" fmla="*/ 1334347 w 2770294"/>
                <a:gd name="connsiteY129" fmla="*/ 440267 h 1073573"/>
                <a:gd name="connsiteX130" fmla="*/ 1344507 w 2770294"/>
                <a:gd name="connsiteY130" fmla="*/ 474133 h 1073573"/>
                <a:gd name="connsiteX131" fmla="*/ 1368214 w 2770294"/>
                <a:gd name="connsiteY131" fmla="*/ 504613 h 1073573"/>
                <a:gd name="connsiteX132" fmla="*/ 1378374 w 2770294"/>
                <a:gd name="connsiteY132" fmla="*/ 524933 h 1073573"/>
                <a:gd name="connsiteX133" fmla="*/ 1374987 w 2770294"/>
                <a:gd name="connsiteY133" fmla="*/ 545253 h 1073573"/>
                <a:gd name="connsiteX134" fmla="*/ 1361440 w 2770294"/>
                <a:gd name="connsiteY134" fmla="*/ 562187 h 1073573"/>
                <a:gd name="connsiteX135" fmla="*/ 1341120 w 2770294"/>
                <a:gd name="connsiteY135" fmla="*/ 565573 h 1073573"/>
                <a:gd name="connsiteX136" fmla="*/ 1320800 w 2770294"/>
                <a:gd name="connsiteY136" fmla="*/ 572347 h 1073573"/>
                <a:gd name="connsiteX137" fmla="*/ 1290320 w 2770294"/>
                <a:gd name="connsiteY137" fmla="*/ 568960 h 1073573"/>
                <a:gd name="connsiteX138" fmla="*/ 1259840 w 2770294"/>
                <a:gd name="connsiteY138" fmla="*/ 548640 h 1073573"/>
                <a:gd name="connsiteX139" fmla="*/ 1239520 w 2770294"/>
                <a:gd name="connsiteY139" fmla="*/ 538480 h 1073573"/>
                <a:gd name="connsiteX140" fmla="*/ 1205654 w 2770294"/>
                <a:gd name="connsiteY140" fmla="*/ 535093 h 1073573"/>
                <a:gd name="connsiteX141" fmla="*/ 1185334 w 2770294"/>
                <a:gd name="connsiteY141" fmla="*/ 531707 h 1073573"/>
                <a:gd name="connsiteX142" fmla="*/ 1158240 w 2770294"/>
                <a:gd name="connsiteY142" fmla="*/ 524933 h 1073573"/>
                <a:gd name="connsiteX143" fmla="*/ 1124374 w 2770294"/>
                <a:gd name="connsiteY143" fmla="*/ 528320 h 1073573"/>
                <a:gd name="connsiteX144" fmla="*/ 1107440 w 2770294"/>
                <a:gd name="connsiteY144" fmla="*/ 565573 h 1073573"/>
                <a:gd name="connsiteX145" fmla="*/ 1090507 w 2770294"/>
                <a:gd name="connsiteY145" fmla="*/ 575733 h 1073573"/>
                <a:gd name="connsiteX146" fmla="*/ 1060027 w 2770294"/>
                <a:gd name="connsiteY146" fmla="*/ 579120 h 1073573"/>
                <a:gd name="connsiteX147" fmla="*/ 1019387 w 2770294"/>
                <a:gd name="connsiteY147" fmla="*/ 579120 h 1073573"/>
                <a:gd name="connsiteX148" fmla="*/ 982134 w 2770294"/>
                <a:gd name="connsiteY148" fmla="*/ 579120 h 1073573"/>
                <a:gd name="connsiteX149" fmla="*/ 951654 w 2770294"/>
                <a:gd name="connsiteY149" fmla="*/ 582507 h 1073573"/>
                <a:gd name="connsiteX150" fmla="*/ 924560 w 2770294"/>
                <a:gd name="connsiteY150" fmla="*/ 609600 h 1073573"/>
                <a:gd name="connsiteX151" fmla="*/ 900854 w 2770294"/>
                <a:gd name="connsiteY151" fmla="*/ 640080 h 1073573"/>
                <a:gd name="connsiteX152" fmla="*/ 890694 w 2770294"/>
                <a:gd name="connsiteY152" fmla="*/ 667173 h 1073573"/>
                <a:gd name="connsiteX153" fmla="*/ 850054 w 2770294"/>
                <a:gd name="connsiteY153" fmla="*/ 697653 h 1073573"/>
                <a:gd name="connsiteX154" fmla="*/ 802640 w 2770294"/>
                <a:gd name="connsiteY154" fmla="*/ 728133 h 1073573"/>
                <a:gd name="connsiteX155" fmla="*/ 785707 w 2770294"/>
                <a:gd name="connsiteY155" fmla="*/ 748453 h 1073573"/>
                <a:gd name="connsiteX156" fmla="*/ 778934 w 2770294"/>
                <a:gd name="connsiteY156" fmla="*/ 799253 h 1073573"/>
                <a:gd name="connsiteX157" fmla="*/ 775547 w 2770294"/>
                <a:gd name="connsiteY157" fmla="*/ 812800 h 1073573"/>
                <a:gd name="connsiteX158" fmla="*/ 755227 w 2770294"/>
                <a:gd name="connsiteY158" fmla="*/ 812800 h 1073573"/>
                <a:gd name="connsiteX159" fmla="*/ 738294 w 2770294"/>
                <a:gd name="connsiteY159" fmla="*/ 792480 h 1073573"/>
                <a:gd name="connsiteX160" fmla="*/ 738294 w 2770294"/>
                <a:gd name="connsiteY160" fmla="*/ 792480 h 1073573"/>
                <a:gd name="connsiteX161" fmla="*/ 714587 w 2770294"/>
                <a:gd name="connsiteY161" fmla="*/ 775547 h 1073573"/>
                <a:gd name="connsiteX162" fmla="*/ 721360 w 2770294"/>
                <a:gd name="connsiteY162" fmla="*/ 738293 h 1073573"/>
                <a:gd name="connsiteX163" fmla="*/ 721360 w 2770294"/>
                <a:gd name="connsiteY163" fmla="*/ 714587 h 1073573"/>
                <a:gd name="connsiteX164" fmla="*/ 721360 w 2770294"/>
                <a:gd name="connsiteY164" fmla="*/ 694267 h 1073573"/>
                <a:gd name="connsiteX165" fmla="*/ 717974 w 2770294"/>
                <a:gd name="connsiteY165" fmla="*/ 663787 h 1073573"/>
                <a:gd name="connsiteX166" fmla="*/ 707814 w 2770294"/>
                <a:gd name="connsiteY166" fmla="*/ 640080 h 1073573"/>
                <a:gd name="connsiteX167" fmla="*/ 711200 w 2770294"/>
                <a:gd name="connsiteY167" fmla="*/ 609600 h 1073573"/>
                <a:gd name="connsiteX168" fmla="*/ 707814 w 2770294"/>
                <a:gd name="connsiteY168" fmla="*/ 589280 h 1073573"/>
                <a:gd name="connsiteX169" fmla="*/ 697654 w 2770294"/>
                <a:gd name="connsiteY169" fmla="*/ 562187 h 1073573"/>
                <a:gd name="connsiteX170" fmla="*/ 687494 w 2770294"/>
                <a:gd name="connsiteY170" fmla="*/ 555413 h 1073573"/>
                <a:gd name="connsiteX171" fmla="*/ 657014 w 2770294"/>
                <a:gd name="connsiteY171" fmla="*/ 545253 h 1073573"/>
                <a:gd name="connsiteX172" fmla="*/ 602827 w 2770294"/>
                <a:gd name="connsiteY172" fmla="*/ 545253 h 1073573"/>
                <a:gd name="connsiteX173" fmla="*/ 565574 w 2770294"/>
                <a:gd name="connsiteY173" fmla="*/ 541867 h 1073573"/>
                <a:gd name="connsiteX174" fmla="*/ 538480 w 2770294"/>
                <a:gd name="connsiteY174" fmla="*/ 538480 h 1073573"/>
                <a:gd name="connsiteX175" fmla="*/ 538480 w 2770294"/>
                <a:gd name="connsiteY175" fmla="*/ 538480 h 1073573"/>
                <a:gd name="connsiteX176" fmla="*/ 494454 w 2770294"/>
                <a:gd name="connsiteY176" fmla="*/ 518160 h 1073573"/>
                <a:gd name="connsiteX177" fmla="*/ 474134 w 2770294"/>
                <a:gd name="connsiteY177" fmla="*/ 501227 h 1073573"/>
                <a:gd name="connsiteX178" fmla="*/ 467360 w 2770294"/>
                <a:gd name="connsiteY178" fmla="*/ 491067 h 1073573"/>
                <a:gd name="connsiteX179" fmla="*/ 423334 w 2770294"/>
                <a:gd name="connsiteY179" fmla="*/ 484293 h 1073573"/>
                <a:gd name="connsiteX180" fmla="*/ 389467 w 2770294"/>
                <a:gd name="connsiteY180" fmla="*/ 494453 h 1073573"/>
                <a:gd name="connsiteX181" fmla="*/ 362374 w 2770294"/>
                <a:gd name="connsiteY181" fmla="*/ 491067 h 1073573"/>
                <a:gd name="connsiteX182" fmla="*/ 335280 w 2770294"/>
                <a:gd name="connsiteY182" fmla="*/ 467360 h 1073573"/>
                <a:gd name="connsiteX183" fmla="*/ 308187 w 2770294"/>
                <a:gd name="connsiteY183" fmla="*/ 457200 h 1073573"/>
                <a:gd name="connsiteX184" fmla="*/ 274320 w 2770294"/>
                <a:gd name="connsiteY184" fmla="*/ 433493 h 1073573"/>
                <a:gd name="connsiteX185" fmla="*/ 264160 w 2770294"/>
                <a:gd name="connsiteY185" fmla="*/ 403013 h 1073573"/>
                <a:gd name="connsiteX186" fmla="*/ 243840 w 2770294"/>
                <a:gd name="connsiteY186" fmla="*/ 392853 h 1073573"/>
                <a:gd name="connsiteX187" fmla="*/ 223520 w 2770294"/>
                <a:gd name="connsiteY187" fmla="*/ 375920 h 1073573"/>
                <a:gd name="connsiteX188" fmla="*/ 203200 w 2770294"/>
                <a:gd name="connsiteY188" fmla="*/ 345440 h 1073573"/>
                <a:gd name="connsiteX189" fmla="*/ 203200 w 2770294"/>
                <a:gd name="connsiteY189" fmla="*/ 345440 h 1073573"/>
                <a:gd name="connsiteX190" fmla="*/ 172720 w 2770294"/>
                <a:gd name="connsiteY190" fmla="*/ 294640 h 1073573"/>
                <a:gd name="connsiteX191" fmla="*/ 152400 w 2770294"/>
                <a:gd name="connsiteY191" fmla="*/ 284480 h 1073573"/>
                <a:gd name="connsiteX192" fmla="*/ 135467 w 2770294"/>
                <a:gd name="connsiteY192" fmla="*/ 247227 h 1073573"/>
                <a:gd name="connsiteX193" fmla="*/ 125307 w 2770294"/>
                <a:gd name="connsiteY193" fmla="*/ 223520 h 1073573"/>
                <a:gd name="connsiteX194" fmla="*/ 111760 w 2770294"/>
                <a:gd name="connsiteY194" fmla="*/ 209973 h 1073573"/>
                <a:gd name="connsiteX195" fmla="*/ 84667 w 2770294"/>
                <a:gd name="connsiteY195" fmla="*/ 193040 h 1073573"/>
                <a:gd name="connsiteX196" fmla="*/ 64347 w 2770294"/>
                <a:gd name="connsiteY196" fmla="*/ 182880 h 1073573"/>
                <a:gd name="connsiteX197" fmla="*/ 47414 w 2770294"/>
                <a:gd name="connsiteY197" fmla="*/ 182880 h 1073573"/>
                <a:gd name="connsiteX198" fmla="*/ 37254 w 2770294"/>
                <a:gd name="connsiteY198" fmla="*/ 189653 h 1073573"/>
                <a:gd name="connsiteX199" fmla="*/ 30480 w 2770294"/>
                <a:gd name="connsiteY199" fmla="*/ 203200 h 1073573"/>
                <a:gd name="connsiteX200" fmla="*/ 27094 w 2770294"/>
                <a:gd name="connsiteY200" fmla="*/ 230293 h 1073573"/>
                <a:gd name="connsiteX201" fmla="*/ 16934 w 2770294"/>
                <a:gd name="connsiteY201" fmla="*/ 247227 h 1073573"/>
                <a:gd name="connsiteX202" fmla="*/ 6774 w 2770294"/>
                <a:gd name="connsiteY202" fmla="*/ 257387 h 1073573"/>
                <a:gd name="connsiteX203" fmla="*/ 3387 w 2770294"/>
                <a:gd name="connsiteY203" fmla="*/ 270933 h 1073573"/>
                <a:gd name="connsiteX204" fmla="*/ 0 w 2770294"/>
                <a:gd name="connsiteY204" fmla="*/ 284480 h 1073573"/>
                <a:gd name="connsiteX205" fmla="*/ 0 w 2770294"/>
                <a:gd name="connsiteY205" fmla="*/ 304800 h 1073573"/>
                <a:gd name="connsiteX206" fmla="*/ 0 w 2770294"/>
                <a:gd name="connsiteY206" fmla="*/ 328507 h 1073573"/>
                <a:gd name="connsiteX207" fmla="*/ 0 w 2770294"/>
                <a:gd name="connsiteY207" fmla="*/ 335280 h 1073573"/>
                <a:gd name="connsiteX208" fmla="*/ 13547 w 2770294"/>
                <a:gd name="connsiteY208" fmla="*/ 348827 h 1073573"/>
                <a:gd name="connsiteX209" fmla="*/ 13547 w 2770294"/>
                <a:gd name="connsiteY209" fmla="*/ 352213 h 1073573"/>
                <a:gd name="connsiteX210" fmla="*/ 20320 w 2770294"/>
                <a:gd name="connsiteY210" fmla="*/ 362373 h 1073573"/>
                <a:gd name="connsiteX211" fmla="*/ 13547 w 2770294"/>
                <a:gd name="connsiteY211" fmla="*/ 369147 h 1073573"/>
                <a:gd name="connsiteX212" fmla="*/ 16934 w 2770294"/>
                <a:gd name="connsiteY212" fmla="*/ 392853 h 1073573"/>
                <a:gd name="connsiteX213" fmla="*/ 13547 w 2770294"/>
                <a:gd name="connsiteY213" fmla="*/ 406400 h 1073573"/>
                <a:gd name="connsiteX214" fmla="*/ 10160 w 2770294"/>
                <a:gd name="connsiteY214" fmla="*/ 416560 h 1073573"/>
                <a:gd name="connsiteX215" fmla="*/ 6774 w 2770294"/>
                <a:gd name="connsiteY215" fmla="*/ 430107 h 1073573"/>
                <a:gd name="connsiteX216" fmla="*/ 3387 w 2770294"/>
                <a:gd name="connsiteY216" fmla="*/ 440267 h 1073573"/>
                <a:gd name="connsiteX217" fmla="*/ 16934 w 2770294"/>
                <a:gd name="connsiteY217" fmla="*/ 443653 h 1073573"/>
                <a:gd name="connsiteX218" fmla="*/ 20320 w 2770294"/>
                <a:gd name="connsiteY218" fmla="*/ 450427 h 1073573"/>
                <a:gd name="connsiteX219" fmla="*/ 23707 w 2770294"/>
                <a:gd name="connsiteY219" fmla="*/ 457200 h 1073573"/>
                <a:gd name="connsiteX220" fmla="*/ 30480 w 2770294"/>
                <a:gd name="connsiteY220" fmla="*/ 460587 h 1073573"/>
                <a:gd name="connsiteX221" fmla="*/ 40640 w 2770294"/>
                <a:gd name="connsiteY221" fmla="*/ 474133 h 1073573"/>
                <a:gd name="connsiteX222" fmla="*/ 47414 w 2770294"/>
                <a:gd name="connsiteY222" fmla="*/ 474133 h 1073573"/>
                <a:gd name="connsiteX223" fmla="*/ 54187 w 2770294"/>
                <a:gd name="connsiteY223" fmla="*/ 463973 h 1073573"/>
                <a:gd name="connsiteX224" fmla="*/ 71120 w 2770294"/>
                <a:gd name="connsiteY224" fmla="*/ 460587 h 1073573"/>
                <a:gd name="connsiteX225" fmla="*/ 88054 w 2770294"/>
                <a:gd name="connsiteY225" fmla="*/ 460587 h 1073573"/>
                <a:gd name="connsiteX226" fmla="*/ 98214 w 2770294"/>
                <a:gd name="connsiteY226" fmla="*/ 460587 h 1073573"/>
                <a:gd name="connsiteX227" fmla="*/ 115147 w 2770294"/>
                <a:gd name="connsiteY227" fmla="*/ 463973 h 1073573"/>
                <a:gd name="connsiteX228" fmla="*/ 128694 w 2770294"/>
                <a:gd name="connsiteY228" fmla="*/ 470747 h 1073573"/>
                <a:gd name="connsiteX229" fmla="*/ 138854 w 2770294"/>
                <a:gd name="connsiteY229" fmla="*/ 480907 h 1073573"/>
                <a:gd name="connsiteX230" fmla="*/ 135467 w 2770294"/>
                <a:gd name="connsiteY230" fmla="*/ 491067 h 1073573"/>
                <a:gd name="connsiteX231" fmla="*/ 132080 w 2770294"/>
                <a:gd name="connsiteY231" fmla="*/ 504613 h 1073573"/>
                <a:gd name="connsiteX232" fmla="*/ 132080 w 2770294"/>
                <a:gd name="connsiteY232" fmla="*/ 504613 h 1073573"/>
                <a:gd name="connsiteX233" fmla="*/ 125307 w 2770294"/>
                <a:gd name="connsiteY233" fmla="*/ 524933 h 1073573"/>
                <a:gd name="connsiteX234" fmla="*/ 135467 w 2770294"/>
                <a:gd name="connsiteY234" fmla="*/ 552027 h 1073573"/>
                <a:gd name="connsiteX235" fmla="*/ 142240 w 2770294"/>
                <a:gd name="connsiteY235" fmla="*/ 555413 h 1073573"/>
                <a:gd name="connsiteX236" fmla="*/ 155787 w 2770294"/>
                <a:gd name="connsiteY236" fmla="*/ 555413 h 1073573"/>
                <a:gd name="connsiteX237" fmla="*/ 172720 w 2770294"/>
                <a:gd name="connsiteY237" fmla="*/ 555413 h 1073573"/>
                <a:gd name="connsiteX238" fmla="*/ 186267 w 2770294"/>
                <a:gd name="connsiteY238" fmla="*/ 541867 h 1073573"/>
                <a:gd name="connsiteX239" fmla="*/ 193040 w 2770294"/>
                <a:gd name="connsiteY239" fmla="*/ 535093 h 1073573"/>
                <a:gd name="connsiteX240" fmla="*/ 193040 w 2770294"/>
                <a:gd name="connsiteY240" fmla="*/ 531707 h 1073573"/>
                <a:gd name="connsiteX241" fmla="*/ 203200 w 2770294"/>
                <a:gd name="connsiteY241" fmla="*/ 531707 h 1073573"/>
                <a:gd name="connsiteX242" fmla="*/ 216747 w 2770294"/>
                <a:gd name="connsiteY242" fmla="*/ 531707 h 1073573"/>
                <a:gd name="connsiteX243" fmla="*/ 220134 w 2770294"/>
                <a:gd name="connsiteY243" fmla="*/ 538480 h 1073573"/>
                <a:gd name="connsiteX244" fmla="*/ 240454 w 2770294"/>
                <a:gd name="connsiteY244" fmla="*/ 545253 h 1073573"/>
                <a:gd name="connsiteX245" fmla="*/ 240454 w 2770294"/>
                <a:gd name="connsiteY245" fmla="*/ 555413 h 1073573"/>
                <a:gd name="connsiteX246" fmla="*/ 240454 w 2770294"/>
                <a:gd name="connsiteY246" fmla="*/ 565573 h 1073573"/>
                <a:gd name="connsiteX247" fmla="*/ 243840 w 2770294"/>
                <a:gd name="connsiteY247" fmla="*/ 575733 h 1073573"/>
                <a:gd name="connsiteX248" fmla="*/ 254000 w 2770294"/>
                <a:gd name="connsiteY248" fmla="*/ 592667 h 1073573"/>
                <a:gd name="connsiteX249" fmla="*/ 267547 w 2770294"/>
                <a:gd name="connsiteY249" fmla="*/ 602827 h 1073573"/>
                <a:gd name="connsiteX250" fmla="*/ 284480 w 2770294"/>
                <a:gd name="connsiteY250" fmla="*/ 612987 h 1073573"/>
                <a:gd name="connsiteX251" fmla="*/ 287867 w 2770294"/>
                <a:gd name="connsiteY251" fmla="*/ 623147 h 1073573"/>
                <a:gd name="connsiteX252" fmla="*/ 291254 w 2770294"/>
                <a:gd name="connsiteY252" fmla="*/ 629920 h 1073573"/>
                <a:gd name="connsiteX253" fmla="*/ 301414 w 2770294"/>
                <a:gd name="connsiteY253" fmla="*/ 633307 h 1073573"/>
                <a:gd name="connsiteX254" fmla="*/ 318347 w 2770294"/>
                <a:gd name="connsiteY254" fmla="*/ 633307 h 1073573"/>
                <a:gd name="connsiteX255" fmla="*/ 338667 w 2770294"/>
                <a:gd name="connsiteY255" fmla="*/ 646853 h 1073573"/>
                <a:gd name="connsiteX256" fmla="*/ 338667 w 2770294"/>
                <a:gd name="connsiteY256" fmla="*/ 663787 h 1073573"/>
                <a:gd name="connsiteX257" fmla="*/ 338667 w 2770294"/>
                <a:gd name="connsiteY257" fmla="*/ 663787 h 1073573"/>
                <a:gd name="connsiteX258" fmla="*/ 335280 w 2770294"/>
                <a:gd name="connsiteY258" fmla="*/ 697653 h 1073573"/>
                <a:gd name="connsiteX259" fmla="*/ 335280 w 2770294"/>
                <a:gd name="connsiteY259" fmla="*/ 717973 h 1073573"/>
                <a:gd name="connsiteX260" fmla="*/ 338667 w 2770294"/>
                <a:gd name="connsiteY260" fmla="*/ 728133 h 1073573"/>
                <a:gd name="connsiteX261" fmla="*/ 348827 w 2770294"/>
                <a:gd name="connsiteY261" fmla="*/ 731520 h 1073573"/>
                <a:gd name="connsiteX262" fmla="*/ 372534 w 2770294"/>
                <a:gd name="connsiteY262" fmla="*/ 731520 h 1073573"/>
                <a:gd name="connsiteX263" fmla="*/ 396240 w 2770294"/>
                <a:gd name="connsiteY263" fmla="*/ 734907 h 1073573"/>
                <a:gd name="connsiteX264" fmla="*/ 433494 w 2770294"/>
                <a:gd name="connsiteY264" fmla="*/ 745067 h 1073573"/>
                <a:gd name="connsiteX265" fmla="*/ 440267 w 2770294"/>
                <a:gd name="connsiteY265" fmla="*/ 758613 h 1073573"/>
                <a:gd name="connsiteX266" fmla="*/ 447040 w 2770294"/>
                <a:gd name="connsiteY266" fmla="*/ 778933 h 1073573"/>
                <a:gd name="connsiteX267" fmla="*/ 467360 w 2770294"/>
                <a:gd name="connsiteY267" fmla="*/ 806027 h 1073573"/>
                <a:gd name="connsiteX268" fmla="*/ 480907 w 2770294"/>
                <a:gd name="connsiteY268" fmla="*/ 833120 h 1073573"/>
                <a:gd name="connsiteX269" fmla="*/ 491067 w 2770294"/>
                <a:gd name="connsiteY269" fmla="*/ 846667 h 1073573"/>
                <a:gd name="connsiteX270" fmla="*/ 491067 w 2770294"/>
                <a:gd name="connsiteY270" fmla="*/ 863600 h 1073573"/>
                <a:gd name="connsiteX271" fmla="*/ 511387 w 2770294"/>
                <a:gd name="connsiteY271" fmla="*/ 924560 h 1073573"/>
                <a:gd name="connsiteX0" fmla="*/ 511387 w 2729654"/>
                <a:gd name="connsiteY0" fmla="*/ 924560 h 1073573"/>
                <a:gd name="connsiteX1" fmla="*/ 589280 w 2729654"/>
                <a:gd name="connsiteY1" fmla="*/ 934720 h 1073573"/>
                <a:gd name="connsiteX2" fmla="*/ 657014 w 2729654"/>
                <a:gd name="connsiteY2" fmla="*/ 938107 h 1073573"/>
                <a:gd name="connsiteX3" fmla="*/ 663787 w 2729654"/>
                <a:gd name="connsiteY3" fmla="*/ 944880 h 1073573"/>
                <a:gd name="connsiteX4" fmla="*/ 697654 w 2729654"/>
                <a:gd name="connsiteY4" fmla="*/ 985520 h 1073573"/>
                <a:gd name="connsiteX5" fmla="*/ 738294 w 2729654"/>
                <a:gd name="connsiteY5" fmla="*/ 1026160 h 1073573"/>
                <a:gd name="connsiteX6" fmla="*/ 755227 w 2729654"/>
                <a:gd name="connsiteY6" fmla="*/ 1049867 h 1073573"/>
                <a:gd name="connsiteX7" fmla="*/ 802640 w 2729654"/>
                <a:gd name="connsiteY7" fmla="*/ 1066800 h 1073573"/>
                <a:gd name="connsiteX8" fmla="*/ 839894 w 2729654"/>
                <a:gd name="connsiteY8" fmla="*/ 1073573 h 1073573"/>
                <a:gd name="connsiteX9" fmla="*/ 900854 w 2729654"/>
                <a:gd name="connsiteY9" fmla="*/ 1053253 h 1073573"/>
                <a:gd name="connsiteX10" fmla="*/ 917787 w 2729654"/>
                <a:gd name="connsiteY10" fmla="*/ 1036320 h 1073573"/>
                <a:gd name="connsiteX11" fmla="*/ 924560 w 2729654"/>
                <a:gd name="connsiteY11" fmla="*/ 1009227 h 1073573"/>
                <a:gd name="connsiteX12" fmla="*/ 927947 w 2729654"/>
                <a:gd name="connsiteY12" fmla="*/ 995680 h 1073573"/>
                <a:gd name="connsiteX13" fmla="*/ 968587 w 2729654"/>
                <a:gd name="connsiteY13" fmla="*/ 971973 h 1073573"/>
                <a:gd name="connsiteX14" fmla="*/ 982134 w 2729654"/>
                <a:gd name="connsiteY14" fmla="*/ 965200 h 1073573"/>
                <a:gd name="connsiteX15" fmla="*/ 1005840 w 2729654"/>
                <a:gd name="connsiteY15" fmla="*/ 965200 h 1073573"/>
                <a:gd name="connsiteX16" fmla="*/ 1043094 w 2729654"/>
                <a:gd name="connsiteY16" fmla="*/ 944880 h 1073573"/>
                <a:gd name="connsiteX17" fmla="*/ 1060027 w 2729654"/>
                <a:gd name="connsiteY17" fmla="*/ 921173 h 1073573"/>
                <a:gd name="connsiteX18" fmla="*/ 1063414 w 2729654"/>
                <a:gd name="connsiteY18" fmla="*/ 894080 h 1073573"/>
                <a:gd name="connsiteX19" fmla="*/ 1090507 w 2729654"/>
                <a:gd name="connsiteY19" fmla="*/ 836507 h 1073573"/>
                <a:gd name="connsiteX20" fmla="*/ 1090507 w 2729654"/>
                <a:gd name="connsiteY20" fmla="*/ 806027 h 1073573"/>
                <a:gd name="connsiteX21" fmla="*/ 1104054 w 2729654"/>
                <a:gd name="connsiteY21" fmla="*/ 792480 h 1073573"/>
                <a:gd name="connsiteX22" fmla="*/ 1127760 w 2729654"/>
                <a:gd name="connsiteY22" fmla="*/ 782320 h 1073573"/>
                <a:gd name="connsiteX23" fmla="*/ 1154854 w 2729654"/>
                <a:gd name="connsiteY23" fmla="*/ 778933 h 1073573"/>
                <a:gd name="connsiteX24" fmla="*/ 1181947 w 2729654"/>
                <a:gd name="connsiteY24" fmla="*/ 755227 h 1073573"/>
                <a:gd name="connsiteX25" fmla="*/ 1205654 w 2729654"/>
                <a:gd name="connsiteY25" fmla="*/ 714587 h 1073573"/>
                <a:gd name="connsiteX26" fmla="*/ 1229360 w 2729654"/>
                <a:gd name="connsiteY26" fmla="*/ 673947 h 1073573"/>
                <a:gd name="connsiteX27" fmla="*/ 1236134 w 2729654"/>
                <a:gd name="connsiteY27" fmla="*/ 660400 h 1073573"/>
                <a:gd name="connsiteX28" fmla="*/ 1249680 w 2729654"/>
                <a:gd name="connsiteY28" fmla="*/ 657013 h 1073573"/>
                <a:gd name="connsiteX29" fmla="*/ 1293707 w 2729654"/>
                <a:gd name="connsiteY29" fmla="*/ 663787 h 1073573"/>
                <a:gd name="connsiteX30" fmla="*/ 1307254 w 2729654"/>
                <a:gd name="connsiteY30" fmla="*/ 677333 h 1073573"/>
                <a:gd name="connsiteX31" fmla="*/ 1314027 w 2729654"/>
                <a:gd name="connsiteY31" fmla="*/ 697653 h 1073573"/>
                <a:gd name="connsiteX32" fmla="*/ 1317414 w 2729654"/>
                <a:gd name="connsiteY32" fmla="*/ 714587 h 1073573"/>
                <a:gd name="connsiteX33" fmla="*/ 1320800 w 2729654"/>
                <a:gd name="connsiteY33" fmla="*/ 717973 h 1073573"/>
                <a:gd name="connsiteX34" fmla="*/ 1405467 w 2729654"/>
                <a:gd name="connsiteY34" fmla="*/ 717973 h 1073573"/>
                <a:gd name="connsiteX35" fmla="*/ 1422400 w 2729654"/>
                <a:gd name="connsiteY35" fmla="*/ 711200 h 1073573"/>
                <a:gd name="connsiteX36" fmla="*/ 1425787 w 2729654"/>
                <a:gd name="connsiteY36" fmla="*/ 697653 h 1073573"/>
                <a:gd name="connsiteX37" fmla="*/ 1425787 w 2729654"/>
                <a:gd name="connsiteY37" fmla="*/ 687493 h 1073573"/>
                <a:gd name="connsiteX38" fmla="*/ 1432560 w 2729654"/>
                <a:gd name="connsiteY38" fmla="*/ 680720 h 1073573"/>
                <a:gd name="connsiteX39" fmla="*/ 1459654 w 2729654"/>
                <a:gd name="connsiteY39" fmla="*/ 673947 h 1073573"/>
                <a:gd name="connsiteX40" fmla="*/ 1476587 w 2729654"/>
                <a:gd name="connsiteY40" fmla="*/ 677333 h 1073573"/>
                <a:gd name="connsiteX41" fmla="*/ 1496907 w 2729654"/>
                <a:gd name="connsiteY41" fmla="*/ 680720 h 1073573"/>
                <a:gd name="connsiteX42" fmla="*/ 1517227 w 2729654"/>
                <a:gd name="connsiteY42" fmla="*/ 697653 h 1073573"/>
                <a:gd name="connsiteX43" fmla="*/ 1544320 w 2729654"/>
                <a:gd name="connsiteY43" fmla="*/ 711200 h 1073573"/>
                <a:gd name="connsiteX44" fmla="*/ 1564640 w 2729654"/>
                <a:gd name="connsiteY44" fmla="*/ 748453 h 1073573"/>
                <a:gd name="connsiteX45" fmla="*/ 1588347 w 2729654"/>
                <a:gd name="connsiteY45" fmla="*/ 768773 h 1073573"/>
                <a:gd name="connsiteX46" fmla="*/ 1618827 w 2729654"/>
                <a:gd name="connsiteY46" fmla="*/ 782320 h 1073573"/>
                <a:gd name="connsiteX47" fmla="*/ 1639147 w 2729654"/>
                <a:gd name="connsiteY47" fmla="*/ 782320 h 1073573"/>
                <a:gd name="connsiteX48" fmla="*/ 1656080 w 2729654"/>
                <a:gd name="connsiteY48" fmla="*/ 758613 h 1073573"/>
                <a:gd name="connsiteX49" fmla="*/ 1703494 w 2729654"/>
                <a:gd name="connsiteY49" fmla="*/ 711200 h 1073573"/>
                <a:gd name="connsiteX50" fmla="*/ 1713654 w 2729654"/>
                <a:gd name="connsiteY50" fmla="*/ 704427 h 1073573"/>
                <a:gd name="connsiteX51" fmla="*/ 1733974 w 2729654"/>
                <a:gd name="connsiteY51" fmla="*/ 701040 h 1073573"/>
                <a:gd name="connsiteX52" fmla="*/ 1788160 w 2729654"/>
                <a:gd name="connsiteY52" fmla="*/ 704427 h 1073573"/>
                <a:gd name="connsiteX53" fmla="*/ 1822027 w 2729654"/>
                <a:gd name="connsiteY53" fmla="*/ 704427 h 1073573"/>
                <a:gd name="connsiteX54" fmla="*/ 1845734 w 2729654"/>
                <a:gd name="connsiteY54" fmla="*/ 704427 h 1073573"/>
                <a:gd name="connsiteX55" fmla="*/ 1859280 w 2729654"/>
                <a:gd name="connsiteY55" fmla="*/ 701040 h 1073573"/>
                <a:gd name="connsiteX56" fmla="*/ 1876214 w 2729654"/>
                <a:gd name="connsiteY56" fmla="*/ 677333 h 1073573"/>
                <a:gd name="connsiteX57" fmla="*/ 1889760 w 2729654"/>
                <a:gd name="connsiteY57" fmla="*/ 646853 h 1073573"/>
                <a:gd name="connsiteX58" fmla="*/ 1893147 w 2729654"/>
                <a:gd name="connsiteY58" fmla="*/ 633307 h 1073573"/>
                <a:gd name="connsiteX59" fmla="*/ 1906694 w 2729654"/>
                <a:gd name="connsiteY59" fmla="*/ 629920 h 1073573"/>
                <a:gd name="connsiteX60" fmla="*/ 1910080 w 2729654"/>
                <a:gd name="connsiteY60" fmla="*/ 612987 h 1073573"/>
                <a:gd name="connsiteX61" fmla="*/ 1930400 w 2729654"/>
                <a:gd name="connsiteY61" fmla="*/ 589280 h 1073573"/>
                <a:gd name="connsiteX62" fmla="*/ 1960880 w 2729654"/>
                <a:gd name="connsiteY62" fmla="*/ 572347 h 1073573"/>
                <a:gd name="connsiteX63" fmla="*/ 2011680 w 2729654"/>
                <a:gd name="connsiteY63" fmla="*/ 575733 h 1073573"/>
                <a:gd name="connsiteX64" fmla="*/ 2042160 w 2729654"/>
                <a:gd name="connsiteY64" fmla="*/ 585893 h 1073573"/>
                <a:gd name="connsiteX65" fmla="*/ 2120054 w 2729654"/>
                <a:gd name="connsiteY65" fmla="*/ 599440 h 1073573"/>
                <a:gd name="connsiteX66" fmla="*/ 2164080 w 2729654"/>
                <a:gd name="connsiteY66" fmla="*/ 606213 h 1073573"/>
                <a:gd name="connsiteX67" fmla="*/ 2181014 w 2729654"/>
                <a:gd name="connsiteY67" fmla="*/ 629920 h 1073573"/>
                <a:gd name="connsiteX68" fmla="*/ 2211494 w 2729654"/>
                <a:gd name="connsiteY68" fmla="*/ 657013 h 1073573"/>
                <a:gd name="connsiteX69" fmla="*/ 2231814 w 2729654"/>
                <a:gd name="connsiteY69" fmla="*/ 667173 h 1073573"/>
                <a:gd name="connsiteX70" fmla="*/ 2269067 w 2729654"/>
                <a:gd name="connsiteY70" fmla="*/ 680720 h 1073573"/>
                <a:gd name="connsiteX71" fmla="*/ 2302934 w 2729654"/>
                <a:gd name="connsiteY71" fmla="*/ 684107 h 1073573"/>
                <a:gd name="connsiteX72" fmla="*/ 2350347 w 2729654"/>
                <a:gd name="connsiteY72" fmla="*/ 714587 h 1073573"/>
                <a:gd name="connsiteX73" fmla="*/ 2377440 w 2729654"/>
                <a:gd name="connsiteY73" fmla="*/ 728133 h 1073573"/>
                <a:gd name="connsiteX74" fmla="*/ 2411307 w 2729654"/>
                <a:gd name="connsiteY74" fmla="*/ 745067 h 1073573"/>
                <a:gd name="connsiteX75" fmla="*/ 2468880 w 2729654"/>
                <a:gd name="connsiteY75" fmla="*/ 751840 h 1073573"/>
                <a:gd name="connsiteX76" fmla="*/ 2509520 w 2729654"/>
                <a:gd name="connsiteY76" fmla="*/ 758613 h 1073573"/>
                <a:gd name="connsiteX77" fmla="*/ 2556934 w 2729654"/>
                <a:gd name="connsiteY77" fmla="*/ 826347 h 1073573"/>
                <a:gd name="connsiteX78" fmla="*/ 2580640 w 2729654"/>
                <a:gd name="connsiteY78" fmla="*/ 856827 h 1073573"/>
                <a:gd name="connsiteX79" fmla="*/ 2604347 w 2729654"/>
                <a:gd name="connsiteY79" fmla="*/ 897467 h 1073573"/>
                <a:gd name="connsiteX80" fmla="*/ 2634827 w 2729654"/>
                <a:gd name="connsiteY80" fmla="*/ 917787 h 1073573"/>
                <a:gd name="connsiteX81" fmla="*/ 2665307 w 2729654"/>
                <a:gd name="connsiteY81" fmla="*/ 924560 h 1073573"/>
                <a:gd name="connsiteX82" fmla="*/ 2705947 w 2729654"/>
                <a:gd name="connsiteY82" fmla="*/ 904240 h 1073573"/>
                <a:gd name="connsiteX83" fmla="*/ 2703010 w 2729654"/>
                <a:gd name="connsiteY83" fmla="*/ 865710 h 1073573"/>
                <a:gd name="connsiteX84" fmla="*/ 2705947 w 2729654"/>
                <a:gd name="connsiteY84" fmla="*/ 812800 h 1073573"/>
                <a:gd name="connsiteX85" fmla="*/ 2702560 w 2729654"/>
                <a:gd name="connsiteY85" fmla="*/ 795867 h 1073573"/>
                <a:gd name="connsiteX86" fmla="*/ 2699174 w 2729654"/>
                <a:gd name="connsiteY86" fmla="*/ 768773 h 1073573"/>
                <a:gd name="connsiteX87" fmla="*/ 2695787 w 2729654"/>
                <a:gd name="connsiteY87" fmla="*/ 755227 h 1073573"/>
                <a:gd name="connsiteX88" fmla="*/ 2689014 w 2729654"/>
                <a:gd name="connsiteY88" fmla="*/ 734907 h 1073573"/>
                <a:gd name="connsiteX89" fmla="*/ 2682240 w 2729654"/>
                <a:gd name="connsiteY89" fmla="*/ 714587 h 1073573"/>
                <a:gd name="connsiteX90" fmla="*/ 2678854 w 2729654"/>
                <a:gd name="connsiteY90" fmla="*/ 694267 h 1073573"/>
                <a:gd name="connsiteX91" fmla="*/ 2672080 w 2729654"/>
                <a:gd name="connsiteY91" fmla="*/ 684107 h 1073573"/>
                <a:gd name="connsiteX92" fmla="*/ 2678854 w 2729654"/>
                <a:gd name="connsiteY92" fmla="*/ 670560 h 1073573"/>
                <a:gd name="connsiteX93" fmla="*/ 2699174 w 2729654"/>
                <a:gd name="connsiteY93" fmla="*/ 663787 h 1073573"/>
                <a:gd name="connsiteX94" fmla="*/ 2729654 w 2729654"/>
                <a:gd name="connsiteY94" fmla="*/ 663787 h 1073573"/>
                <a:gd name="connsiteX95" fmla="*/ 1960213 w 2729654"/>
                <a:gd name="connsiteY95" fmla="*/ 571567 h 1073573"/>
                <a:gd name="connsiteX96" fmla="*/ 1968475 w 2729654"/>
                <a:gd name="connsiteY96" fmla="*/ 564620 h 1073573"/>
                <a:gd name="connsiteX97" fmla="*/ 1927380 w 2729654"/>
                <a:gd name="connsiteY97" fmla="*/ 537613 h 1073573"/>
                <a:gd name="connsiteX98" fmla="*/ 1883642 w 2729654"/>
                <a:gd name="connsiteY98" fmla="*/ 500534 h 1073573"/>
                <a:gd name="connsiteX99" fmla="*/ 1880710 w 2729654"/>
                <a:gd name="connsiteY99" fmla="*/ 445131 h 1073573"/>
                <a:gd name="connsiteX100" fmla="*/ 1845977 w 2729654"/>
                <a:gd name="connsiteY100" fmla="*/ 386255 h 1073573"/>
                <a:gd name="connsiteX101" fmla="*/ 1850852 w 2729654"/>
                <a:gd name="connsiteY101" fmla="*/ 340925 h 1073573"/>
                <a:gd name="connsiteX102" fmla="*/ 1807114 w 2729654"/>
                <a:gd name="connsiteY102" fmla="*/ 331721 h 1073573"/>
                <a:gd name="connsiteX103" fmla="*/ 1727733 w 2729654"/>
                <a:gd name="connsiteY103" fmla="*/ 287087 h 1073573"/>
                <a:gd name="connsiteX104" fmla="*/ 1648641 w 2729654"/>
                <a:gd name="connsiteY104" fmla="*/ 267721 h 1073573"/>
                <a:gd name="connsiteX105" fmla="*/ 1639968 w 2729654"/>
                <a:gd name="connsiteY105" fmla="*/ 240715 h 1073573"/>
                <a:gd name="connsiteX106" fmla="*/ 1632617 w 2729654"/>
                <a:gd name="connsiteY106" fmla="*/ 182707 h 1073573"/>
                <a:gd name="connsiteX107" fmla="*/ 1647075 w 2729654"/>
                <a:gd name="connsiteY107" fmla="*/ 132341 h 1073573"/>
                <a:gd name="connsiteX108" fmla="*/ 1702628 w 2729654"/>
                <a:gd name="connsiteY108" fmla="*/ 103164 h 1073573"/>
                <a:gd name="connsiteX109" fmla="*/ 1699696 w 2729654"/>
                <a:gd name="connsiteY109" fmla="*/ 63045 h 1073573"/>
                <a:gd name="connsiteX110" fmla="*/ 1710601 w 2729654"/>
                <a:gd name="connsiteY110" fmla="*/ 6165 h 1073573"/>
                <a:gd name="connsiteX111" fmla="*/ 1618827 w 2729654"/>
                <a:gd name="connsiteY111" fmla="*/ 0 h 1073573"/>
                <a:gd name="connsiteX112" fmla="*/ 1625600 w 2729654"/>
                <a:gd name="connsiteY112" fmla="*/ 16933 h 1073573"/>
                <a:gd name="connsiteX113" fmla="*/ 1615440 w 2729654"/>
                <a:gd name="connsiteY113" fmla="*/ 37253 h 1073573"/>
                <a:gd name="connsiteX114" fmla="*/ 1584960 w 2729654"/>
                <a:gd name="connsiteY114" fmla="*/ 54187 h 1073573"/>
                <a:gd name="connsiteX115" fmla="*/ 1540934 w 2729654"/>
                <a:gd name="connsiteY115" fmla="*/ 118533 h 1073573"/>
                <a:gd name="connsiteX116" fmla="*/ 1507067 w 2729654"/>
                <a:gd name="connsiteY116" fmla="*/ 128693 h 1073573"/>
                <a:gd name="connsiteX117" fmla="*/ 1513840 w 2729654"/>
                <a:gd name="connsiteY117" fmla="*/ 186267 h 1073573"/>
                <a:gd name="connsiteX118" fmla="*/ 1486747 w 2729654"/>
                <a:gd name="connsiteY118" fmla="*/ 216747 h 1073573"/>
                <a:gd name="connsiteX119" fmla="*/ 1486747 w 2729654"/>
                <a:gd name="connsiteY119" fmla="*/ 216747 h 1073573"/>
                <a:gd name="connsiteX120" fmla="*/ 1422400 w 2729654"/>
                <a:gd name="connsiteY120" fmla="*/ 250613 h 1073573"/>
                <a:gd name="connsiteX121" fmla="*/ 1405467 w 2729654"/>
                <a:gd name="connsiteY121" fmla="*/ 277707 h 1073573"/>
                <a:gd name="connsiteX122" fmla="*/ 1405467 w 2729654"/>
                <a:gd name="connsiteY122" fmla="*/ 277707 h 1073573"/>
                <a:gd name="connsiteX123" fmla="*/ 1398694 w 2729654"/>
                <a:gd name="connsiteY123" fmla="*/ 314960 h 1073573"/>
                <a:gd name="connsiteX124" fmla="*/ 1395307 w 2729654"/>
                <a:gd name="connsiteY124" fmla="*/ 338667 h 1073573"/>
                <a:gd name="connsiteX125" fmla="*/ 1371600 w 2729654"/>
                <a:gd name="connsiteY125" fmla="*/ 358987 h 1073573"/>
                <a:gd name="connsiteX126" fmla="*/ 1347894 w 2729654"/>
                <a:gd name="connsiteY126" fmla="*/ 382693 h 1073573"/>
                <a:gd name="connsiteX127" fmla="*/ 1337734 w 2729654"/>
                <a:gd name="connsiteY127" fmla="*/ 403013 h 1073573"/>
                <a:gd name="connsiteX128" fmla="*/ 1334347 w 2729654"/>
                <a:gd name="connsiteY128" fmla="*/ 440267 h 1073573"/>
                <a:gd name="connsiteX129" fmla="*/ 1344507 w 2729654"/>
                <a:gd name="connsiteY129" fmla="*/ 474133 h 1073573"/>
                <a:gd name="connsiteX130" fmla="*/ 1368214 w 2729654"/>
                <a:gd name="connsiteY130" fmla="*/ 504613 h 1073573"/>
                <a:gd name="connsiteX131" fmla="*/ 1378374 w 2729654"/>
                <a:gd name="connsiteY131" fmla="*/ 524933 h 1073573"/>
                <a:gd name="connsiteX132" fmla="*/ 1374987 w 2729654"/>
                <a:gd name="connsiteY132" fmla="*/ 545253 h 1073573"/>
                <a:gd name="connsiteX133" fmla="*/ 1361440 w 2729654"/>
                <a:gd name="connsiteY133" fmla="*/ 562187 h 1073573"/>
                <a:gd name="connsiteX134" fmla="*/ 1341120 w 2729654"/>
                <a:gd name="connsiteY134" fmla="*/ 565573 h 1073573"/>
                <a:gd name="connsiteX135" fmla="*/ 1320800 w 2729654"/>
                <a:gd name="connsiteY135" fmla="*/ 572347 h 1073573"/>
                <a:gd name="connsiteX136" fmla="*/ 1290320 w 2729654"/>
                <a:gd name="connsiteY136" fmla="*/ 568960 h 1073573"/>
                <a:gd name="connsiteX137" fmla="*/ 1259840 w 2729654"/>
                <a:gd name="connsiteY137" fmla="*/ 548640 h 1073573"/>
                <a:gd name="connsiteX138" fmla="*/ 1239520 w 2729654"/>
                <a:gd name="connsiteY138" fmla="*/ 538480 h 1073573"/>
                <a:gd name="connsiteX139" fmla="*/ 1205654 w 2729654"/>
                <a:gd name="connsiteY139" fmla="*/ 535093 h 1073573"/>
                <a:gd name="connsiteX140" fmla="*/ 1185334 w 2729654"/>
                <a:gd name="connsiteY140" fmla="*/ 531707 h 1073573"/>
                <a:gd name="connsiteX141" fmla="*/ 1158240 w 2729654"/>
                <a:gd name="connsiteY141" fmla="*/ 524933 h 1073573"/>
                <a:gd name="connsiteX142" fmla="*/ 1124374 w 2729654"/>
                <a:gd name="connsiteY142" fmla="*/ 528320 h 1073573"/>
                <a:gd name="connsiteX143" fmla="*/ 1107440 w 2729654"/>
                <a:gd name="connsiteY143" fmla="*/ 565573 h 1073573"/>
                <a:gd name="connsiteX144" fmla="*/ 1090507 w 2729654"/>
                <a:gd name="connsiteY144" fmla="*/ 575733 h 1073573"/>
                <a:gd name="connsiteX145" fmla="*/ 1060027 w 2729654"/>
                <a:gd name="connsiteY145" fmla="*/ 579120 h 1073573"/>
                <a:gd name="connsiteX146" fmla="*/ 1019387 w 2729654"/>
                <a:gd name="connsiteY146" fmla="*/ 579120 h 1073573"/>
                <a:gd name="connsiteX147" fmla="*/ 982134 w 2729654"/>
                <a:gd name="connsiteY147" fmla="*/ 579120 h 1073573"/>
                <a:gd name="connsiteX148" fmla="*/ 951654 w 2729654"/>
                <a:gd name="connsiteY148" fmla="*/ 582507 h 1073573"/>
                <a:gd name="connsiteX149" fmla="*/ 924560 w 2729654"/>
                <a:gd name="connsiteY149" fmla="*/ 609600 h 1073573"/>
                <a:gd name="connsiteX150" fmla="*/ 900854 w 2729654"/>
                <a:gd name="connsiteY150" fmla="*/ 640080 h 1073573"/>
                <a:gd name="connsiteX151" fmla="*/ 890694 w 2729654"/>
                <a:gd name="connsiteY151" fmla="*/ 667173 h 1073573"/>
                <a:gd name="connsiteX152" fmla="*/ 850054 w 2729654"/>
                <a:gd name="connsiteY152" fmla="*/ 697653 h 1073573"/>
                <a:gd name="connsiteX153" fmla="*/ 802640 w 2729654"/>
                <a:gd name="connsiteY153" fmla="*/ 728133 h 1073573"/>
                <a:gd name="connsiteX154" fmla="*/ 785707 w 2729654"/>
                <a:gd name="connsiteY154" fmla="*/ 748453 h 1073573"/>
                <a:gd name="connsiteX155" fmla="*/ 778934 w 2729654"/>
                <a:gd name="connsiteY155" fmla="*/ 799253 h 1073573"/>
                <a:gd name="connsiteX156" fmla="*/ 775547 w 2729654"/>
                <a:gd name="connsiteY156" fmla="*/ 812800 h 1073573"/>
                <a:gd name="connsiteX157" fmla="*/ 755227 w 2729654"/>
                <a:gd name="connsiteY157" fmla="*/ 812800 h 1073573"/>
                <a:gd name="connsiteX158" fmla="*/ 738294 w 2729654"/>
                <a:gd name="connsiteY158" fmla="*/ 792480 h 1073573"/>
                <a:gd name="connsiteX159" fmla="*/ 738294 w 2729654"/>
                <a:gd name="connsiteY159" fmla="*/ 792480 h 1073573"/>
                <a:gd name="connsiteX160" fmla="*/ 714587 w 2729654"/>
                <a:gd name="connsiteY160" fmla="*/ 775547 h 1073573"/>
                <a:gd name="connsiteX161" fmla="*/ 721360 w 2729654"/>
                <a:gd name="connsiteY161" fmla="*/ 738293 h 1073573"/>
                <a:gd name="connsiteX162" fmla="*/ 721360 w 2729654"/>
                <a:gd name="connsiteY162" fmla="*/ 714587 h 1073573"/>
                <a:gd name="connsiteX163" fmla="*/ 721360 w 2729654"/>
                <a:gd name="connsiteY163" fmla="*/ 694267 h 1073573"/>
                <a:gd name="connsiteX164" fmla="*/ 717974 w 2729654"/>
                <a:gd name="connsiteY164" fmla="*/ 663787 h 1073573"/>
                <a:gd name="connsiteX165" fmla="*/ 707814 w 2729654"/>
                <a:gd name="connsiteY165" fmla="*/ 640080 h 1073573"/>
                <a:gd name="connsiteX166" fmla="*/ 711200 w 2729654"/>
                <a:gd name="connsiteY166" fmla="*/ 609600 h 1073573"/>
                <a:gd name="connsiteX167" fmla="*/ 707814 w 2729654"/>
                <a:gd name="connsiteY167" fmla="*/ 589280 h 1073573"/>
                <a:gd name="connsiteX168" fmla="*/ 697654 w 2729654"/>
                <a:gd name="connsiteY168" fmla="*/ 562187 h 1073573"/>
                <a:gd name="connsiteX169" fmla="*/ 687494 w 2729654"/>
                <a:gd name="connsiteY169" fmla="*/ 555413 h 1073573"/>
                <a:gd name="connsiteX170" fmla="*/ 657014 w 2729654"/>
                <a:gd name="connsiteY170" fmla="*/ 545253 h 1073573"/>
                <a:gd name="connsiteX171" fmla="*/ 602827 w 2729654"/>
                <a:gd name="connsiteY171" fmla="*/ 545253 h 1073573"/>
                <a:gd name="connsiteX172" fmla="*/ 565574 w 2729654"/>
                <a:gd name="connsiteY172" fmla="*/ 541867 h 1073573"/>
                <a:gd name="connsiteX173" fmla="*/ 538480 w 2729654"/>
                <a:gd name="connsiteY173" fmla="*/ 538480 h 1073573"/>
                <a:gd name="connsiteX174" fmla="*/ 538480 w 2729654"/>
                <a:gd name="connsiteY174" fmla="*/ 538480 h 1073573"/>
                <a:gd name="connsiteX175" fmla="*/ 494454 w 2729654"/>
                <a:gd name="connsiteY175" fmla="*/ 518160 h 1073573"/>
                <a:gd name="connsiteX176" fmla="*/ 474134 w 2729654"/>
                <a:gd name="connsiteY176" fmla="*/ 501227 h 1073573"/>
                <a:gd name="connsiteX177" fmla="*/ 467360 w 2729654"/>
                <a:gd name="connsiteY177" fmla="*/ 491067 h 1073573"/>
                <a:gd name="connsiteX178" fmla="*/ 423334 w 2729654"/>
                <a:gd name="connsiteY178" fmla="*/ 484293 h 1073573"/>
                <a:gd name="connsiteX179" fmla="*/ 389467 w 2729654"/>
                <a:gd name="connsiteY179" fmla="*/ 494453 h 1073573"/>
                <a:gd name="connsiteX180" fmla="*/ 362374 w 2729654"/>
                <a:gd name="connsiteY180" fmla="*/ 491067 h 1073573"/>
                <a:gd name="connsiteX181" fmla="*/ 335280 w 2729654"/>
                <a:gd name="connsiteY181" fmla="*/ 467360 h 1073573"/>
                <a:gd name="connsiteX182" fmla="*/ 308187 w 2729654"/>
                <a:gd name="connsiteY182" fmla="*/ 457200 h 1073573"/>
                <a:gd name="connsiteX183" fmla="*/ 274320 w 2729654"/>
                <a:gd name="connsiteY183" fmla="*/ 433493 h 1073573"/>
                <a:gd name="connsiteX184" fmla="*/ 264160 w 2729654"/>
                <a:gd name="connsiteY184" fmla="*/ 403013 h 1073573"/>
                <a:gd name="connsiteX185" fmla="*/ 243840 w 2729654"/>
                <a:gd name="connsiteY185" fmla="*/ 392853 h 1073573"/>
                <a:gd name="connsiteX186" fmla="*/ 223520 w 2729654"/>
                <a:gd name="connsiteY186" fmla="*/ 375920 h 1073573"/>
                <a:gd name="connsiteX187" fmla="*/ 203200 w 2729654"/>
                <a:gd name="connsiteY187" fmla="*/ 345440 h 1073573"/>
                <a:gd name="connsiteX188" fmla="*/ 203200 w 2729654"/>
                <a:gd name="connsiteY188" fmla="*/ 345440 h 1073573"/>
                <a:gd name="connsiteX189" fmla="*/ 172720 w 2729654"/>
                <a:gd name="connsiteY189" fmla="*/ 294640 h 1073573"/>
                <a:gd name="connsiteX190" fmla="*/ 152400 w 2729654"/>
                <a:gd name="connsiteY190" fmla="*/ 284480 h 1073573"/>
                <a:gd name="connsiteX191" fmla="*/ 135467 w 2729654"/>
                <a:gd name="connsiteY191" fmla="*/ 247227 h 1073573"/>
                <a:gd name="connsiteX192" fmla="*/ 125307 w 2729654"/>
                <a:gd name="connsiteY192" fmla="*/ 223520 h 1073573"/>
                <a:gd name="connsiteX193" fmla="*/ 111760 w 2729654"/>
                <a:gd name="connsiteY193" fmla="*/ 209973 h 1073573"/>
                <a:gd name="connsiteX194" fmla="*/ 84667 w 2729654"/>
                <a:gd name="connsiteY194" fmla="*/ 193040 h 1073573"/>
                <a:gd name="connsiteX195" fmla="*/ 64347 w 2729654"/>
                <a:gd name="connsiteY195" fmla="*/ 182880 h 1073573"/>
                <a:gd name="connsiteX196" fmla="*/ 47414 w 2729654"/>
                <a:gd name="connsiteY196" fmla="*/ 182880 h 1073573"/>
                <a:gd name="connsiteX197" fmla="*/ 37254 w 2729654"/>
                <a:gd name="connsiteY197" fmla="*/ 189653 h 1073573"/>
                <a:gd name="connsiteX198" fmla="*/ 30480 w 2729654"/>
                <a:gd name="connsiteY198" fmla="*/ 203200 h 1073573"/>
                <a:gd name="connsiteX199" fmla="*/ 27094 w 2729654"/>
                <a:gd name="connsiteY199" fmla="*/ 230293 h 1073573"/>
                <a:gd name="connsiteX200" fmla="*/ 16934 w 2729654"/>
                <a:gd name="connsiteY200" fmla="*/ 247227 h 1073573"/>
                <a:gd name="connsiteX201" fmla="*/ 6774 w 2729654"/>
                <a:gd name="connsiteY201" fmla="*/ 257387 h 1073573"/>
                <a:gd name="connsiteX202" fmla="*/ 3387 w 2729654"/>
                <a:gd name="connsiteY202" fmla="*/ 270933 h 1073573"/>
                <a:gd name="connsiteX203" fmla="*/ 0 w 2729654"/>
                <a:gd name="connsiteY203" fmla="*/ 284480 h 1073573"/>
                <a:gd name="connsiteX204" fmla="*/ 0 w 2729654"/>
                <a:gd name="connsiteY204" fmla="*/ 304800 h 1073573"/>
                <a:gd name="connsiteX205" fmla="*/ 0 w 2729654"/>
                <a:gd name="connsiteY205" fmla="*/ 328507 h 1073573"/>
                <a:gd name="connsiteX206" fmla="*/ 0 w 2729654"/>
                <a:gd name="connsiteY206" fmla="*/ 335280 h 1073573"/>
                <a:gd name="connsiteX207" fmla="*/ 13547 w 2729654"/>
                <a:gd name="connsiteY207" fmla="*/ 348827 h 1073573"/>
                <a:gd name="connsiteX208" fmla="*/ 13547 w 2729654"/>
                <a:gd name="connsiteY208" fmla="*/ 352213 h 1073573"/>
                <a:gd name="connsiteX209" fmla="*/ 20320 w 2729654"/>
                <a:gd name="connsiteY209" fmla="*/ 362373 h 1073573"/>
                <a:gd name="connsiteX210" fmla="*/ 13547 w 2729654"/>
                <a:gd name="connsiteY210" fmla="*/ 369147 h 1073573"/>
                <a:gd name="connsiteX211" fmla="*/ 16934 w 2729654"/>
                <a:gd name="connsiteY211" fmla="*/ 392853 h 1073573"/>
                <a:gd name="connsiteX212" fmla="*/ 13547 w 2729654"/>
                <a:gd name="connsiteY212" fmla="*/ 406400 h 1073573"/>
                <a:gd name="connsiteX213" fmla="*/ 10160 w 2729654"/>
                <a:gd name="connsiteY213" fmla="*/ 416560 h 1073573"/>
                <a:gd name="connsiteX214" fmla="*/ 6774 w 2729654"/>
                <a:gd name="connsiteY214" fmla="*/ 430107 h 1073573"/>
                <a:gd name="connsiteX215" fmla="*/ 3387 w 2729654"/>
                <a:gd name="connsiteY215" fmla="*/ 440267 h 1073573"/>
                <a:gd name="connsiteX216" fmla="*/ 16934 w 2729654"/>
                <a:gd name="connsiteY216" fmla="*/ 443653 h 1073573"/>
                <a:gd name="connsiteX217" fmla="*/ 20320 w 2729654"/>
                <a:gd name="connsiteY217" fmla="*/ 450427 h 1073573"/>
                <a:gd name="connsiteX218" fmla="*/ 23707 w 2729654"/>
                <a:gd name="connsiteY218" fmla="*/ 457200 h 1073573"/>
                <a:gd name="connsiteX219" fmla="*/ 30480 w 2729654"/>
                <a:gd name="connsiteY219" fmla="*/ 460587 h 1073573"/>
                <a:gd name="connsiteX220" fmla="*/ 40640 w 2729654"/>
                <a:gd name="connsiteY220" fmla="*/ 474133 h 1073573"/>
                <a:gd name="connsiteX221" fmla="*/ 47414 w 2729654"/>
                <a:gd name="connsiteY221" fmla="*/ 474133 h 1073573"/>
                <a:gd name="connsiteX222" fmla="*/ 54187 w 2729654"/>
                <a:gd name="connsiteY222" fmla="*/ 463973 h 1073573"/>
                <a:gd name="connsiteX223" fmla="*/ 71120 w 2729654"/>
                <a:gd name="connsiteY223" fmla="*/ 460587 h 1073573"/>
                <a:gd name="connsiteX224" fmla="*/ 88054 w 2729654"/>
                <a:gd name="connsiteY224" fmla="*/ 460587 h 1073573"/>
                <a:gd name="connsiteX225" fmla="*/ 98214 w 2729654"/>
                <a:gd name="connsiteY225" fmla="*/ 460587 h 1073573"/>
                <a:gd name="connsiteX226" fmla="*/ 115147 w 2729654"/>
                <a:gd name="connsiteY226" fmla="*/ 463973 h 1073573"/>
                <a:gd name="connsiteX227" fmla="*/ 128694 w 2729654"/>
                <a:gd name="connsiteY227" fmla="*/ 470747 h 1073573"/>
                <a:gd name="connsiteX228" fmla="*/ 138854 w 2729654"/>
                <a:gd name="connsiteY228" fmla="*/ 480907 h 1073573"/>
                <a:gd name="connsiteX229" fmla="*/ 135467 w 2729654"/>
                <a:gd name="connsiteY229" fmla="*/ 491067 h 1073573"/>
                <a:gd name="connsiteX230" fmla="*/ 132080 w 2729654"/>
                <a:gd name="connsiteY230" fmla="*/ 504613 h 1073573"/>
                <a:gd name="connsiteX231" fmla="*/ 132080 w 2729654"/>
                <a:gd name="connsiteY231" fmla="*/ 504613 h 1073573"/>
                <a:gd name="connsiteX232" fmla="*/ 125307 w 2729654"/>
                <a:gd name="connsiteY232" fmla="*/ 524933 h 1073573"/>
                <a:gd name="connsiteX233" fmla="*/ 135467 w 2729654"/>
                <a:gd name="connsiteY233" fmla="*/ 552027 h 1073573"/>
                <a:gd name="connsiteX234" fmla="*/ 142240 w 2729654"/>
                <a:gd name="connsiteY234" fmla="*/ 555413 h 1073573"/>
                <a:gd name="connsiteX235" fmla="*/ 155787 w 2729654"/>
                <a:gd name="connsiteY235" fmla="*/ 555413 h 1073573"/>
                <a:gd name="connsiteX236" fmla="*/ 172720 w 2729654"/>
                <a:gd name="connsiteY236" fmla="*/ 555413 h 1073573"/>
                <a:gd name="connsiteX237" fmla="*/ 186267 w 2729654"/>
                <a:gd name="connsiteY237" fmla="*/ 541867 h 1073573"/>
                <a:gd name="connsiteX238" fmla="*/ 193040 w 2729654"/>
                <a:gd name="connsiteY238" fmla="*/ 535093 h 1073573"/>
                <a:gd name="connsiteX239" fmla="*/ 193040 w 2729654"/>
                <a:gd name="connsiteY239" fmla="*/ 531707 h 1073573"/>
                <a:gd name="connsiteX240" fmla="*/ 203200 w 2729654"/>
                <a:gd name="connsiteY240" fmla="*/ 531707 h 1073573"/>
                <a:gd name="connsiteX241" fmla="*/ 216747 w 2729654"/>
                <a:gd name="connsiteY241" fmla="*/ 531707 h 1073573"/>
                <a:gd name="connsiteX242" fmla="*/ 220134 w 2729654"/>
                <a:gd name="connsiteY242" fmla="*/ 538480 h 1073573"/>
                <a:gd name="connsiteX243" fmla="*/ 240454 w 2729654"/>
                <a:gd name="connsiteY243" fmla="*/ 545253 h 1073573"/>
                <a:gd name="connsiteX244" fmla="*/ 240454 w 2729654"/>
                <a:gd name="connsiteY244" fmla="*/ 555413 h 1073573"/>
                <a:gd name="connsiteX245" fmla="*/ 240454 w 2729654"/>
                <a:gd name="connsiteY245" fmla="*/ 565573 h 1073573"/>
                <a:gd name="connsiteX246" fmla="*/ 243840 w 2729654"/>
                <a:gd name="connsiteY246" fmla="*/ 575733 h 1073573"/>
                <a:gd name="connsiteX247" fmla="*/ 254000 w 2729654"/>
                <a:gd name="connsiteY247" fmla="*/ 592667 h 1073573"/>
                <a:gd name="connsiteX248" fmla="*/ 267547 w 2729654"/>
                <a:gd name="connsiteY248" fmla="*/ 602827 h 1073573"/>
                <a:gd name="connsiteX249" fmla="*/ 284480 w 2729654"/>
                <a:gd name="connsiteY249" fmla="*/ 612987 h 1073573"/>
                <a:gd name="connsiteX250" fmla="*/ 287867 w 2729654"/>
                <a:gd name="connsiteY250" fmla="*/ 623147 h 1073573"/>
                <a:gd name="connsiteX251" fmla="*/ 291254 w 2729654"/>
                <a:gd name="connsiteY251" fmla="*/ 629920 h 1073573"/>
                <a:gd name="connsiteX252" fmla="*/ 301414 w 2729654"/>
                <a:gd name="connsiteY252" fmla="*/ 633307 h 1073573"/>
                <a:gd name="connsiteX253" fmla="*/ 318347 w 2729654"/>
                <a:gd name="connsiteY253" fmla="*/ 633307 h 1073573"/>
                <a:gd name="connsiteX254" fmla="*/ 338667 w 2729654"/>
                <a:gd name="connsiteY254" fmla="*/ 646853 h 1073573"/>
                <a:gd name="connsiteX255" fmla="*/ 338667 w 2729654"/>
                <a:gd name="connsiteY255" fmla="*/ 663787 h 1073573"/>
                <a:gd name="connsiteX256" fmla="*/ 338667 w 2729654"/>
                <a:gd name="connsiteY256" fmla="*/ 663787 h 1073573"/>
                <a:gd name="connsiteX257" fmla="*/ 335280 w 2729654"/>
                <a:gd name="connsiteY257" fmla="*/ 697653 h 1073573"/>
                <a:gd name="connsiteX258" fmla="*/ 335280 w 2729654"/>
                <a:gd name="connsiteY258" fmla="*/ 717973 h 1073573"/>
                <a:gd name="connsiteX259" fmla="*/ 338667 w 2729654"/>
                <a:gd name="connsiteY259" fmla="*/ 728133 h 1073573"/>
                <a:gd name="connsiteX260" fmla="*/ 348827 w 2729654"/>
                <a:gd name="connsiteY260" fmla="*/ 731520 h 1073573"/>
                <a:gd name="connsiteX261" fmla="*/ 372534 w 2729654"/>
                <a:gd name="connsiteY261" fmla="*/ 731520 h 1073573"/>
                <a:gd name="connsiteX262" fmla="*/ 396240 w 2729654"/>
                <a:gd name="connsiteY262" fmla="*/ 734907 h 1073573"/>
                <a:gd name="connsiteX263" fmla="*/ 433494 w 2729654"/>
                <a:gd name="connsiteY263" fmla="*/ 745067 h 1073573"/>
                <a:gd name="connsiteX264" fmla="*/ 440267 w 2729654"/>
                <a:gd name="connsiteY264" fmla="*/ 758613 h 1073573"/>
                <a:gd name="connsiteX265" fmla="*/ 447040 w 2729654"/>
                <a:gd name="connsiteY265" fmla="*/ 778933 h 1073573"/>
                <a:gd name="connsiteX266" fmla="*/ 467360 w 2729654"/>
                <a:gd name="connsiteY266" fmla="*/ 806027 h 1073573"/>
                <a:gd name="connsiteX267" fmla="*/ 480907 w 2729654"/>
                <a:gd name="connsiteY267" fmla="*/ 833120 h 1073573"/>
                <a:gd name="connsiteX268" fmla="*/ 491067 w 2729654"/>
                <a:gd name="connsiteY268" fmla="*/ 846667 h 1073573"/>
                <a:gd name="connsiteX269" fmla="*/ 491067 w 2729654"/>
                <a:gd name="connsiteY269" fmla="*/ 863600 h 1073573"/>
                <a:gd name="connsiteX270" fmla="*/ 511387 w 2729654"/>
                <a:gd name="connsiteY270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2695787 w 2705947"/>
                <a:gd name="connsiteY87" fmla="*/ 755227 h 1073573"/>
                <a:gd name="connsiteX88" fmla="*/ 2689014 w 2705947"/>
                <a:gd name="connsiteY88" fmla="*/ 734907 h 1073573"/>
                <a:gd name="connsiteX89" fmla="*/ 2682240 w 2705947"/>
                <a:gd name="connsiteY89" fmla="*/ 714587 h 1073573"/>
                <a:gd name="connsiteX90" fmla="*/ 2678854 w 2705947"/>
                <a:gd name="connsiteY90" fmla="*/ 694267 h 1073573"/>
                <a:gd name="connsiteX91" fmla="*/ 2672080 w 2705947"/>
                <a:gd name="connsiteY91" fmla="*/ 684107 h 1073573"/>
                <a:gd name="connsiteX92" fmla="*/ 2678854 w 2705947"/>
                <a:gd name="connsiteY92" fmla="*/ 670560 h 1073573"/>
                <a:gd name="connsiteX93" fmla="*/ 2699174 w 2705947"/>
                <a:gd name="connsiteY93" fmla="*/ 663787 h 1073573"/>
                <a:gd name="connsiteX94" fmla="*/ 1960213 w 2705947"/>
                <a:gd name="connsiteY94" fmla="*/ 571567 h 1073573"/>
                <a:gd name="connsiteX95" fmla="*/ 1968475 w 2705947"/>
                <a:gd name="connsiteY95" fmla="*/ 564620 h 1073573"/>
                <a:gd name="connsiteX96" fmla="*/ 1927380 w 2705947"/>
                <a:gd name="connsiteY96" fmla="*/ 537613 h 1073573"/>
                <a:gd name="connsiteX97" fmla="*/ 1883642 w 2705947"/>
                <a:gd name="connsiteY97" fmla="*/ 500534 h 1073573"/>
                <a:gd name="connsiteX98" fmla="*/ 1880710 w 2705947"/>
                <a:gd name="connsiteY98" fmla="*/ 445131 h 1073573"/>
                <a:gd name="connsiteX99" fmla="*/ 1845977 w 2705947"/>
                <a:gd name="connsiteY99" fmla="*/ 386255 h 1073573"/>
                <a:gd name="connsiteX100" fmla="*/ 1850852 w 2705947"/>
                <a:gd name="connsiteY100" fmla="*/ 340925 h 1073573"/>
                <a:gd name="connsiteX101" fmla="*/ 1807114 w 2705947"/>
                <a:gd name="connsiteY101" fmla="*/ 331721 h 1073573"/>
                <a:gd name="connsiteX102" fmla="*/ 1727733 w 2705947"/>
                <a:gd name="connsiteY102" fmla="*/ 287087 h 1073573"/>
                <a:gd name="connsiteX103" fmla="*/ 1648641 w 2705947"/>
                <a:gd name="connsiteY103" fmla="*/ 267721 h 1073573"/>
                <a:gd name="connsiteX104" fmla="*/ 1639968 w 2705947"/>
                <a:gd name="connsiteY104" fmla="*/ 240715 h 1073573"/>
                <a:gd name="connsiteX105" fmla="*/ 1632617 w 2705947"/>
                <a:gd name="connsiteY105" fmla="*/ 182707 h 1073573"/>
                <a:gd name="connsiteX106" fmla="*/ 1647075 w 2705947"/>
                <a:gd name="connsiteY106" fmla="*/ 132341 h 1073573"/>
                <a:gd name="connsiteX107" fmla="*/ 1702628 w 2705947"/>
                <a:gd name="connsiteY107" fmla="*/ 103164 h 1073573"/>
                <a:gd name="connsiteX108" fmla="*/ 1699696 w 2705947"/>
                <a:gd name="connsiteY108" fmla="*/ 63045 h 1073573"/>
                <a:gd name="connsiteX109" fmla="*/ 1710601 w 2705947"/>
                <a:gd name="connsiteY109" fmla="*/ 6165 h 1073573"/>
                <a:gd name="connsiteX110" fmla="*/ 1618827 w 2705947"/>
                <a:gd name="connsiteY110" fmla="*/ 0 h 1073573"/>
                <a:gd name="connsiteX111" fmla="*/ 1625600 w 2705947"/>
                <a:gd name="connsiteY111" fmla="*/ 16933 h 1073573"/>
                <a:gd name="connsiteX112" fmla="*/ 1615440 w 2705947"/>
                <a:gd name="connsiteY112" fmla="*/ 37253 h 1073573"/>
                <a:gd name="connsiteX113" fmla="*/ 1584960 w 2705947"/>
                <a:gd name="connsiteY113" fmla="*/ 54187 h 1073573"/>
                <a:gd name="connsiteX114" fmla="*/ 1540934 w 2705947"/>
                <a:gd name="connsiteY114" fmla="*/ 118533 h 1073573"/>
                <a:gd name="connsiteX115" fmla="*/ 1507067 w 2705947"/>
                <a:gd name="connsiteY115" fmla="*/ 128693 h 1073573"/>
                <a:gd name="connsiteX116" fmla="*/ 1513840 w 2705947"/>
                <a:gd name="connsiteY116" fmla="*/ 186267 h 1073573"/>
                <a:gd name="connsiteX117" fmla="*/ 1486747 w 2705947"/>
                <a:gd name="connsiteY117" fmla="*/ 216747 h 1073573"/>
                <a:gd name="connsiteX118" fmla="*/ 1486747 w 2705947"/>
                <a:gd name="connsiteY118" fmla="*/ 216747 h 1073573"/>
                <a:gd name="connsiteX119" fmla="*/ 1422400 w 2705947"/>
                <a:gd name="connsiteY119" fmla="*/ 250613 h 1073573"/>
                <a:gd name="connsiteX120" fmla="*/ 1405467 w 2705947"/>
                <a:gd name="connsiteY120" fmla="*/ 277707 h 1073573"/>
                <a:gd name="connsiteX121" fmla="*/ 1405467 w 2705947"/>
                <a:gd name="connsiteY121" fmla="*/ 277707 h 1073573"/>
                <a:gd name="connsiteX122" fmla="*/ 1398694 w 2705947"/>
                <a:gd name="connsiteY122" fmla="*/ 314960 h 1073573"/>
                <a:gd name="connsiteX123" fmla="*/ 1395307 w 2705947"/>
                <a:gd name="connsiteY123" fmla="*/ 338667 h 1073573"/>
                <a:gd name="connsiteX124" fmla="*/ 1371600 w 2705947"/>
                <a:gd name="connsiteY124" fmla="*/ 358987 h 1073573"/>
                <a:gd name="connsiteX125" fmla="*/ 1347894 w 2705947"/>
                <a:gd name="connsiteY125" fmla="*/ 382693 h 1073573"/>
                <a:gd name="connsiteX126" fmla="*/ 1337734 w 2705947"/>
                <a:gd name="connsiteY126" fmla="*/ 403013 h 1073573"/>
                <a:gd name="connsiteX127" fmla="*/ 1334347 w 2705947"/>
                <a:gd name="connsiteY127" fmla="*/ 440267 h 1073573"/>
                <a:gd name="connsiteX128" fmla="*/ 1344507 w 2705947"/>
                <a:gd name="connsiteY128" fmla="*/ 474133 h 1073573"/>
                <a:gd name="connsiteX129" fmla="*/ 1368214 w 2705947"/>
                <a:gd name="connsiteY129" fmla="*/ 504613 h 1073573"/>
                <a:gd name="connsiteX130" fmla="*/ 1378374 w 2705947"/>
                <a:gd name="connsiteY130" fmla="*/ 524933 h 1073573"/>
                <a:gd name="connsiteX131" fmla="*/ 1374987 w 2705947"/>
                <a:gd name="connsiteY131" fmla="*/ 545253 h 1073573"/>
                <a:gd name="connsiteX132" fmla="*/ 1361440 w 2705947"/>
                <a:gd name="connsiteY132" fmla="*/ 562187 h 1073573"/>
                <a:gd name="connsiteX133" fmla="*/ 1341120 w 2705947"/>
                <a:gd name="connsiteY133" fmla="*/ 565573 h 1073573"/>
                <a:gd name="connsiteX134" fmla="*/ 1320800 w 2705947"/>
                <a:gd name="connsiteY134" fmla="*/ 572347 h 1073573"/>
                <a:gd name="connsiteX135" fmla="*/ 1290320 w 2705947"/>
                <a:gd name="connsiteY135" fmla="*/ 568960 h 1073573"/>
                <a:gd name="connsiteX136" fmla="*/ 1259840 w 2705947"/>
                <a:gd name="connsiteY136" fmla="*/ 548640 h 1073573"/>
                <a:gd name="connsiteX137" fmla="*/ 1239520 w 2705947"/>
                <a:gd name="connsiteY137" fmla="*/ 538480 h 1073573"/>
                <a:gd name="connsiteX138" fmla="*/ 1205654 w 2705947"/>
                <a:gd name="connsiteY138" fmla="*/ 535093 h 1073573"/>
                <a:gd name="connsiteX139" fmla="*/ 1185334 w 2705947"/>
                <a:gd name="connsiteY139" fmla="*/ 531707 h 1073573"/>
                <a:gd name="connsiteX140" fmla="*/ 1158240 w 2705947"/>
                <a:gd name="connsiteY140" fmla="*/ 524933 h 1073573"/>
                <a:gd name="connsiteX141" fmla="*/ 1124374 w 2705947"/>
                <a:gd name="connsiteY141" fmla="*/ 528320 h 1073573"/>
                <a:gd name="connsiteX142" fmla="*/ 1107440 w 2705947"/>
                <a:gd name="connsiteY142" fmla="*/ 565573 h 1073573"/>
                <a:gd name="connsiteX143" fmla="*/ 1090507 w 2705947"/>
                <a:gd name="connsiteY143" fmla="*/ 575733 h 1073573"/>
                <a:gd name="connsiteX144" fmla="*/ 1060027 w 2705947"/>
                <a:gd name="connsiteY144" fmla="*/ 579120 h 1073573"/>
                <a:gd name="connsiteX145" fmla="*/ 1019387 w 2705947"/>
                <a:gd name="connsiteY145" fmla="*/ 579120 h 1073573"/>
                <a:gd name="connsiteX146" fmla="*/ 982134 w 2705947"/>
                <a:gd name="connsiteY146" fmla="*/ 579120 h 1073573"/>
                <a:gd name="connsiteX147" fmla="*/ 951654 w 2705947"/>
                <a:gd name="connsiteY147" fmla="*/ 582507 h 1073573"/>
                <a:gd name="connsiteX148" fmla="*/ 924560 w 2705947"/>
                <a:gd name="connsiteY148" fmla="*/ 609600 h 1073573"/>
                <a:gd name="connsiteX149" fmla="*/ 900854 w 2705947"/>
                <a:gd name="connsiteY149" fmla="*/ 640080 h 1073573"/>
                <a:gd name="connsiteX150" fmla="*/ 890694 w 2705947"/>
                <a:gd name="connsiteY150" fmla="*/ 667173 h 1073573"/>
                <a:gd name="connsiteX151" fmla="*/ 850054 w 2705947"/>
                <a:gd name="connsiteY151" fmla="*/ 697653 h 1073573"/>
                <a:gd name="connsiteX152" fmla="*/ 802640 w 2705947"/>
                <a:gd name="connsiteY152" fmla="*/ 728133 h 1073573"/>
                <a:gd name="connsiteX153" fmla="*/ 785707 w 2705947"/>
                <a:gd name="connsiteY153" fmla="*/ 748453 h 1073573"/>
                <a:gd name="connsiteX154" fmla="*/ 778934 w 2705947"/>
                <a:gd name="connsiteY154" fmla="*/ 799253 h 1073573"/>
                <a:gd name="connsiteX155" fmla="*/ 775547 w 2705947"/>
                <a:gd name="connsiteY155" fmla="*/ 812800 h 1073573"/>
                <a:gd name="connsiteX156" fmla="*/ 755227 w 2705947"/>
                <a:gd name="connsiteY156" fmla="*/ 812800 h 1073573"/>
                <a:gd name="connsiteX157" fmla="*/ 738294 w 2705947"/>
                <a:gd name="connsiteY157" fmla="*/ 792480 h 1073573"/>
                <a:gd name="connsiteX158" fmla="*/ 738294 w 2705947"/>
                <a:gd name="connsiteY158" fmla="*/ 792480 h 1073573"/>
                <a:gd name="connsiteX159" fmla="*/ 714587 w 2705947"/>
                <a:gd name="connsiteY159" fmla="*/ 775547 h 1073573"/>
                <a:gd name="connsiteX160" fmla="*/ 721360 w 2705947"/>
                <a:gd name="connsiteY160" fmla="*/ 738293 h 1073573"/>
                <a:gd name="connsiteX161" fmla="*/ 721360 w 2705947"/>
                <a:gd name="connsiteY161" fmla="*/ 714587 h 1073573"/>
                <a:gd name="connsiteX162" fmla="*/ 721360 w 2705947"/>
                <a:gd name="connsiteY162" fmla="*/ 694267 h 1073573"/>
                <a:gd name="connsiteX163" fmla="*/ 717974 w 2705947"/>
                <a:gd name="connsiteY163" fmla="*/ 663787 h 1073573"/>
                <a:gd name="connsiteX164" fmla="*/ 707814 w 2705947"/>
                <a:gd name="connsiteY164" fmla="*/ 640080 h 1073573"/>
                <a:gd name="connsiteX165" fmla="*/ 711200 w 2705947"/>
                <a:gd name="connsiteY165" fmla="*/ 609600 h 1073573"/>
                <a:gd name="connsiteX166" fmla="*/ 707814 w 2705947"/>
                <a:gd name="connsiteY166" fmla="*/ 589280 h 1073573"/>
                <a:gd name="connsiteX167" fmla="*/ 697654 w 2705947"/>
                <a:gd name="connsiteY167" fmla="*/ 562187 h 1073573"/>
                <a:gd name="connsiteX168" fmla="*/ 687494 w 2705947"/>
                <a:gd name="connsiteY168" fmla="*/ 555413 h 1073573"/>
                <a:gd name="connsiteX169" fmla="*/ 657014 w 2705947"/>
                <a:gd name="connsiteY169" fmla="*/ 545253 h 1073573"/>
                <a:gd name="connsiteX170" fmla="*/ 602827 w 2705947"/>
                <a:gd name="connsiteY170" fmla="*/ 545253 h 1073573"/>
                <a:gd name="connsiteX171" fmla="*/ 565574 w 2705947"/>
                <a:gd name="connsiteY171" fmla="*/ 541867 h 1073573"/>
                <a:gd name="connsiteX172" fmla="*/ 538480 w 2705947"/>
                <a:gd name="connsiteY172" fmla="*/ 538480 h 1073573"/>
                <a:gd name="connsiteX173" fmla="*/ 538480 w 2705947"/>
                <a:gd name="connsiteY173" fmla="*/ 538480 h 1073573"/>
                <a:gd name="connsiteX174" fmla="*/ 494454 w 2705947"/>
                <a:gd name="connsiteY174" fmla="*/ 518160 h 1073573"/>
                <a:gd name="connsiteX175" fmla="*/ 474134 w 2705947"/>
                <a:gd name="connsiteY175" fmla="*/ 501227 h 1073573"/>
                <a:gd name="connsiteX176" fmla="*/ 467360 w 2705947"/>
                <a:gd name="connsiteY176" fmla="*/ 491067 h 1073573"/>
                <a:gd name="connsiteX177" fmla="*/ 423334 w 2705947"/>
                <a:gd name="connsiteY177" fmla="*/ 484293 h 1073573"/>
                <a:gd name="connsiteX178" fmla="*/ 389467 w 2705947"/>
                <a:gd name="connsiteY178" fmla="*/ 494453 h 1073573"/>
                <a:gd name="connsiteX179" fmla="*/ 362374 w 2705947"/>
                <a:gd name="connsiteY179" fmla="*/ 491067 h 1073573"/>
                <a:gd name="connsiteX180" fmla="*/ 335280 w 2705947"/>
                <a:gd name="connsiteY180" fmla="*/ 467360 h 1073573"/>
                <a:gd name="connsiteX181" fmla="*/ 308187 w 2705947"/>
                <a:gd name="connsiteY181" fmla="*/ 457200 h 1073573"/>
                <a:gd name="connsiteX182" fmla="*/ 274320 w 2705947"/>
                <a:gd name="connsiteY182" fmla="*/ 433493 h 1073573"/>
                <a:gd name="connsiteX183" fmla="*/ 264160 w 2705947"/>
                <a:gd name="connsiteY183" fmla="*/ 403013 h 1073573"/>
                <a:gd name="connsiteX184" fmla="*/ 243840 w 2705947"/>
                <a:gd name="connsiteY184" fmla="*/ 392853 h 1073573"/>
                <a:gd name="connsiteX185" fmla="*/ 223520 w 2705947"/>
                <a:gd name="connsiteY185" fmla="*/ 375920 h 1073573"/>
                <a:gd name="connsiteX186" fmla="*/ 203200 w 2705947"/>
                <a:gd name="connsiteY186" fmla="*/ 345440 h 1073573"/>
                <a:gd name="connsiteX187" fmla="*/ 203200 w 2705947"/>
                <a:gd name="connsiteY187" fmla="*/ 345440 h 1073573"/>
                <a:gd name="connsiteX188" fmla="*/ 172720 w 2705947"/>
                <a:gd name="connsiteY188" fmla="*/ 294640 h 1073573"/>
                <a:gd name="connsiteX189" fmla="*/ 152400 w 2705947"/>
                <a:gd name="connsiteY189" fmla="*/ 284480 h 1073573"/>
                <a:gd name="connsiteX190" fmla="*/ 135467 w 2705947"/>
                <a:gd name="connsiteY190" fmla="*/ 247227 h 1073573"/>
                <a:gd name="connsiteX191" fmla="*/ 125307 w 2705947"/>
                <a:gd name="connsiteY191" fmla="*/ 223520 h 1073573"/>
                <a:gd name="connsiteX192" fmla="*/ 111760 w 2705947"/>
                <a:gd name="connsiteY192" fmla="*/ 209973 h 1073573"/>
                <a:gd name="connsiteX193" fmla="*/ 84667 w 2705947"/>
                <a:gd name="connsiteY193" fmla="*/ 193040 h 1073573"/>
                <a:gd name="connsiteX194" fmla="*/ 64347 w 2705947"/>
                <a:gd name="connsiteY194" fmla="*/ 182880 h 1073573"/>
                <a:gd name="connsiteX195" fmla="*/ 47414 w 2705947"/>
                <a:gd name="connsiteY195" fmla="*/ 182880 h 1073573"/>
                <a:gd name="connsiteX196" fmla="*/ 37254 w 2705947"/>
                <a:gd name="connsiteY196" fmla="*/ 189653 h 1073573"/>
                <a:gd name="connsiteX197" fmla="*/ 30480 w 2705947"/>
                <a:gd name="connsiteY197" fmla="*/ 203200 h 1073573"/>
                <a:gd name="connsiteX198" fmla="*/ 27094 w 2705947"/>
                <a:gd name="connsiteY198" fmla="*/ 230293 h 1073573"/>
                <a:gd name="connsiteX199" fmla="*/ 16934 w 2705947"/>
                <a:gd name="connsiteY199" fmla="*/ 247227 h 1073573"/>
                <a:gd name="connsiteX200" fmla="*/ 6774 w 2705947"/>
                <a:gd name="connsiteY200" fmla="*/ 257387 h 1073573"/>
                <a:gd name="connsiteX201" fmla="*/ 3387 w 2705947"/>
                <a:gd name="connsiteY201" fmla="*/ 270933 h 1073573"/>
                <a:gd name="connsiteX202" fmla="*/ 0 w 2705947"/>
                <a:gd name="connsiteY202" fmla="*/ 284480 h 1073573"/>
                <a:gd name="connsiteX203" fmla="*/ 0 w 2705947"/>
                <a:gd name="connsiteY203" fmla="*/ 304800 h 1073573"/>
                <a:gd name="connsiteX204" fmla="*/ 0 w 2705947"/>
                <a:gd name="connsiteY204" fmla="*/ 328507 h 1073573"/>
                <a:gd name="connsiteX205" fmla="*/ 0 w 2705947"/>
                <a:gd name="connsiteY205" fmla="*/ 335280 h 1073573"/>
                <a:gd name="connsiteX206" fmla="*/ 13547 w 2705947"/>
                <a:gd name="connsiteY206" fmla="*/ 348827 h 1073573"/>
                <a:gd name="connsiteX207" fmla="*/ 13547 w 2705947"/>
                <a:gd name="connsiteY207" fmla="*/ 352213 h 1073573"/>
                <a:gd name="connsiteX208" fmla="*/ 20320 w 2705947"/>
                <a:gd name="connsiteY208" fmla="*/ 362373 h 1073573"/>
                <a:gd name="connsiteX209" fmla="*/ 13547 w 2705947"/>
                <a:gd name="connsiteY209" fmla="*/ 369147 h 1073573"/>
                <a:gd name="connsiteX210" fmla="*/ 16934 w 2705947"/>
                <a:gd name="connsiteY210" fmla="*/ 392853 h 1073573"/>
                <a:gd name="connsiteX211" fmla="*/ 13547 w 2705947"/>
                <a:gd name="connsiteY211" fmla="*/ 406400 h 1073573"/>
                <a:gd name="connsiteX212" fmla="*/ 10160 w 2705947"/>
                <a:gd name="connsiteY212" fmla="*/ 416560 h 1073573"/>
                <a:gd name="connsiteX213" fmla="*/ 6774 w 2705947"/>
                <a:gd name="connsiteY213" fmla="*/ 430107 h 1073573"/>
                <a:gd name="connsiteX214" fmla="*/ 3387 w 2705947"/>
                <a:gd name="connsiteY214" fmla="*/ 440267 h 1073573"/>
                <a:gd name="connsiteX215" fmla="*/ 16934 w 2705947"/>
                <a:gd name="connsiteY215" fmla="*/ 443653 h 1073573"/>
                <a:gd name="connsiteX216" fmla="*/ 20320 w 2705947"/>
                <a:gd name="connsiteY216" fmla="*/ 450427 h 1073573"/>
                <a:gd name="connsiteX217" fmla="*/ 23707 w 2705947"/>
                <a:gd name="connsiteY217" fmla="*/ 457200 h 1073573"/>
                <a:gd name="connsiteX218" fmla="*/ 30480 w 2705947"/>
                <a:gd name="connsiteY218" fmla="*/ 460587 h 1073573"/>
                <a:gd name="connsiteX219" fmla="*/ 40640 w 2705947"/>
                <a:gd name="connsiteY219" fmla="*/ 474133 h 1073573"/>
                <a:gd name="connsiteX220" fmla="*/ 47414 w 2705947"/>
                <a:gd name="connsiteY220" fmla="*/ 474133 h 1073573"/>
                <a:gd name="connsiteX221" fmla="*/ 54187 w 2705947"/>
                <a:gd name="connsiteY221" fmla="*/ 463973 h 1073573"/>
                <a:gd name="connsiteX222" fmla="*/ 71120 w 2705947"/>
                <a:gd name="connsiteY222" fmla="*/ 460587 h 1073573"/>
                <a:gd name="connsiteX223" fmla="*/ 88054 w 2705947"/>
                <a:gd name="connsiteY223" fmla="*/ 460587 h 1073573"/>
                <a:gd name="connsiteX224" fmla="*/ 98214 w 2705947"/>
                <a:gd name="connsiteY224" fmla="*/ 460587 h 1073573"/>
                <a:gd name="connsiteX225" fmla="*/ 115147 w 2705947"/>
                <a:gd name="connsiteY225" fmla="*/ 463973 h 1073573"/>
                <a:gd name="connsiteX226" fmla="*/ 128694 w 2705947"/>
                <a:gd name="connsiteY226" fmla="*/ 470747 h 1073573"/>
                <a:gd name="connsiteX227" fmla="*/ 138854 w 2705947"/>
                <a:gd name="connsiteY227" fmla="*/ 480907 h 1073573"/>
                <a:gd name="connsiteX228" fmla="*/ 135467 w 2705947"/>
                <a:gd name="connsiteY228" fmla="*/ 491067 h 1073573"/>
                <a:gd name="connsiteX229" fmla="*/ 132080 w 2705947"/>
                <a:gd name="connsiteY229" fmla="*/ 504613 h 1073573"/>
                <a:gd name="connsiteX230" fmla="*/ 132080 w 2705947"/>
                <a:gd name="connsiteY230" fmla="*/ 504613 h 1073573"/>
                <a:gd name="connsiteX231" fmla="*/ 125307 w 2705947"/>
                <a:gd name="connsiteY231" fmla="*/ 524933 h 1073573"/>
                <a:gd name="connsiteX232" fmla="*/ 135467 w 2705947"/>
                <a:gd name="connsiteY232" fmla="*/ 552027 h 1073573"/>
                <a:gd name="connsiteX233" fmla="*/ 142240 w 2705947"/>
                <a:gd name="connsiteY233" fmla="*/ 555413 h 1073573"/>
                <a:gd name="connsiteX234" fmla="*/ 155787 w 2705947"/>
                <a:gd name="connsiteY234" fmla="*/ 555413 h 1073573"/>
                <a:gd name="connsiteX235" fmla="*/ 172720 w 2705947"/>
                <a:gd name="connsiteY235" fmla="*/ 555413 h 1073573"/>
                <a:gd name="connsiteX236" fmla="*/ 186267 w 2705947"/>
                <a:gd name="connsiteY236" fmla="*/ 541867 h 1073573"/>
                <a:gd name="connsiteX237" fmla="*/ 193040 w 2705947"/>
                <a:gd name="connsiteY237" fmla="*/ 535093 h 1073573"/>
                <a:gd name="connsiteX238" fmla="*/ 193040 w 2705947"/>
                <a:gd name="connsiteY238" fmla="*/ 531707 h 1073573"/>
                <a:gd name="connsiteX239" fmla="*/ 203200 w 2705947"/>
                <a:gd name="connsiteY239" fmla="*/ 531707 h 1073573"/>
                <a:gd name="connsiteX240" fmla="*/ 216747 w 2705947"/>
                <a:gd name="connsiteY240" fmla="*/ 531707 h 1073573"/>
                <a:gd name="connsiteX241" fmla="*/ 220134 w 2705947"/>
                <a:gd name="connsiteY241" fmla="*/ 538480 h 1073573"/>
                <a:gd name="connsiteX242" fmla="*/ 240454 w 2705947"/>
                <a:gd name="connsiteY242" fmla="*/ 545253 h 1073573"/>
                <a:gd name="connsiteX243" fmla="*/ 240454 w 2705947"/>
                <a:gd name="connsiteY243" fmla="*/ 555413 h 1073573"/>
                <a:gd name="connsiteX244" fmla="*/ 240454 w 2705947"/>
                <a:gd name="connsiteY244" fmla="*/ 565573 h 1073573"/>
                <a:gd name="connsiteX245" fmla="*/ 243840 w 2705947"/>
                <a:gd name="connsiteY245" fmla="*/ 575733 h 1073573"/>
                <a:gd name="connsiteX246" fmla="*/ 254000 w 2705947"/>
                <a:gd name="connsiteY246" fmla="*/ 592667 h 1073573"/>
                <a:gd name="connsiteX247" fmla="*/ 267547 w 2705947"/>
                <a:gd name="connsiteY247" fmla="*/ 602827 h 1073573"/>
                <a:gd name="connsiteX248" fmla="*/ 284480 w 2705947"/>
                <a:gd name="connsiteY248" fmla="*/ 612987 h 1073573"/>
                <a:gd name="connsiteX249" fmla="*/ 287867 w 2705947"/>
                <a:gd name="connsiteY249" fmla="*/ 623147 h 1073573"/>
                <a:gd name="connsiteX250" fmla="*/ 291254 w 2705947"/>
                <a:gd name="connsiteY250" fmla="*/ 629920 h 1073573"/>
                <a:gd name="connsiteX251" fmla="*/ 301414 w 2705947"/>
                <a:gd name="connsiteY251" fmla="*/ 633307 h 1073573"/>
                <a:gd name="connsiteX252" fmla="*/ 318347 w 2705947"/>
                <a:gd name="connsiteY252" fmla="*/ 633307 h 1073573"/>
                <a:gd name="connsiteX253" fmla="*/ 338667 w 2705947"/>
                <a:gd name="connsiteY253" fmla="*/ 646853 h 1073573"/>
                <a:gd name="connsiteX254" fmla="*/ 338667 w 2705947"/>
                <a:gd name="connsiteY254" fmla="*/ 663787 h 1073573"/>
                <a:gd name="connsiteX255" fmla="*/ 338667 w 2705947"/>
                <a:gd name="connsiteY255" fmla="*/ 663787 h 1073573"/>
                <a:gd name="connsiteX256" fmla="*/ 335280 w 2705947"/>
                <a:gd name="connsiteY256" fmla="*/ 697653 h 1073573"/>
                <a:gd name="connsiteX257" fmla="*/ 335280 w 2705947"/>
                <a:gd name="connsiteY257" fmla="*/ 717973 h 1073573"/>
                <a:gd name="connsiteX258" fmla="*/ 338667 w 2705947"/>
                <a:gd name="connsiteY258" fmla="*/ 728133 h 1073573"/>
                <a:gd name="connsiteX259" fmla="*/ 348827 w 2705947"/>
                <a:gd name="connsiteY259" fmla="*/ 731520 h 1073573"/>
                <a:gd name="connsiteX260" fmla="*/ 372534 w 2705947"/>
                <a:gd name="connsiteY260" fmla="*/ 731520 h 1073573"/>
                <a:gd name="connsiteX261" fmla="*/ 396240 w 2705947"/>
                <a:gd name="connsiteY261" fmla="*/ 734907 h 1073573"/>
                <a:gd name="connsiteX262" fmla="*/ 433494 w 2705947"/>
                <a:gd name="connsiteY262" fmla="*/ 745067 h 1073573"/>
                <a:gd name="connsiteX263" fmla="*/ 440267 w 2705947"/>
                <a:gd name="connsiteY263" fmla="*/ 758613 h 1073573"/>
                <a:gd name="connsiteX264" fmla="*/ 447040 w 2705947"/>
                <a:gd name="connsiteY264" fmla="*/ 778933 h 1073573"/>
                <a:gd name="connsiteX265" fmla="*/ 467360 w 2705947"/>
                <a:gd name="connsiteY265" fmla="*/ 806027 h 1073573"/>
                <a:gd name="connsiteX266" fmla="*/ 480907 w 2705947"/>
                <a:gd name="connsiteY266" fmla="*/ 833120 h 1073573"/>
                <a:gd name="connsiteX267" fmla="*/ 491067 w 2705947"/>
                <a:gd name="connsiteY267" fmla="*/ 846667 h 1073573"/>
                <a:gd name="connsiteX268" fmla="*/ 491067 w 2705947"/>
                <a:gd name="connsiteY268" fmla="*/ 863600 h 1073573"/>
                <a:gd name="connsiteX269" fmla="*/ 511387 w 2705947"/>
                <a:gd name="connsiteY269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2695787 w 2705947"/>
                <a:gd name="connsiteY87" fmla="*/ 755227 h 1073573"/>
                <a:gd name="connsiteX88" fmla="*/ 2689014 w 2705947"/>
                <a:gd name="connsiteY88" fmla="*/ 734907 h 1073573"/>
                <a:gd name="connsiteX89" fmla="*/ 2682240 w 2705947"/>
                <a:gd name="connsiteY89" fmla="*/ 714587 h 1073573"/>
                <a:gd name="connsiteX90" fmla="*/ 2678854 w 2705947"/>
                <a:gd name="connsiteY90" fmla="*/ 694267 h 1073573"/>
                <a:gd name="connsiteX91" fmla="*/ 2672080 w 2705947"/>
                <a:gd name="connsiteY91" fmla="*/ 684107 h 1073573"/>
                <a:gd name="connsiteX92" fmla="*/ 2678854 w 2705947"/>
                <a:gd name="connsiteY92" fmla="*/ 670560 h 1073573"/>
                <a:gd name="connsiteX93" fmla="*/ 1960213 w 2705947"/>
                <a:gd name="connsiteY93" fmla="*/ 571567 h 1073573"/>
                <a:gd name="connsiteX94" fmla="*/ 1968475 w 2705947"/>
                <a:gd name="connsiteY94" fmla="*/ 564620 h 1073573"/>
                <a:gd name="connsiteX95" fmla="*/ 1927380 w 2705947"/>
                <a:gd name="connsiteY95" fmla="*/ 537613 h 1073573"/>
                <a:gd name="connsiteX96" fmla="*/ 1883642 w 2705947"/>
                <a:gd name="connsiteY96" fmla="*/ 500534 h 1073573"/>
                <a:gd name="connsiteX97" fmla="*/ 1880710 w 2705947"/>
                <a:gd name="connsiteY97" fmla="*/ 445131 h 1073573"/>
                <a:gd name="connsiteX98" fmla="*/ 1845977 w 2705947"/>
                <a:gd name="connsiteY98" fmla="*/ 386255 h 1073573"/>
                <a:gd name="connsiteX99" fmla="*/ 1850852 w 2705947"/>
                <a:gd name="connsiteY99" fmla="*/ 340925 h 1073573"/>
                <a:gd name="connsiteX100" fmla="*/ 1807114 w 2705947"/>
                <a:gd name="connsiteY100" fmla="*/ 331721 h 1073573"/>
                <a:gd name="connsiteX101" fmla="*/ 1727733 w 2705947"/>
                <a:gd name="connsiteY101" fmla="*/ 287087 h 1073573"/>
                <a:gd name="connsiteX102" fmla="*/ 1648641 w 2705947"/>
                <a:gd name="connsiteY102" fmla="*/ 267721 h 1073573"/>
                <a:gd name="connsiteX103" fmla="*/ 1639968 w 2705947"/>
                <a:gd name="connsiteY103" fmla="*/ 240715 h 1073573"/>
                <a:gd name="connsiteX104" fmla="*/ 1632617 w 2705947"/>
                <a:gd name="connsiteY104" fmla="*/ 182707 h 1073573"/>
                <a:gd name="connsiteX105" fmla="*/ 1647075 w 2705947"/>
                <a:gd name="connsiteY105" fmla="*/ 132341 h 1073573"/>
                <a:gd name="connsiteX106" fmla="*/ 1702628 w 2705947"/>
                <a:gd name="connsiteY106" fmla="*/ 103164 h 1073573"/>
                <a:gd name="connsiteX107" fmla="*/ 1699696 w 2705947"/>
                <a:gd name="connsiteY107" fmla="*/ 63045 h 1073573"/>
                <a:gd name="connsiteX108" fmla="*/ 1710601 w 2705947"/>
                <a:gd name="connsiteY108" fmla="*/ 6165 h 1073573"/>
                <a:gd name="connsiteX109" fmla="*/ 1618827 w 2705947"/>
                <a:gd name="connsiteY109" fmla="*/ 0 h 1073573"/>
                <a:gd name="connsiteX110" fmla="*/ 1625600 w 2705947"/>
                <a:gd name="connsiteY110" fmla="*/ 16933 h 1073573"/>
                <a:gd name="connsiteX111" fmla="*/ 1615440 w 2705947"/>
                <a:gd name="connsiteY111" fmla="*/ 37253 h 1073573"/>
                <a:gd name="connsiteX112" fmla="*/ 1584960 w 2705947"/>
                <a:gd name="connsiteY112" fmla="*/ 54187 h 1073573"/>
                <a:gd name="connsiteX113" fmla="*/ 1540934 w 2705947"/>
                <a:gd name="connsiteY113" fmla="*/ 118533 h 1073573"/>
                <a:gd name="connsiteX114" fmla="*/ 1507067 w 2705947"/>
                <a:gd name="connsiteY114" fmla="*/ 128693 h 1073573"/>
                <a:gd name="connsiteX115" fmla="*/ 1513840 w 2705947"/>
                <a:gd name="connsiteY115" fmla="*/ 186267 h 1073573"/>
                <a:gd name="connsiteX116" fmla="*/ 1486747 w 2705947"/>
                <a:gd name="connsiteY116" fmla="*/ 216747 h 1073573"/>
                <a:gd name="connsiteX117" fmla="*/ 1486747 w 2705947"/>
                <a:gd name="connsiteY117" fmla="*/ 216747 h 1073573"/>
                <a:gd name="connsiteX118" fmla="*/ 1422400 w 2705947"/>
                <a:gd name="connsiteY118" fmla="*/ 250613 h 1073573"/>
                <a:gd name="connsiteX119" fmla="*/ 1405467 w 2705947"/>
                <a:gd name="connsiteY119" fmla="*/ 277707 h 1073573"/>
                <a:gd name="connsiteX120" fmla="*/ 1405467 w 2705947"/>
                <a:gd name="connsiteY120" fmla="*/ 277707 h 1073573"/>
                <a:gd name="connsiteX121" fmla="*/ 1398694 w 2705947"/>
                <a:gd name="connsiteY121" fmla="*/ 314960 h 1073573"/>
                <a:gd name="connsiteX122" fmla="*/ 1395307 w 2705947"/>
                <a:gd name="connsiteY122" fmla="*/ 338667 h 1073573"/>
                <a:gd name="connsiteX123" fmla="*/ 1371600 w 2705947"/>
                <a:gd name="connsiteY123" fmla="*/ 358987 h 1073573"/>
                <a:gd name="connsiteX124" fmla="*/ 1347894 w 2705947"/>
                <a:gd name="connsiteY124" fmla="*/ 382693 h 1073573"/>
                <a:gd name="connsiteX125" fmla="*/ 1337734 w 2705947"/>
                <a:gd name="connsiteY125" fmla="*/ 403013 h 1073573"/>
                <a:gd name="connsiteX126" fmla="*/ 1334347 w 2705947"/>
                <a:gd name="connsiteY126" fmla="*/ 440267 h 1073573"/>
                <a:gd name="connsiteX127" fmla="*/ 1344507 w 2705947"/>
                <a:gd name="connsiteY127" fmla="*/ 474133 h 1073573"/>
                <a:gd name="connsiteX128" fmla="*/ 1368214 w 2705947"/>
                <a:gd name="connsiteY128" fmla="*/ 504613 h 1073573"/>
                <a:gd name="connsiteX129" fmla="*/ 1378374 w 2705947"/>
                <a:gd name="connsiteY129" fmla="*/ 524933 h 1073573"/>
                <a:gd name="connsiteX130" fmla="*/ 1374987 w 2705947"/>
                <a:gd name="connsiteY130" fmla="*/ 545253 h 1073573"/>
                <a:gd name="connsiteX131" fmla="*/ 1361440 w 2705947"/>
                <a:gd name="connsiteY131" fmla="*/ 562187 h 1073573"/>
                <a:gd name="connsiteX132" fmla="*/ 1341120 w 2705947"/>
                <a:gd name="connsiteY132" fmla="*/ 565573 h 1073573"/>
                <a:gd name="connsiteX133" fmla="*/ 1320800 w 2705947"/>
                <a:gd name="connsiteY133" fmla="*/ 572347 h 1073573"/>
                <a:gd name="connsiteX134" fmla="*/ 1290320 w 2705947"/>
                <a:gd name="connsiteY134" fmla="*/ 568960 h 1073573"/>
                <a:gd name="connsiteX135" fmla="*/ 1259840 w 2705947"/>
                <a:gd name="connsiteY135" fmla="*/ 548640 h 1073573"/>
                <a:gd name="connsiteX136" fmla="*/ 1239520 w 2705947"/>
                <a:gd name="connsiteY136" fmla="*/ 538480 h 1073573"/>
                <a:gd name="connsiteX137" fmla="*/ 1205654 w 2705947"/>
                <a:gd name="connsiteY137" fmla="*/ 535093 h 1073573"/>
                <a:gd name="connsiteX138" fmla="*/ 1185334 w 2705947"/>
                <a:gd name="connsiteY138" fmla="*/ 531707 h 1073573"/>
                <a:gd name="connsiteX139" fmla="*/ 1158240 w 2705947"/>
                <a:gd name="connsiteY139" fmla="*/ 524933 h 1073573"/>
                <a:gd name="connsiteX140" fmla="*/ 1124374 w 2705947"/>
                <a:gd name="connsiteY140" fmla="*/ 528320 h 1073573"/>
                <a:gd name="connsiteX141" fmla="*/ 1107440 w 2705947"/>
                <a:gd name="connsiteY141" fmla="*/ 565573 h 1073573"/>
                <a:gd name="connsiteX142" fmla="*/ 1090507 w 2705947"/>
                <a:gd name="connsiteY142" fmla="*/ 575733 h 1073573"/>
                <a:gd name="connsiteX143" fmla="*/ 1060027 w 2705947"/>
                <a:gd name="connsiteY143" fmla="*/ 579120 h 1073573"/>
                <a:gd name="connsiteX144" fmla="*/ 1019387 w 2705947"/>
                <a:gd name="connsiteY144" fmla="*/ 579120 h 1073573"/>
                <a:gd name="connsiteX145" fmla="*/ 982134 w 2705947"/>
                <a:gd name="connsiteY145" fmla="*/ 579120 h 1073573"/>
                <a:gd name="connsiteX146" fmla="*/ 951654 w 2705947"/>
                <a:gd name="connsiteY146" fmla="*/ 582507 h 1073573"/>
                <a:gd name="connsiteX147" fmla="*/ 924560 w 2705947"/>
                <a:gd name="connsiteY147" fmla="*/ 609600 h 1073573"/>
                <a:gd name="connsiteX148" fmla="*/ 900854 w 2705947"/>
                <a:gd name="connsiteY148" fmla="*/ 640080 h 1073573"/>
                <a:gd name="connsiteX149" fmla="*/ 890694 w 2705947"/>
                <a:gd name="connsiteY149" fmla="*/ 667173 h 1073573"/>
                <a:gd name="connsiteX150" fmla="*/ 850054 w 2705947"/>
                <a:gd name="connsiteY150" fmla="*/ 697653 h 1073573"/>
                <a:gd name="connsiteX151" fmla="*/ 802640 w 2705947"/>
                <a:gd name="connsiteY151" fmla="*/ 728133 h 1073573"/>
                <a:gd name="connsiteX152" fmla="*/ 785707 w 2705947"/>
                <a:gd name="connsiteY152" fmla="*/ 748453 h 1073573"/>
                <a:gd name="connsiteX153" fmla="*/ 778934 w 2705947"/>
                <a:gd name="connsiteY153" fmla="*/ 799253 h 1073573"/>
                <a:gd name="connsiteX154" fmla="*/ 775547 w 2705947"/>
                <a:gd name="connsiteY154" fmla="*/ 812800 h 1073573"/>
                <a:gd name="connsiteX155" fmla="*/ 755227 w 2705947"/>
                <a:gd name="connsiteY155" fmla="*/ 812800 h 1073573"/>
                <a:gd name="connsiteX156" fmla="*/ 738294 w 2705947"/>
                <a:gd name="connsiteY156" fmla="*/ 792480 h 1073573"/>
                <a:gd name="connsiteX157" fmla="*/ 738294 w 2705947"/>
                <a:gd name="connsiteY157" fmla="*/ 792480 h 1073573"/>
                <a:gd name="connsiteX158" fmla="*/ 714587 w 2705947"/>
                <a:gd name="connsiteY158" fmla="*/ 775547 h 1073573"/>
                <a:gd name="connsiteX159" fmla="*/ 721360 w 2705947"/>
                <a:gd name="connsiteY159" fmla="*/ 738293 h 1073573"/>
                <a:gd name="connsiteX160" fmla="*/ 721360 w 2705947"/>
                <a:gd name="connsiteY160" fmla="*/ 714587 h 1073573"/>
                <a:gd name="connsiteX161" fmla="*/ 721360 w 2705947"/>
                <a:gd name="connsiteY161" fmla="*/ 694267 h 1073573"/>
                <a:gd name="connsiteX162" fmla="*/ 717974 w 2705947"/>
                <a:gd name="connsiteY162" fmla="*/ 663787 h 1073573"/>
                <a:gd name="connsiteX163" fmla="*/ 707814 w 2705947"/>
                <a:gd name="connsiteY163" fmla="*/ 640080 h 1073573"/>
                <a:gd name="connsiteX164" fmla="*/ 711200 w 2705947"/>
                <a:gd name="connsiteY164" fmla="*/ 609600 h 1073573"/>
                <a:gd name="connsiteX165" fmla="*/ 707814 w 2705947"/>
                <a:gd name="connsiteY165" fmla="*/ 589280 h 1073573"/>
                <a:gd name="connsiteX166" fmla="*/ 697654 w 2705947"/>
                <a:gd name="connsiteY166" fmla="*/ 562187 h 1073573"/>
                <a:gd name="connsiteX167" fmla="*/ 687494 w 2705947"/>
                <a:gd name="connsiteY167" fmla="*/ 555413 h 1073573"/>
                <a:gd name="connsiteX168" fmla="*/ 657014 w 2705947"/>
                <a:gd name="connsiteY168" fmla="*/ 545253 h 1073573"/>
                <a:gd name="connsiteX169" fmla="*/ 602827 w 2705947"/>
                <a:gd name="connsiteY169" fmla="*/ 545253 h 1073573"/>
                <a:gd name="connsiteX170" fmla="*/ 565574 w 2705947"/>
                <a:gd name="connsiteY170" fmla="*/ 541867 h 1073573"/>
                <a:gd name="connsiteX171" fmla="*/ 538480 w 2705947"/>
                <a:gd name="connsiteY171" fmla="*/ 538480 h 1073573"/>
                <a:gd name="connsiteX172" fmla="*/ 538480 w 2705947"/>
                <a:gd name="connsiteY172" fmla="*/ 538480 h 1073573"/>
                <a:gd name="connsiteX173" fmla="*/ 494454 w 2705947"/>
                <a:gd name="connsiteY173" fmla="*/ 518160 h 1073573"/>
                <a:gd name="connsiteX174" fmla="*/ 474134 w 2705947"/>
                <a:gd name="connsiteY174" fmla="*/ 501227 h 1073573"/>
                <a:gd name="connsiteX175" fmla="*/ 467360 w 2705947"/>
                <a:gd name="connsiteY175" fmla="*/ 491067 h 1073573"/>
                <a:gd name="connsiteX176" fmla="*/ 423334 w 2705947"/>
                <a:gd name="connsiteY176" fmla="*/ 484293 h 1073573"/>
                <a:gd name="connsiteX177" fmla="*/ 389467 w 2705947"/>
                <a:gd name="connsiteY177" fmla="*/ 494453 h 1073573"/>
                <a:gd name="connsiteX178" fmla="*/ 362374 w 2705947"/>
                <a:gd name="connsiteY178" fmla="*/ 491067 h 1073573"/>
                <a:gd name="connsiteX179" fmla="*/ 335280 w 2705947"/>
                <a:gd name="connsiteY179" fmla="*/ 467360 h 1073573"/>
                <a:gd name="connsiteX180" fmla="*/ 308187 w 2705947"/>
                <a:gd name="connsiteY180" fmla="*/ 457200 h 1073573"/>
                <a:gd name="connsiteX181" fmla="*/ 274320 w 2705947"/>
                <a:gd name="connsiteY181" fmla="*/ 433493 h 1073573"/>
                <a:gd name="connsiteX182" fmla="*/ 264160 w 2705947"/>
                <a:gd name="connsiteY182" fmla="*/ 403013 h 1073573"/>
                <a:gd name="connsiteX183" fmla="*/ 243840 w 2705947"/>
                <a:gd name="connsiteY183" fmla="*/ 392853 h 1073573"/>
                <a:gd name="connsiteX184" fmla="*/ 223520 w 2705947"/>
                <a:gd name="connsiteY184" fmla="*/ 375920 h 1073573"/>
                <a:gd name="connsiteX185" fmla="*/ 203200 w 2705947"/>
                <a:gd name="connsiteY185" fmla="*/ 345440 h 1073573"/>
                <a:gd name="connsiteX186" fmla="*/ 203200 w 2705947"/>
                <a:gd name="connsiteY186" fmla="*/ 345440 h 1073573"/>
                <a:gd name="connsiteX187" fmla="*/ 172720 w 2705947"/>
                <a:gd name="connsiteY187" fmla="*/ 294640 h 1073573"/>
                <a:gd name="connsiteX188" fmla="*/ 152400 w 2705947"/>
                <a:gd name="connsiteY188" fmla="*/ 284480 h 1073573"/>
                <a:gd name="connsiteX189" fmla="*/ 135467 w 2705947"/>
                <a:gd name="connsiteY189" fmla="*/ 247227 h 1073573"/>
                <a:gd name="connsiteX190" fmla="*/ 125307 w 2705947"/>
                <a:gd name="connsiteY190" fmla="*/ 223520 h 1073573"/>
                <a:gd name="connsiteX191" fmla="*/ 111760 w 2705947"/>
                <a:gd name="connsiteY191" fmla="*/ 209973 h 1073573"/>
                <a:gd name="connsiteX192" fmla="*/ 84667 w 2705947"/>
                <a:gd name="connsiteY192" fmla="*/ 193040 h 1073573"/>
                <a:gd name="connsiteX193" fmla="*/ 64347 w 2705947"/>
                <a:gd name="connsiteY193" fmla="*/ 182880 h 1073573"/>
                <a:gd name="connsiteX194" fmla="*/ 47414 w 2705947"/>
                <a:gd name="connsiteY194" fmla="*/ 182880 h 1073573"/>
                <a:gd name="connsiteX195" fmla="*/ 37254 w 2705947"/>
                <a:gd name="connsiteY195" fmla="*/ 189653 h 1073573"/>
                <a:gd name="connsiteX196" fmla="*/ 30480 w 2705947"/>
                <a:gd name="connsiteY196" fmla="*/ 203200 h 1073573"/>
                <a:gd name="connsiteX197" fmla="*/ 27094 w 2705947"/>
                <a:gd name="connsiteY197" fmla="*/ 230293 h 1073573"/>
                <a:gd name="connsiteX198" fmla="*/ 16934 w 2705947"/>
                <a:gd name="connsiteY198" fmla="*/ 247227 h 1073573"/>
                <a:gd name="connsiteX199" fmla="*/ 6774 w 2705947"/>
                <a:gd name="connsiteY199" fmla="*/ 257387 h 1073573"/>
                <a:gd name="connsiteX200" fmla="*/ 3387 w 2705947"/>
                <a:gd name="connsiteY200" fmla="*/ 270933 h 1073573"/>
                <a:gd name="connsiteX201" fmla="*/ 0 w 2705947"/>
                <a:gd name="connsiteY201" fmla="*/ 284480 h 1073573"/>
                <a:gd name="connsiteX202" fmla="*/ 0 w 2705947"/>
                <a:gd name="connsiteY202" fmla="*/ 304800 h 1073573"/>
                <a:gd name="connsiteX203" fmla="*/ 0 w 2705947"/>
                <a:gd name="connsiteY203" fmla="*/ 328507 h 1073573"/>
                <a:gd name="connsiteX204" fmla="*/ 0 w 2705947"/>
                <a:gd name="connsiteY204" fmla="*/ 335280 h 1073573"/>
                <a:gd name="connsiteX205" fmla="*/ 13547 w 2705947"/>
                <a:gd name="connsiteY205" fmla="*/ 348827 h 1073573"/>
                <a:gd name="connsiteX206" fmla="*/ 13547 w 2705947"/>
                <a:gd name="connsiteY206" fmla="*/ 352213 h 1073573"/>
                <a:gd name="connsiteX207" fmla="*/ 20320 w 2705947"/>
                <a:gd name="connsiteY207" fmla="*/ 362373 h 1073573"/>
                <a:gd name="connsiteX208" fmla="*/ 13547 w 2705947"/>
                <a:gd name="connsiteY208" fmla="*/ 369147 h 1073573"/>
                <a:gd name="connsiteX209" fmla="*/ 16934 w 2705947"/>
                <a:gd name="connsiteY209" fmla="*/ 392853 h 1073573"/>
                <a:gd name="connsiteX210" fmla="*/ 13547 w 2705947"/>
                <a:gd name="connsiteY210" fmla="*/ 406400 h 1073573"/>
                <a:gd name="connsiteX211" fmla="*/ 10160 w 2705947"/>
                <a:gd name="connsiteY211" fmla="*/ 416560 h 1073573"/>
                <a:gd name="connsiteX212" fmla="*/ 6774 w 2705947"/>
                <a:gd name="connsiteY212" fmla="*/ 430107 h 1073573"/>
                <a:gd name="connsiteX213" fmla="*/ 3387 w 2705947"/>
                <a:gd name="connsiteY213" fmla="*/ 440267 h 1073573"/>
                <a:gd name="connsiteX214" fmla="*/ 16934 w 2705947"/>
                <a:gd name="connsiteY214" fmla="*/ 443653 h 1073573"/>
                <a:gd name="connsiteX215" fmla="*/ 20320 w 2705947"/>
                <a:gd name="connsiteY215" fmla="*/ 450427 h 1073573"/>
                <a:gd name="connsiteX216" fmla="*/ 23707 w 2705947"/>
                <a:gd name="connsiteY216" fmla="*/ 457200 h 1073573"/>
                <a:gd name="connsiteX217" fmla="*/ 30480 w 2705947"/>
                <a:gd name="connsiteY217" fmla="*/ 460587 h 1073573"/>
                <a:gd name="connsiteX218" fmla="*/ 40640 w 2705947"/>
                <a:gd name="connsiteY218" fmla="*/ 474133 h 1073573"/>
                <a:gd name="connsiteX219" fmla="*/ 47414 w 2705947"/>
                <a:gd name="connsiteY219" fmla="*/ 474133 h 1073573"/>
                <a:gd name="connsiteX220" fmla="*/ 54187 w 2705947"/>
                <a:gd name="connsiteY220" fmla="*/ 463973 h 1073573"/>
                <a:gd name="connsiteX221" fmla="*/ 71120 w 2705947"/>
                <a:gd name="connsiteY221" fmla="*/ 460587 h 1073573"/>
                <a:gd name="connsiteX222" fmla="*/ 88054 w 2705947"/>
                <a:gd name="connsiteY222" fmla="*/ 460587 h 1073573"/>
                <a:gd name="connsiteX223" fmla="*/ 98214 w 2705947"/>
                <a:gd name="connsiteY223" fmla="*/ 460587 h 1073573"/>
                <a:gd name="connsiteX224" fmla="*/ 115147 w 2705947"/>
                <a:gd name="connsiteY224" fmla="*/ 463973 h 1073573"/>
                <a:gd name="connsiteX225" fmla="*/ 128694 w 2705947"/>
                <a:gd name="connsiteY225" fmla="*/ 470747 h 1073573"/>
                <a:gd name="connsiteX226" fmla="*/ 138854 w 2705947"/>
                <a:gd name="connsiteY226" fmla="*/ 480907 h 1073573"/>
                <a:gd name="connsiteX227" fmla="*/ 135467 w 2705947"/>
                <a:gd name="connsiteY227" fmla="*/ 491067 h 1073573"/>
                <a:gd name="connsiteX228" fmla="*/ 132080 w 2705947"/>
                <a:gd name="connsiteY228" fmla="*/ 504613 h 1073573"/>
                <a:gd name="connsiteX229" fmla="*/ 132080 w 2705947"/>
                <a:gd name="connsiteY229" fmla="*/ 504613 h 1073573"/>
                <a:gd name="connsiteX230" fmla="*/ 125307 w 2705947"/>
                <a:gd name="connsiteY230" fmla="*/ 524933 h 1073573"/>
                <a:gd name="connsiteX231" fmla="*/ 135467 w 2705947"/>
                <a:gd name="connsiteY231" fmla="*/ 552027 h 1073573"/>
                <a:gd name="connsiteX232" fmla="*/ 142240 w 2705947"/>
                <a:gd name="connsiteY232" fmla="*/ 555413 h 1073573"/>
                <a:gd name="connsiteX233" fmla="*/ 155787 w 2705947"/>
                <a:gd name="connsiteY233" fmla="*/ 555413 h 1073573"/>
                <a:gd name="connsiteX234" fmla="*/ 172720 w 2705947"/>
                <a:gd name="connsiteY234" fmla="*/ 555413 h 1073573"/>
                <a:gd name="connsiteX235" fmla="*/ 186267 w 2705947"/>
                <a:gd name="connsiteY235" fmla="*/ 541867 h 1073573"/>
                <a:gd name="connsiteX236" fmla="*/ 193040 w 2705947"/>
                <a:gd name="connsiteY236" fmla="*/ 535093 h 1073573"/>
                <a:gd name="connsiteX237" fmla="*/ 193040 w 2705947"/>
                <a:gd name="connsiteY237" fmla="*/ 531707 h 1073573"/>
                <a:gd name="connsiteX238" fmla="*/ 203200 w 2705947"/>
                <a:gd name="connsiteY238" fmla="*/ 531707 h 1073573"/>
                <a:gd name="connsiteX239" fmla="*/ 216747 w 2705947"/>
                <a:gd name="connsiteY239" fmla="*/ 531707 h 1073573"/>
                <a:gd name="connsiteX240" fmla="*/ 220134 w 2705947"/>
                <a:gd name="connsiteY240" fmla="*/ 538480 h 1073573"/>
                <a:gd name="connsiteX241" fmla="*/ 240454 w 2705947"/>
                <a:gd name="connsiteY241" fmla="*/ 545253 h 1073573"/>
                <a:gd name="connsiteX242" fmla="*/ 240454 w 2705947"/>
                <a:gd name="connsiteY242" fmla="*/ 555413 h 1073573"/>
                <a:gd name="connsiteX243" fmla="*/ 240454 w 2705947"/>
                <a:gd name="connsiteY243" fmla="*/ 565573 h 1073573"/>
                <a:gd name="connsiteX244" fmla="*/ 243840 w 2705947"/>
                <a:gd name="connsiteY244" fmla="*/ 575733 h 1073573"/>
                <a:gd name="connsiteX245" fmla="*/ 254000 w 2705947"/>
                <a:gd name="connsiteY245" fmla="*/ 592667 h 1073573"/>
                <a:gd name="connsiteX246" fmla="*/ 267547 w 2705947"/>
                <a:gd name="connsiteY246" fmla="*/ 602827 h 1073573"/>
                <a:gd name="connsiteX247" fmla="*/ 284480 w 2705947"/>
                <a:gd name="connsiteY247" fmla="*/ 612987 h 1073573"/>
                <a:gd name="connsiteX248" fmla="*/ 287867 w 2705947"/>
                <a:gd name="connsiteY248" fmla="*/ 623147 h 1073573"/>
                <a:gd name="connsiteX249" fmla="*/ 291254 w 2705947"/>
                <a:gd name="connsiteY249" fmla="*/ 629920 h 1073573"/>
                <a:gd name="connsiteX250" fmla="*/ 301414 w 2705947"/>
                <a:gd name="connsiteY250" fmla="*/ 633307 h 1073573"/>
                <a:gd name="connsiteX251" fmla="*/ 318347 w 2705947"/>
                <a:gd name="connsiteY251" fmla="*/ 633307 h 1073573"/>
                <a:gd name="connsiteX252" fmla="*/ 338667 w 2705947"/>
                <a:gd name="connsiteY252" fmla="*/ 646853 h 1073573"/>
                <a:gd name="connsiteX253" fmla="*/ 338667 w 2705947"/>
                <a:gd name="connsiteY253" fmla="*/ 663787 h 1073573"/>
                <a:gd name="connsiteX254" fmla="*/ 338667 w 2705947"/>
                <a:gd name="connsiteY254" fmla="*/ 663787 h 1073573"/>
                <a:gd name="connsiteX255" fmla="*/ 335280 w 2705947"/>
                <a:gd name="connsiteY255" fmla="*/ 697653 h 1073573"/>
                <a:gd name="connsiteX256" fmla="*/ 335280 w 2705947"/>
                <a:gd name="connsiteY256" fmla="*/ 717973 h 1073573"/>
                <a:gd name="connsiteX257" fmla="*/ 338667 w 2705947"/>
                <a:gd name="connsiteY257" fmla="*/ 728133 h 1073573"/>
                <a:gd name="connsiteX258" fmla="*/ 348827 w 2705947"/>
                <a:gd name="connsiteY258" fmla="*/ 731520 h 1073573"/>
                <a:gd name="connsiteX259" fmla="*/ 372534 w 2705947"/>
                <a:gd name="connsiteY259" fmla="*/ 731520 h 1073573"/>
                <a:gd name="connsiteX260" fmla="*/ 396240 w 2705947"/>
                <a:gd name="connsiteY260" fmla="*/ 734907 h 1073573"/>
                <a:gd name="connsiteX261" fmla="*/ 433494 w 2705947"/>
                <a:gd name="connsiteY261" fmla="*/ 745067 h 1073573"/>
                <a:gd name="connsiteX262" fmla="*/ 440267 w 2705947"/>
                <a:gd name="connsiteY262" fmla="*/ 758613 h 1073573"/>
                <a:gd name="connsiteX263" fmla="*/ 447040 w 2705947"/>
                <a:gd name="connsiteY263" fmla="*/ 778933 h 1073573"/>
                <a:gd name="connsiteX264" fmla="*/ 467360 w 2705947"/>
                <a:gd name="connsiteY264" fmla="*/ 806027 h 1073573"/>
                <a:gd name="connsiteX265" fmla="*/ 480907 w 2705947"/>
                <a:gd name="connsiteY265" fmla="*/ 833120 h 1073573"/>
                <a:gd name="connsiteX266" fmla="*/ 491067 w 2705947"/>
                <a:gd name="connsiteY266" fmla="*/ 846667 h 1073573"/>
                <a:gd name="connsiteX267" fmla="*/ 491067 w 2705947"/>
                <a:gd name="connsiteY267" fmla="*/ 863600 h 1073573"/>
                <a:gd name="connsiteX268" fmla="*/ 511387 w 2705947"/>
                <a:gd name="connsiteY268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2695787 w 2705947"/>
                <a:gd name="connsiteY87" fmla="*/ 755227 h 1073573"/>
                <a:gd name="connsiteX88" fmla="*/ 2689014 w 2705947"/>
                <a:gd name="connsiteY88" fmla="*/ 734907 h 1073573"/>
                <a:gd name="connsiteX89" fmla="*/ 2682240 w 2705947"/>
                <a:gd name="connsiteY89" fmla="*/ 714587 h 1073573"/>
                <a:gd name="connsiteX90" fmla="*/ 2678854 w 2705947"/>
                <a:gd name="connsiteY90" fmla="*/ 694267 h 1073573"/>
                <a:gd name="connsiteX91" fmla="*/ 2672080 w 2705947"/>
                <a:gd name="connsiteY91" fmla="*/ 684107 h 1073573"/>
                <a:gd name="connsiteX92" fmla="*/ 1960213 w 2705947"/>
                <a:gd name="connsiteY92" fmla="*/ 571567 h 1073573"/>
                <a:gd name="connsiteX93" fmla="*/ 1968475 w 2705947"/>
                <a:gd name="connsiteY93" fmla="*/ 564620 h 1073573"/>
                <a:gd name="connsiteX94" fmla="*/ 1927380 w 2705947"/>
                <a:gd name="connsiteY94" fmla="*/ 537613 h 1073573"/>
                <a:gd name="connsiteX95" fmla="*/ 1883642 w 2705947"/>
                <a:gd name="connsiteY95" fmla="*/ 500534 h 1073573"/>
                <a:gd name="connsiteX96" fmla="*/ 1880710 w 2705947"/>
                <a:gd name="connsiteY96" fmla="*/ 445131 h 1073573"/>
                <a:gd name="connsiteX97" fmla="*/ 1845977 w 2705947"/>
                <a:gd name="connsiteY97" fmla="*/ 386255 h 1073573"/>
                <a:gd name="connsiteX98" fmla="*/ 1850852 w 2705947"/>
                <a:gd name="connsiteY98" fmla="*/ 340925 h 1073573"/>
                <a:gd name="connsiteX99" fmla="*/ 1807114 w 2705947"/>
                <a:gd name="connsiteY99" fmla="*/ 331721 h 1073573"/>
                <a:gd name="connsiteX100" fmla="*/ 1727733 w 2705947"/>
                <a:gd name="connsiteY100" fmla="*/ 287087 h 1073573"/>
                <a:gd name="connsiteX101" fmla="*/ 1648641 w 2705947"/>
                <a:gd name="connsiteY101" fmla="*/ 267721 h 1073573"/>
                <a:gd name="connsiteX102" fmla="*/ 1639968 w 2705947"/>
                <a:gd name="connsiteY102" fmla="*/ 240715 h 1073573"/>
                <a:gd name="connsiteX103" fmla="*/ 1632617 w 2705947"/>
                <a:gd name="connsiteY103" fmla="*/ 182707 h 1073573"/>
                <a:gd name="connsiteX104" fmla="*/ 1647075 w 2705947"/>
                <a:gd name="connsiteY104" fmla="*/ 132341 h 1073573"/>
                <a:gd name="connsiteX105" fmla="*/ 1702628 w 2705947"/>
                <a:gd name="connsiteY105" fmla="*/ 103164 h 1073573"/>
                <a:gd name="connsiteX106" fmla="*/ 1699696 w 2705947"/>
                <a:gd name="connsiteY106" fmla="*/ 63045 h 1073573"/>
                <a:gd name="connsiteX107" fmla="*/ 1710601 w 2705947"/>
                <a:gd name="connsiteY107" fmla="*/ 6165 h 1073573"/>
                <a:gd name="connsiteX108" fmla="*/ 1618827 w 2705947"/>
                <a:gd name="connsiteY108" fmla="*/ 0 h 1073573"/>
                <a:gd name="connsiteX109" fmla="*/ 1625600 w 2705947"/>
                <a:gd name="connsiteY109" fmla="*/ 16933 h 1073573"/>
                <a:gd name="connsiteX110" fmla="*/ 1615440 w 2705947"/>
                <a:gd name="connsiteY110" fmla="*/ 37253 h 1073573"/>
                <a:gd name="connsiteX111" fmla="*/ 1584960 w 2705947"/>
                <a:gd name="connsiteY111" fmla="*/ 54187 h 1073573"/>
                <a:gd name="connsiteX112" fmla="*/ 1540934 w 2705947"/>
                <a:gd name="connsiteY112" fmla="*/ 118533 h 1073573"/>
                <a:gd name="connsiteX113" fmla="*/ 1507067 w 2705947"/>
                <a:gd name="connsiteY113" fmla="*/ 128693 h 1073573"/>
                <a:gd name="connsiteX114" fmla="*/ 1513840 w 2705947"/>
                <a:gd name="connsiteY114" fmla="*/ 186267 h 1073573"/>
                <a:gd name="connsiteX115" fmla="*/ 1486747 w 2705947"/>
                <a:gd name="connsiteY115" fmla="*/ 216747 h 1073573"/>
                <a:gd name="connsiteX116" fmla="*/ 1486747 w 2705947"/>
                <a:gd name="connsiteY116" fmla="*/ 216747 h 1073573"/>
                <a:gd name="connsiteX117" fmla="*/ 1422400 w 2705947"/>
                <a:gd name="connsiteY117" fmla="*/ 250613 h 1073573"/>
                <a:gd name="connsiteX118" fmla="*/ 1405467 w 2705947"/>
                <a:gd name="connsiteY118" fmla="*/ 277707 h 1073573"/>
                <a:gd name="connsiteX119" fmla="*/ 1405467 w 2705947"/>
                <a:gd name="connsiteY119" fmla="*/ 277707 h 1073573"/>
                <a:gd name="connsiteX120" fmla="*/ 1398694 w 2705947"/>
                <a:gd name="connsiteY120" fmla="*/ 314960 h 1073573"/>
                <a:gd name="connsiteX121" fmla="*/ 1395307 w 2705947"/>
                <a:gd name="connsiteY121" fmla="*/ 338667 h 1073573"/>
                <a:gd name="connsiteX122" fmla="*/ 1371600 w 2705947"/>
                <a:gd name="connsiteY122" fmla="*/ 358987 h 1073573"/>
                <a:gd name="connsiteX123" fmla="*/ 1347894 w 2705947"/>
                <a:gd name="connsiteY123" fmla="*/ 382693 h 1073573"/>
                <a:gd name="connsiteX124" fmla="*/ 1337734 w 2705947"/>
                <a:gd name="connsiteY124" fmla="*/ 403013 h 1073573"/>
                <a:gd name="connsiteX125" fmla="*/ 1334347 w 2705947"/>
                <a:gd name="connsiteY125" fmla="*/ 440267 h 1073573"/>
                <a:gd name="connsiteX126" fmla="*/ 1344507 w 2705947"/>
                <a:gd name="connsiteY126" fmla="*/ 474133 h 1073573"/>
                <a:gd name="connsiteX127" fmla="*/ 1368214 w 2705947"/>
                <a:gd name="connsiteY127" fmla="*/ 504613 h 1073573"/>
                <a:gd name="connsiteX128" fmla="*/ 1378374 w 2705947"/>
                <a:gd name="connsiteY128" fmla="*/ 524933 h 1073573"/>
                <a:gd name="connsiteX129" fmla="*/ 1374987 w 2705947"/>
                <a:gd name="connsiteY129" fmla="*/ 545253 h 1073573"/>
                <a:gd name="connsiteX130" fmla="*/ 1361440 w 2705947"/>
                <a:gd name="connsiteY130" fmla="*/ 562187 h 1073573"/>
                <a:gd name="connsiteX131" fmla="*/ 1341120 w 2705947"/>
                <a:gd name="connsiteY131" fmla="*/ 565573 h 1073573"/>
                <a:gd name="connsiteX132" fmla="*/ 1320800 w 2705947"/>
                <a:gd name="connsiteY132" fmla="*/ 572347 h 1073573"/>
                <a:gd name="connsiteX133" fmla="*/ 1290320 w 2705947"/>
                <a:gd name="connsiteY133" fmla="*/ 568960 h 1073573"/>
                <a:gd name="connsiteX134" fmla="*/ 1259840 w 2705947"/>
                <a:gd name="connsiteY134" fmla="*/ 548640 h 1073573"/>
                <a:gd name="connsiteX135" fmla="*/ 1239520 w 2705947"/>
                <a:gd name="connsiteY135" fmla="*/ 538480 h 1073573"/>
                <a:gd name="connsiteX136" fmla="*/ 1205654 w 2705947"/>
                <a:gd name="connsiteY136" fmla="*/ 535093 h 1073573"/>
                <a:gd name="connsiteX137" fmla="*/ 1185334 w 2705947"/>
                <a:gd name="connsiteY137" fmla="*/ 531707 h 1073573"/>
                <a:gd name="connsiteX138" fmla="*/ 1158240 w 2705947"/>
                <a:gd name="connsiteY138" fmla="*/ 524933 h 1073573"/>
                <a:gd name="connsiteX139" fmla="*/ 1124374 w 2705947"/>
                <a:gd name="connsiteY139" fmla="*/ 528320 h 1073573"/>
                <a:gd name="connsiteX140" fmla="*/ 1107440 w 2705947"/>
                <a:gd name="connsiteY140" fmla="*/ 565573 h 1073573"/>
                <a:gd name="connsiteX141" fmla="*/ 1090507 w 2705947"/>
                <a:gd name="connsiteY141" fmla="*/ 575733 h 1073573"/>
                <a:gd name="connsiteX142" fmla="*/ 1060027 w 2705947"/>
                <a:gd name="connsiteY142" fmla="*/ 579120 h 1073573"/>
                <a:gd name="connsiteX143" fmla="*/ 1019387 w 2705947"/>
                <a:gd name="connsiteY143" fmla="*/ 579120 h 1073573"/>
                <a:gd name="connsiteX144" fmla="*/ 982134 w 2705947"/>
                <a:gd name="connsiteY144" fmla="*/ 579120 h 1073573"/>
                <a:gd name="connsiteX145" fmla="*/ 951654 w 2705947"/>
                <a:gd name="connsiteY145" fmla="*/ 582507 h 1073573"/>
                <a:gd name="connsiteX146" fmla="*/ 924560 w 2705947"/>
                <a:gd name="connsiteY146" fmla="*/ 609600 h 1073573"/>
                <a:gd name="connsiteX147" fmla="*/ 900854 w 2705947"/>
                <a:gd name="connsiteY147" fmla="*/ 640080 h 1073573"/>
                <a:gd name="connsiteX148" fmla="*/ 890694 w 2705947"/>
                <a:gd name="connsiteY148" fmla="*/ 667173 h 1073573"/>
                <a:gd name="connsiteX149" fmla="*/ 850054 w 2705947"/>
                <a:gd name="connsiteY149" fmla="*/ 697653 h 1073573"/>
                <a:gd name="connsiteX150" fmla="*/ 802640 w 2705947"/>
                <a:gd name="connsiteY150" fmla="*/ 728133 h 1073573"/>
                <a:gd name="connsiteX151" fmla="*/ 785707 w 2705947"/>
                <a:gd name="connsiteY151" fmla="*/ 748453 h 1073573"/>
                <a:gd name="connsiteX152" fmla="*/ 778934 w 2705947"/>
                <a:gd name="connsiteY152" fmla="*/ 799253 h 1073573"/>
                <a:gd name="connsiteX153" fmla="*/ 775547 w 2705947"/>
                <a:gd name="connsiteY153" fmla="*/ 812800 h 1073573"/>
                <a:gd name="connsiteX154" fmla="*/ 755227 w 2705947"/>
                <a:gd name="connsiteY154" fmla="*/ 812800 h 1073573"/>
                <a:gd name="connsiteX155" fmla="*/ 738294 w 2705947"/>
                <a:gd name="connsiteY155" fmla="*/ 792480 h 1073573"/>
                <a:gd name="connsiteX156" fmla="*/ 738294 w 2705947"/>
                <a:gd name="connsiteY156" fmla="*/ 792480 h 1073573"/>
                <a:gd name="connsiteX157" fmla="*/ 714587 w 2705947"/>
                <a:gd name="connsiteY157" fmla="*/ 775547 h 1073573"/>
                <a:gd name="connsiteX158" fmla="*/ 721360 w 2705947"/>
                <a:gd name="connsiteY158" fmla="*/ 738293 h 1073573"/>
                <a:gd name="connsiteX159" fmla="*/ 721360 w 2705947"/>
                <a:gd name="connsiteY159" fmla="*/ 714587 h 1073573"/>
                <a:gd name="connsiteX160" fmla="*/ 721360 w 2705947"/>
                <a:gd name="connsiteY160" fmla="*/ 694267 h 1073573"/>
                <a:gd name="connsiteX161" fmla="*/ 717974 w 2705947"/>
                <a:gd name="connsiteY161" fmla="*/ 663787 h 1073573"/>
                <a:gd name="connsiteX162" fmla="*/ 707814 w 2705947"/>
                <a:gd name="connsiteY162" fmla="*/ 640080 h 1073573"/>
                <a:gd name="connsiteX163" fmla="*/ 711200 w 2705947"/>
                <a:gd name="connsiteY163" fmla="*/ 609600 h 1073573"/>
                <a:gd name="connsiteX164" fmla="*/ 707814 w 2705947"/>
                <a:gd name="connsiteY164" fmla="*/ 589280 h 1073573"/>
                <a:gd name="connsiteX165" fmla="*/ 697654 w 2705947"/>
                <a:gd name="connsiteY165" fmla="*/ 562187 h 1073573"/>
                <a:gd name="connsiteX166" fmla="*/ 687494 w 2705947"/>
                <a:gd name="connsiteY166" fmla="*/ 555413 h 1073573"/>
                <a:gd name="connsiteX167" fmla="*/ 657014 w 2705947"/>
                <a:gd name="connsiteY167" fmla="*/ 545253 h 1073573"/>
                <a:gd name="connsiteX168" fmla="*/ 602827 w 2705947"/>
                <a:gd name="connsiteY168" fmla="*/ 545253 h 1073573"/>
                <a:gd name="connsiteX169" fmla="*/ 565574 w 2705947"/>
                <a:gd name="connsiteY169" fmla="*/ 541867 h 1073573"/>
                <a:gd name="connsiteX170" fmla="*/ 538480 w 2705947"/>
                <a:gd name="connsiteY170" fmla="*/ 538480 h 1073573"/>
                <a:gd name="connsiteX171" fmla="*/ 538480 w 2705947"/>
                <a:gd name="connsiteY171" fmla="*/ 538480 h 1073573"/>
                <a:gd name="connsiteX172" fmla="*/ 494454 w 2705947"/>
                <a:gd name="connsiteY172" fmla="*/ 518160 h 1073573"/>
                <a:gd name="connsiteX173" fmla="*/ 474134 w 2705947"/>
                <a:gd name="connsiteY173" fmla="*/ 501227 h 1073573"/>
                <a:gd name="connsiteX174" fmla="*/ 467360 w 2705947"/>
                <a:gd name="connsiteY174" fmla="*/ 491067 h 1073573"/>
                <a:gd name="connsiteX175" fmla="*/ 423334 w 2705947"/>
                <a:gd name="connsiteY175" fmla="*/ 484293 h 1073573"/>
                <a:gd name="connsiteX176" fmla="*/ 389467 w 2705947"/>
                <a:gd name="connsiteY176" fmla="*/ 494453 h 1073573"/>
                <a:gd name="connsiteX177" fmla="*/ 362374 w 2705947"/>
                <a:gd name="connsiteY177" fmla="*/ 491067 h 1073573"/>
                <a:gd name="connsiteX178" fmla="*/ 335280 w 2705947"/>
                <a:gd name="connsiteY178" fmla="*/ 467360 h 1073573"/>
                <a:gd name="connsiteX179" fmla="*/ 308187 w 2705947"/>
                <a:gd name="connsiteY179" fmla="*/ 457200 h 1073573"/>
                <a:gd name="connsiteX180" fmla="*/ 274320 w 2705947"/>
                <a:gd name="connsiteY180" fmla="*/ 433493 h 1073573"/>
                <a:gd name="connsiteX181" fmla="*/ 264160 w 2705947"/>
                <a:gd name="connsiteY181" fmla="*/ 403013 h 1073573"/>
                <a:gd name="connsiteX182" fmla="*/ 243840 w 2705947"/>
                <a:gd name="connsiteY182" fmla="*/ 392853 h 1073573"/>
                <a:gd name="connsiteX183" fmla="*/ 223520 w 2705947"/>
                <a:gd name="connsiteY183" fmla="*/ 375920 h 1073573"/>
                <a:gd name="connsiteX184" fmla="*/ 203200 w 2705947"/>
                <a:gd name="connsiteY184" fmla="*/ 345440 h 1073573"/>
                <a:gd name="connsiteX185" fmla="*/ 203200 w 2705947"/>
                <a:gd name="connsiteY185" fmla="*/ 345440 h 1073573"/>
                <a:gd name="connsiteX186" fmla="*/ 172720 w 2705947"/>
                <a:gd name="connsiteY186" fmla="*/ 294640 h 1073573"/>
                <a:gd name="connsiteX187" fmla="*/ 152400 w 2705947"/>
                <a:gd name="connsiteY187" fmla="*/ 284480 h 1073573"/>
                <a:gd name="connsiteX188" fmla="*/ 135467 w 2705947"/>
                <a:gd name="connsiteY188" fmla="*/ 247227 h 1073573"/>
                <a:gd name="connsiteX189" fmla="*/ 125307 w 2705947"/>
                <a:gd name="connsiteY189" fmla="*/ 223520 h 1073573"/>
                <a:gd name="connsiteX190" fmla="*/ 111760 w 2705947"/>
                <a:gd name="connsiteY190" fmla="*/ 209973 h 1073573"/>
                <a:gd name="connsiteX191" fmla="*/ 84667 w 2705947"/>
                <a:gd name="connsiteY191" fmla="*/ 193040 h 1073573"/>
                <a:gd name="connsiteX192" fmla="*/ 64347 w 2705947"/>
                <a:gd name="connsiteY192" fmla="*/ 182880 h 1073573"/>
                <a:gd name="connsiteX193" fmla="*/ 47414 w 2705947"/>
                <a:gd name="connsiteY193" fmla="*/ 182880 h 1073573"/>
                <a:gd name="connsiteX194" fmla="*/ 37254 w 2705947"/>
                <a:gd name="connsiteY194" fmla="*/ 189653 h 1073573"/>
                <a:gd name="connsiteX195" fmla="*/ 30480 w 2705947"/>
                <a:gd name="connsiteY195" fmla="*/ 203200 h 1073573"/>
                <a:gd name="connsiteX196" fmla="*/ 27094 w 2705947"/>
                <a:gd name="connsiteY196" fmla="*/ 230293 h 1073573"/>
                <a:gd name="connsiteX197" fmla="*/ 16934 w 2705947"/>
                <a:gd name="connsiteY197" fmla="*/ 247227 h 1073573"/>
                <a:gd name="connsiteX198" fmla="*/ 6774 w 2705947"/>
                <a:gd name="connsiteY198" fmla="*/ 257387 h 1073573"/>
                <a:gd name="connsiteX199" fmla="*/ 3387 w 2705947"/>
                <a:gd name="connsiteY199" fmla="*/ 270933 h 1073573"/>
                <a:gd name="connsiteX200" fmla="*/ 0 w 2705947"/>
                <a:gd name="connsiteY200" fmla="*/ 284480 h 1073573"/>
                <a:gd name="connsiteX201" fmla="*/ 0 w 2705947"/>
                <a:gd name="connsiteY201" fmla="*/ 304800 h 1073573"/>
                <a:gd name="connsiteX202" fmla="*/ 0 w 2705947"/>
                <a:gd name="connsiteY202" fmla="*/ 328507 h 1073573"/>
                <a:gd name="connsiteX203" fmla="*/ 0 w 2705947"/>
                <a:gd name="connsiteY203" fmla="*/ 335280 h 1073573"/>
                <a:gd name="connsiteX204" fmla="*/ 13547 w 2705947"/>
                <a:gd name="connsiteY204" fmla="*/ 348827 h 1073573"/>
                <a:gd name="connsiteX205" fmla="*/ 13547 w 2705947"/>
                <a:gd name="connsiteY205" fmla="*/ 352213 h 1073573"/>
                <a:gd name="connsiteX206" fmla="*/ 20320 w 2705947"/>
                <a:gd name="connsiteY206" fmla="*/ 362373 h 1073573"/>
                <a:gd name="connsiteX207" fmla="*/ 13547 w 2705947"/>
                <a:gd name="connsiteY207" fmla="*/ 369147 h 1073573"/>
                <a:gd name="connsiteX208" fmla="*/ 16934 w 2705947"/>
                <a:gd name="connsiteY208" fmla="*/ 392853 h 1073573"/>
                <a:gd name="connsiteX209" fmla="*/ 13547 w 2705947"/>
                <a:gd name="connsiteY209" fmla="*/ 406400 h 1073573"/>
                <a:gd name="connsiteX210" fmla="*/ 10160 w 2705947"/>
                <a:gd name="connsiteY210" fmla="*/ 416560 h 1073573"/>
                <a:gd name="connsiteX211" fmla="*/ 6774 w 2705947"/>
                <a:gd name="connsiteY211" fmla="*/ 430107 h 1073573"/>
                <a:gd name="connsiteX212" fmla="*/ 3387 w 2705947"/>
                <a:gd name="connsiteY212" fmla="*/ 440267 h 1073573"/>
                <a:gd name="connsiteX213" fmla="*/ 16934 w 2705947"/>
                <a:gd name="connsiteY213" fmla="*/ 443653 h 1073573"/>
                <a:gd name="connsiteX214" fmla="*/ 20320 w 2705947"/>
                <a:gd name="connsiteY214" fmla="*/ 450427 h 1073573"/>
                <a:gd name="connsiteX215" fmla="*/ 23707 w 2705947"/>
                <a:gd name="connsiteY215" fmla="*/ 457200 h 1073573"/>
                <a:gd name="connsiteX216" fmla="*/ 30480 w 2705947"/>
                <a:gd name="connsiteY216" fmla="*/ 460587 h 1073573"/>
                <a:gd name="connsiteX217" fmla="*/ 40640 w 2705947"/>
                <a:gd name="connsiteY217" fmla="*/ 474133 h 1073573"/>
                <a:gd name="connsiteX218" fmla="*/ 47414 w 2705947"/>
                <a:gd name="connsiteY218" fmla="*/ 474133 h 1073573"/>
                <a:gd name="connsiteX219" fmla="*/ 54187 w 2705947"/>
                <a:gd name="connsiteY219" fmla="*/ 463973 h 1073573"/>
                <a:gd name="connsiteX220" fmla="*/ 71120 w 2705947"/>
                <a:gd name="connsiteY220" fmla="*/ 460587 h 1073573"/>
                <a:gd name="connsiteX221" fmla="*/ 88054 w 2705947"/>
                <a:gd name="connsiteY221" fmla="*/ 460587 h 1073573"/>
                <a:gd name="connsiteX222" fmla="*/ 98214 w 2705947"/>
                <a:gd name="connsiteY222" fmla="*/ 460587 h 1073573"/>
                <a:gd name="connsiteX223" fmla="*/ 115147 w 2705947"/>
                <a:gd name="connsiteY223" fmla="*/ 463973 h 1073573"/>
                <a:gd name="connsiteX224" fmla="*/ 128694 w 2705947"/>
                <a:gd name="connsiteY224" fmla="*/ 470747 h 1073573"/>
                <a:gd name="connsiteX225" fmla="*/ 138854 w 2705947"/>
                <a:gd name="connsiteY225" fmla="*/ 480907 h 1073573"/>
                <a:gd name="connsiteX226" fmla="*/ 135467 w 2705947"/>
                <a:gd name="connsiteY226" fmla="*/ 491067 h 1073573"/>
                <a:gd name="connsiteX227" fmla="*/ 132080 w 2705947"/>
                <a:gd name="connsiteY227" fmla="*/ 504613 h 1073573"/>
                <a:gd name="connsiteX228" fmla="*/ 132080 w 2705947"/>
                <a:gd name="connsiteY228" fmla="*/ 504613 h 1073573"/>
                <a:gd name="connsiteX229" fmla="*/ 125307 w 2705947"/>
                <a:gd name="connsiteY229" fmla="*/ 524933 h 1073573"/>
                <a:gd name="connsiteX230" fmla="*/ 135467 w 2705947"/>
                <a:gd name="connsiteY230" fmla="*/ 552027 h 1073573"/>
                <a:gd name="connsiteX231" fmla="*/ 142240 w 2705947"/>
                <a:gd name="connsiteY231" fmla="*/ 555413 h 1073573"/>
                <a:gd name="connsiteX232" fmla="*/ 155787 w 2705947"/>
                <a:gd name="connsiteY232" fmla="*/ 555413 h 1073573"/>
                <a:gd name="connsiteX233" fmla="*/ 172720 w 2705947"/>
                <a:gd name="connsiteY233" fmla="*/ 555413 h 1073573"/>
                <a:gd name="connsiteX234" fmla="*/ 186267 w 2705947"/>
                <a:gd name="connsiteY234" fmla="*/ 541867 h 1073573"/>
                <a:gd name="connsiteX235" fmla="*/ 193040 w 2705947"/>
                <a:gd name="connsiteY235" fmla="*/ 535093 h 1073573"/>
                <a:gd name="connsiteX236" fmla="*/ 193040 w 2705947"/>
                <a:gd name="connsiteY236" fmla="*/ 531707 h 1073573"/>
                <a:gd name="connsiteX237" fmla="*/ 203200 w 2705947"/>
                <a:gd name="connsiteY237" fmla="*/ 531707 h 1073573"/>
                <a:gd name="connsiteX238" fmla="*/ 216747 w 2705947"/>
                <a:gd name="connsiteY238" fmla="*/ 531707 h 1073573"/>
                <a:gd name="connsiteX239" fmla="*/ 220134 w 2705947"/>
                <a:gd name="connsiteY239" fmla="*/ 538480 h 1073573"/>
                <a:gd name="connsiteX240" fmla="*/ 240454 w 2705947"/>
                <a:gd name="connsiteY240" fmla="*/ 545253 h 1073573"/>
                <a:gd name="connsiteX241" fmla="*/ 240454 w 2705947"/>
                <a:gd name="connsiteY241" fmla="*/ 555413 h 1073573"/>
                <a:gd name="connsiteX242" fmla="*/ 240454 w 2705947"/>
                <a:gd name="connsiteY242" fmla="*/ 565573 h 1073573"/>
                <a:gd name="connsiteX243" fmla="*/ 243840 w 2705947"/>
                <a:gd name="connsiteY243" fmla="*/ 575733 h 1073573"/>
                <a:gd name="connsiteX244" fmla="*/ 254000 w 2705947"/>
                <a:gd name="connsiteY244" fmla="*/ 592667 h 1073573"/>
                <a:gd name="connsiteX245" fmla="*/ 267547 w 2705947"/>
                <a:gd name="connsiteY245" fmla="*/ 602827 h 1073573"/>
                <a:gd name="connsiteX246" fmla="*/ 284480 w 2705947"/>
                <a:gd name="connsiteY246" fmla="*/ 612987 h 1073573"/>
                <a:gd name="connsiteX247" fmla="*/ 287867 w 2705947"/>
                <a:gd name="connsiteY247" fmla="*/ 623147 h 1073573"/>
                <a:gd name="connsiteX248" fmla="*/ 291254 w 2705947"/>
                <a:gd name="connsiteY248" fmla="*/ 629920 h 1073573"/>
                <a:gd name="connsiteX249" fmla="*/ 301414 w 2705947"/>
                <a:gd name="connsiteY249" fmla="*/ 633307 h 1073573"/>
                <a:gd name="connsiteX250" fmla="*/ 318347 w 2705947"/>
                <a:gd name="connsiteY250" fmla="*/ 633307 h 1073573"/>
                <a:gd name="connsiteX251" fmla="*/ 338667 w 2705947"/>
                <a:gd name="connsiteY251" fmla="*/ 646853 h 1073573"/>
                <a:gd name="connsiteX252" fmla="*/ 338667 w 2705947"/>
                <a:gd name="connsiteY252" fmla="*/ 663787 h 1073573"/>
                <a:gd name="connsiteX253" fmla="*/ 338667 w 2705947"/>
                <a:gd name="connsiteY253" fmla="*/ 663787 h 1073573"/>
                <a:gd name="connsiteX254" fmla="*/ 335280 w 2705947"/>
                <a:gd name="connsiteY254" fmla="*/ 697653 h 1073573"/>
                <a:gd name="connsiteX255" fmla="*/ 335280 w 2705947"/>
                <a:gd name="connsiteY255" fmla="*/ 717973 h 1073573"/>
                <a:gd name="connsiteX256" fmla="*/ 338667 w 2705947"/>
                <a:gd name="connsiteY256" fmla="*/ 728133 h 1073573"/>
                <a:gd name="connsiteX257" fmla="*/ 348827 w 2705947"/>
                <a:gd name="connsiteY257" fmla="*/ 731520 h 1073573"/>
                <a:gd name="connsiteX258" fmla="*/ 372534 w 2705947"/>
                <a:gd name="connsiteY258" fmla="*/ 731520 h 1073573"/>
                <a:gd name="connsiteX259" fmla="*/ 396240 w 2705947"/>
                <a:gd name="connsiteY259" fmla="*/ 734907 h 1073573"/>
                <a:gd name="connsiteX260" fmla="*/ 433494 w 2705947"/>
                <a:gd name="connsiteY260" fmla="*/ 745067 h 1073573"/>
                <a:gd name="connsiteX261" fmla="*/ 440267 w 2705947"/>
                <a:gd name="connsiteY261" fmla="*/ 758613 h 1073573"/>
                <a:gd name="connsiteX262" fmla="*/ 447040 w 2705947"/>
                <a:gd name="connsiteY262" fmla="*/ 778933 h 1073573"/>
                <a:gd name="connsiteX263" fmla="*/ 467360 w 2705947"/>
                <a:gd name="connsiteY263" fmla="*/ 806027 h 1073573"/>
                <a:gd name="connsiteX264" fmla="*/ 480907 w 2705947"/>
                <a:gd name="connsiteY264" fmla="*/ 833120 h 1073573"/>
                <a:gd name="connsiteX265" fmla="*/ 491067 w 2705947"/>
                <a:gd name="connsiteY265" fmla="*/ 846667 h 1073573"/>
                <a:gd name="connsiteX266" fmla="*/ 491067 w 2705947"/>
                <a:gd name="connsiteY266" fmla="*/ 863600 h 1073573"/>
                <a:gd name="connsiteX267" fmla="*/ 511387 w 2705947"/>
                <a:gd name="connsiteY267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2695787 w 2705947"/>
                <a:gd name="connsiteY87" fmla="*/ 755227 h 1073573"/>
                <a:gd name="connsiteX88" fmla="*/ 2689014 w 2705947"/>
                <a:gd name="connsiteY88" fmla="*/ 734907 h 1073573"/>
                <a:gd name="connsiteX89" fmla="*/ 2682240 w 2705947"/>
                <a:gd name="connsiteY89" fmla="*/ 714587 h 1073573"/>
                <a:gd name="connsiteX90" fmla="*/ 2678854 w 2705947"/>
                <a:gd name="connsiteY90" fmla="*/ 694267 h 1073573"/>
                <a:gd name="connsiteX91" fmla="*/ 1960213 w 2705947"/>
                <a:gd name="connsiteY91" fmla="*/ 571567 h 1073573"/>
                <a:gd name="connsiteX92" fmla="*/ 1968475 w 2705947"/>
                <a:gd name="connsiteY92" fmla="*/ 564620 h 1073573"/>
                <a:gd name="connsiteX93" fmla="*/ 1927380 w 2705947"/>
                <a:gd name="connsiteY93" fmla="*/ 537613 h 1073573"/>
                <a:gd name="connsiteX94" fmla="*/ 1883642 w 2705947"/>
                <a:gd name="connsiteY94" fmla="*/ 500534 h 1073573"/>
                <a:gd name="connsiteX95" fmla="*/ 1880710 w 2705947"/>
                <a:gd name="connsiteY95" fmla="*/ 445131 h 1073573"/>
                <a:gd name="connsiteX96" fmla="*/ 1845977 w 2705947"/>
                <a:gd name="connsiteY96" fmla="*/ 386255 h 1073573"/>
                <a:gd name="connsiteX97" fmla="*/ 1850852 w 2705947"/>
                <a:gd name="connsiteY97" fmla="*/ 340925 h 1073573"/>
                <a:gd name="connsiteX98" fmla="*/ 1807114 w 2705947"/>
                <a:gd name="connsiteY98" fmla="*/ 331721 h 1073573"/>
                <a:gd name="connsiteX99" fmla="*/ 1727733 w 2705947"/>
                <a:gd name="connsiteY99" fmla="*/ 287087 h 1073573"/>
                <a:gd name="connsiteX100" fmla="*/ 1648641 w 2705947"/>
                <a:gd name="connsiteY100" fmla="*/ 267721 h 1073573"/>
                <a:gd name="connsiteX101" fmla="*/ 1639968 w 2705947"/>
                <a:gd name="connsiteY101" fmla="*/ 240715 h 1073573"/>
                <a:gd name="connsiteX102" fmla="*/ 1632617 w 2705947"/>
                <a:gd name="connsiteY102" fmla="*/ 182707 h 1073573"/>
                <a:gd name="connsiteX103" fmla="*/ 1647075 w 2705947"/>
                <a:gd name="connsiteY103" fmla="*/ 132341 h 1073573"/>
                <a:gd name="connsiteX104" fmla="*/ 1702628 w 2705947"/>
                <a:gd name="connsiteY104" fmla="*/ 103164 h 1073573"/>
                <a:gd name="connsiteX105" fmla="*/ 1699696 w 2705947"/>
                <a:gd name="connsiteY105" fmla="*/ 63045 h 1073573"/>
                <a:gd name="connsiteX106" fmla="*/ 1710601 w 2705947"/>
                <a:gd name="connsiteY106" fmla="*/ 6165 h 1073573"/>
                <a:gd name="connsiteX107" fmla="*/ 1618827 w 2705947"/>
                <a:gd name="connsiteY107" fmla="*/ 0 h 1073573"/>
                <a:gd name="connsiteX108" fmla="*/ 1625600 w 2705947"/>
                <a:gd name="connsiteY108" fmla="*/ 16933 h 1073573"/>
                <a:gd name="connsiteX109" fmla="*/ 1615440 w 2705947"/>
                <a:gd name="connsiteY109" fmla="*/ 37253 h 1073573"/>
                <a:gd name="connsiteX110" fmla="*/ 1584960 w 2705947"/>
                <a:gd name="connsiteY110" fmla="*/ 54187 h 1073573"/>
                <a:gd name="connsiteX111" fmla="*/ 1540934 w 2705947"/>
                <a:gd name="connsiteY111" fmla="*/ 118533 h 1073573"/>
                <a:gd name="connsiteX112" fmla="*/ 1507067 w 2705947"/>
                <a:gd name="connsiteY112" fmla="*/ 128693 h 1073573"/>
                <a:gd name="connsiteX113" fmla="*/ 1513840 w 2705947"/>
                <a:gd name="connsiteY113" fmla="*/ 186267 h 1073573"/>
                <a:gd name="connsiteX114" fmla="*/ 1486747 w 2705947"/>
                <a:gd name="connsiteY114" fmla="*/ 216747 h 1073573"/>
                <a:gd name="connsiteX115" fmla="*/ 1486747 w 2705947"/>
                <a:gd name="connsiteY115" fmla="*/ 216747 h 1073573"/>
                <a:gd name="connsiteX116" fmla="*/ 1422400 w 2705947"/>
                <a:gd name="connsiteY116" fmla="*/ 250613 h 1073573"/>
                <a:gd name="connsiteX117" fmla="*/ 1405467 w 2705947"/>
                <a:gd name="connsiteY117" fmla="*/ 277707 h 1073573"/>
                <a:gd name="connsiteX118" fmla="*/ 1405467 w 2705947"/>
                <a:gd name="connsiteY118" fmla="*/ 277707 h 1073573"/>
                <a:gd name="connsiteX119" fmla="*/ 1398694 w 2705947"/>
                <a:gd name="connsiteY119" fmla="*/ 314960 h 1073573"/>
                <a:gd name="connsiteX120" fmla="*/ 1395307 w 2705947"/>
                <a:gd name="connsiteY120" fmla="*/ 338667 h 1073573"/>
                <a:gd name="connsiteX121" fmla="*/ 1371600 w 2705947"/>
                <a:gd name="connsiteY121" fmla="*/ 358987 h 1073573"/>
                <a:gd name="connsiteX122" fmla="*/ 1347894 w 2705947"/>
                <a:gd name="connsiteY122" fmla="*/ 382693 h 1073573"/>
                <a:gd name="connsiteX123" fmla="*/ 1337734 w 2705947"/>
                <a:gd name="connsiteY123" fmla="*/ 403013 h 1073573"/>
                <a:gd name="connsiteX124" fmla="*/ 1334347 w 2705947"/>
                <a:gd name="connsiteY124" fmla="*/ 440267 h 1073573"/>
                <a:gd name="connsiteX125" fmla="*/ 1344507 w 2705947"/>
                <a:gd name="connsiteY125" fmla="*/ 474133 h 1073573"/>
                <a:gd name="connsiteX126" fmla="*/ 1368214 w 2705947"/>
                <a:gd name="connsiteY126" fmla="*/ 504613 h 1073573"/>
                <a:gd name="connsiteX127" fmla="*/ 1378374 w 2705947"/>
                <a:gd name="connsiteY127" fmla="*/ 524933 h 1073573"/>
                <a:gd name="connsiteX128" fmla="*/ 1374987 w 2705947"/>
                <a:gd name="connsiteY128" fmla="*/ 545253 h 1073573"/>
                <a:gd name="connsiteX129" fmla="*/ 1361440 w 2705947"/>
                <a:gd name="connsiteY129" fmla="*/ 562187 h 1073573"/>
                <a:gd name="connsiteX130" fmla="*/ 1341120 w 2705947"/>
                <a:gd name="connsiteY130" fmla="*/ 565573 h 1073573"/>
                <a:gd name="connsiteX131" fmla="*/ 1320800 w 2705947"/>
                <a:gd name="connsiteY131" fmla="*/ 572347 h 1073573"/>
                <a:gd name="connsiteX132" fmla="*/ 1290320 w 2705947"/>
                <a:gd name="connsiteY132" fmla="*/ 568960 h 1073573"/>
                <a:gd name="connsiteX133" fmla="*/ 1259840 w 2705947"/>
                <a:gd name="connsiteY133" fmla="*/ 548640 h 1073573"/>
                <a:gd name="connsiteX134" fmla="*/ 1239520 w 2705947"/>
                <a:gd name="connsiteY134" fmla="*/ 538480 h 1073573"/>
                <a:gd name="connsiteX135" fmla="*/ 1205654 w 2705947"/>
                <a:gd name="connsiteY135" fmla="*/ 535093 h 1073573"/>
                <a:gd name="connsiteX136" fmla="*/ 1185334 w 2705947"/>
                <a:gd name="connsiteY136" fmla="*/ 531707 h 1073573"/>
                <a:gd name="connsiteX137" fmla="*/ 1158240 w 2705947"/>
                <a:gd name="connsiteY137" fmla="*/ 524933 h 1073573"/>
                <a:gd name="connsiteX138" fmla="*/ 1124374 w 2705947"/>
                <a:gd name="connsiteY138" fmla="*/ 528320 h 1073573"/>
                <a:gd name="connsiteX139" fmla="*/ 1107440 w 2705947"/>
                <a:gd name="connsiteY139" fmla="*/ 565573 h 1073573"/>
                <a:gd name="connsiteX140" fmla="*/ 1090507 w 2705947"/>
                <a:gd name="connsiteY140" fmla="*/ 575733 h 1073573"/>
                <a:gd name="connsiteX141" fmla="*/ 1060027 w 2705947"/>
                <a:gd name="connsiteY141" fmla="*/ 579120 h 1073573"/>
                <a:gd name="connsiteX142" fmla="*/ 1019387 w 2705947"/>
                <a:gd name="connsiteY142" fmla="*/ 579120 h 1073573"/>
                <a:gd name="connsiteX143" fmla="*/ 982134 w 2705947"/>
                <a:gd name="connsiteY143" fmla="*/ 579120 h 1073573"/>
                <a:gd name="connsiteX144" fmla="*/ 951654 w 2705947"/>
                <a:gd name="connsiteY144" fmla="*/ 582507 h 1073573"/>
                <a:gd name="connsiteX145" fmla="*/ 924560 w 2705947"/>
                <a:gd name="connsiteY145" fmla="*/ 609600 h 1073573"/>
                <a:gd name="connsiteX146" fmla="*/ 900854 w 2705947"/>
                <a:gd name="connsiteY146" fmla="*/ 640080 h 1073573"/>
                <a:gd name="connsiteX147" fmla="*/ 890694 w 2705947"/>
                <a:gd name="connsiteY147" fmla="*/ 667173 h 1073573"/>
                <a:gd name="connsiteX148" fmla="*/ 850054 w 2705947"/>
                <a:gd name="connsiteY148" fmla="*/ 697653 h 1073573"/>
                <a:gd name="connsiteX149" fmla="*/ 802640 w 2705947"/>
                <a:gd name="connsiteY149" fmla="*/ 728133 h 1073573"/>
                <a:gd name="connsiteX150" fmla="*/ 785707 w 2705947"/>
                <a:gd name="connsiteY150" fmla="*/ 748453 h 1073573"/>
                <a:gd name="connsiteX151" fmla="*/ 778934 w 2705947"/>
                <a:gd name="connsiteY151" fmla="*/ 799253 h 1073573"/>
                <a:gd name="connsiteX152" fmla="*/ 775547 w 2705947"/>
                <a:gd name="connsiteY152" fmla="*/ 812800 h 1073573"/>
                <a:gd name="connsiteX153" fmla="*/ 755227 w 2705947"/>
                <a:gd name="connsiteY153" fmla="*/ 812800 h 1073573"/>
                <a:gd name="connsiteX154" fmla="*/ 738294 w 2705947"/>
                <a:gd name="connsiteY154" fmla="*/ 792480 h 1073573"/>
                <a:gd name="connsiteX155" fmla="*/ 738294 w 2705947"/>
                <a:gd name="connsiteY155" fmla="*/ 792480 h 1073573"/>
                <a:gd name="connsiteX156" fmla="*/ 714587 w 2705947"/>
                <a:gd name="connsiteY156" fmla="*/ 775547 h 1073573"/>
                <a:gd name="connsiteX157" fmla="*/ 721360 w 2705947"/>
                <a:gd name="connsiteY157" fmla="*/ 738293 h 1073573"/>
                <a:gd name="connsiteX158" fmla="*/ 721360 w 2705947"/>
                <a:gd name="connsiteY158" fmla="*/ 714587 h 1073573"/>
                <a:gd name="connsiteX159" fmla="*/ 721360 w 2705947"/>
                <a:gd name="connsiteY159" fmla="*/ 694267 h 1073573"/>
                <a:gd name="connsiteX160" fmla="*/ 717974 w 2705947"/>
                <a:gd name="connsiteY160" fmla="*/ 663787 h 1073573"/>
                <a:gd name="connsiteX161" fmla="*/ 707814 w 2705947"/>
                <a:gd name="connsiteY161" fmla="*/ 640080 h 1073573"/>
                <a:gd name="connsiteX162" fmla="*/ 711200 w 2705947"/>
                <a:gd name="connsiteY162" fmla="*/ 609600 h 1073573"/>
                <a:gd name="connsiteX163" fmla="*/ 707814 w 2705947"/>
                <a:gd name="connsiteY163" fmla="*/ 589280 h 1073573"/>
                <a:gd name="connsiteX164" fmla="*/ 697654 w 2705947"/>
                <a:gd name="connsiteY164" fmla="*/ 562187 h 1073573"/>
                <a:gd name="connsiteX165" fmla="*/ 687494 w 2705947"/>
                <a:gd name="connsiteY165" fmla="*/ 555413 h 1073573"/>
                <a:gd name="connsiteX166" fmla="*/ 657014 w 2705947"/>
                <a:gd name="connsiteY166" fmla="*/ 545253 h 1073573"/>
                <a:gd name="connsiteX167" fmla="*/ 602827 w 2705947"/>
                <a:gd name="connsiteY167" fmla="*/ 545253 h 1073573"/>
                <a:gd name="connsiteX168" fmla="*/ 565574 w 2705947"/>
                <a:gd name="connsiteY168" fmla="*/ 541867 h 1073573"/>
                <a:gd name="connsiteX169" fmla="*/ 538480 w 2705947"/>
                <a:gd name="connsiteY169" fmla="*/ 538480 h 1073573"/>
                <a:gd name="connsiteX170" fmla="*/ 538480 w 2705947"/>
                <a:gd name="connsiteY170" fmla="*/ 538480 h 1073573"/>
                <a:gd name="connsiteX171" fmla="*/ 494454 w 2705947"/>
                <a:gd name="connsiteY171" fmla="*/ 518160 h 1073573"/>
                <a:gd name="connsiteX172" fmla="*/ 474134 w 2705947"/>
                <a:gd name="connsiteY172" fmla="*/ 501227 h 1073573"/>
                <a:gd name="connsiteX173" fmla="*/ 467360 w 2705947"/>
                <a:gd name="connsiteY173" fmla="*/ 491067 h 1073573"/>
                <a:gd name="connsiteX174" fmla="*/ 423334 w 2705947"/>
                <a:gd name="connsiteY174" fmla="*/ 484293 h 1073573"/>
                <a:gd name="connsiteX175" fmla="*/ 389467 w 2705947"/>
                <a:gd name="connsiteY175" fmla="*/ 494453 h 1073573"/>
                <a:gd name="connsiteX176" fmla="*/ 362374 w 2705947"/>
                <a:gd name="connsiteY176" fmla="*/ 491067 h 1073573"/>
                <a:gd name="connsiteX177" fmla="*/ 335280 w 2705947"/>
                <a:gd name="connsiteY177" fmla="*/ 467360 h 1073573"/>
                <a:gd name="connsiteX178" fmla="*/ 308187 w 2705947"/>
                <a:gd name="connsiteY178" fmla="*/ 457200 h 1073573"/>
                <a:gd name="connsiteX179" fmla="*/ 274320 w 2705947"/>
                <a:gd name="connsiteY179" fmla="*/ 433493 h 1073573"/>
                <a:gd name="connsiteX180" fmla="*/ 264160 w 2705947"/>
                <a:gd name="connsiteY180" fmla="*/ 403013 h 1073573"/>
                <a:gd name="connsiteX181" fmla="*/ 243840 w 2705947"/>
                <a:gd name="connsiteY181" fmla="*/ 392853 h 1073573"/>
                <a:gd name="connsiteX182" fmla="*/ 223520 w 2705947"/>
                <a:gd name="connsiteY182" fmla="*/ 375920 h 1073573"/>
                <a:gd name="connsiteX183" fmla="*/ 203200 w 2705947"/>
                <a:gd name="connsiteY183" fmla="*/ 345440 h 1073573"/>
                <a:gd name="connsiteX184" fmla="*/ 203200 w 2705947"/>
                <a:gd name="connsiteY184" fmla="*/ 345440 h 1073573"/>
                <a:gd name="connsiteX185" fmla="*/ 172720 w 2705947"/>
                <a:gd name="connsiteY185" fmla="*/ 294640 h 1073573"/>
                <a:gd name="connsiteX186" fmla="*/ 152400 w 2705947"/>
                <a:gd name="connsiteY186" fmla="*/ 284480 h 1073573"/>
                <a:gd name="connsiteX187" fmla="*/ 135467 w 2705947"/>
                <a:gd name="connsiteY187" fmla="*/ 247227 h 1073573"/>
                <a:gd name="connsiteX188" fmla="*/ 125307 w 2705947"/>
                <a:gd name="connsiteY188" fmla="*/ 223520 h 1073573"/>
                <a:gd name="connsiteX189" fmla="*/ 111760 w 2705947"/>
                <a:gd name="connsiteY189" fmla="*/ 209973 h 1073573"/>
                <a:gd name="connsiteX190" fmla="*/ 84667 w 2705947"/>
                <a:gd name="connsiteY190" fmla="*/ 193040 h 1073573"/>
                <a:gd name="connsiteX191" fmla="*/ 64347 w 2705947"/>
                <a:gd name="connsiteY191" fmla="*/ 182880 h 1073573"/>
                <a:gd name="connsiteX192" fmla="*/ 47414 w 2705947"/>
                <a:gd name="connsiteY192" fmla="*/ 182880 h 1073573"/>
                <a:gd name="connsiteX193" fmla="*/ 37254 w 2705947"/>
                <a:gd name="connsiteY193" fmla="*/ 189653 h 1073573"/>
                <a:gd name="connsiteX194" fmla="*/ 30480 w 2705947"/>
                <a:gd name="connsiteY194" fmla="*/ 203200 h 1073573"/>
                <a:gd name="connsiteX195" fmla="*/ 27094 w 2705947"/>
                <a:gd name="connsiteY195" fmla="*/ 230293 h 1073573"/>
                <a:gd name="connsiteX196" fmla="*/ 16934 w 2705947"/>
                <a:gd name="connsiteY196" fmla="*/ 247227 h 1073573"/>
                <a:gd name="connsiteX197" fmla="*/ 6774 w 2705947"/>
                <a:gd name="connsiteY197" fmla="*/ 257387 h 1073573"/>
                <a:gd name="connsiteX198" fmla="*/ 3387 w 2705947"/>
                <a:gd name="connsiteY198" fmla="*/ 270933 h 1073573"/>
                <a:gd name="connsiteX199" fmla="*/ 0 w 2705947"/>
                <a:gd name="connsiteY199" fmla="*/ 284480 h 1073573"/>
                <a:gd name="connsiteX200" fmla="*/ 0 w 2705947"/>
                <a:gd name="connsiteY200" fmla="*/ 304800 h 1073573"/>
                <a:gd name="connsiteX201" fmla="*/ 0 w 2705947"/>
                <a:gd name="connsiteY201" fmla="*/ 328507 h 1073573"/>
                <a:gd name="connsiteX202" fmla="*/ 0 w 2705947"/>
                <a:gd name="connsiteY202" fmla="*/ 335280 h 1073573"/>
                <a:gd name="connsiteX203" fmla="*/ 13547 w 2705947"/>
                <a:gd name="connsiteY203" fmla="*/ 348827 h 1073573"/>
                <a:gd name="connsiteX204" fmla="*/ 13547 w 2705947"/>
                <a:gd name="connsiteY204" fmla="*/ 352213 h 1073573"/>
                <a:gd name="connsiteX205" fmla="*/ 20320 w 2705947"/>
                <a:gd name="connsiteY205" fmla="*/ 362373 h 1073573"/>
                <a:gd name="connsiteX206" fmla="*/ 13547 w 2705947"/>
                <a:gd name="connsiteY206" fmla="*/ 369147 h 1073573"/>
                <a:gd name="connsiteX207" fmla="*/ 16934 w 2705947"/>
                <a:gd name="connsiteY207" fmla="*/ 392853 h 1073573"/>
                <a:gd name="connsiteX208" fmla="*/ 13547 w 2705947"/>
                <a:gd name="connsiteY208" fmla="*/ 406400 h 1073573"/>
                <a:gd name="connsiteX209" fmla="*/ 10160 w 2705947"/>
                <a:gd name="connsiteY209" fmla="*/ 416560 h 1073573"/>
                <a:gd name="connsiteX210" fmla="*/ 6774 w 2705947"/>
                <a:gd name="connsiteY210" fmla="*/ 430107 h 1073573"/>
                <a:gd name="connsiteX211" fmla="*/ 3387 w 2705947"/>
                <a:gd name="connsiteY211" fmla="*/ 440267 h 1073573"/>
                <a:gd name="connsiteX212" fmla="*/ 16934 w 2705947"/>
                <a:gd name="connsiteY212" fmla="*/ 443653 h 1073573"/>
                <a:gd name="connsiteX213" fmla="*/ 20320 w 2705947"/>
                <a:gd name="connsiteY213" fmla="*/ 450427 h 1073573"/>
                <a:gd name="connsiteX214" fmla="*/ 23707 w 2705947"/>
                <a:gd name="connsiteY214" fmla="*/ 457200 h 1073573"/>
                <a:gd name="connsiteX215" fmla="*/ 30480 w 2705947"/>
                <a:gd name="connsiteY215" fmla="*/ 460587 h 1073573"/>
                <a:gd name="connsiteX216" fmla="*/ 40640 w 2705947"/>
                <a:gd name="connsiteY216" fmla="*/ 474133 h 1073573"/>
                <a:gd name="connsiteX217" fmla="*/ 47414 w 2705947"/>
                <a:gd name="connsiteY217" fmla="*/ 474133 h 1073573"/>
                <a:gd name="connsiteX218" fmla="*/ 54187 w 2705947"/>
                <a:gd name="connsiteY218" fmla="*/ 463973 h 1073573"/>
                <a:gd name="connsiteX219" fmla="*/ 71120 w 2705947"/>
                <a:gd name="connsiteY219" fmla="*/ 460587 h 1073573"/>
                <a:gd name="connsiteX220" fmla="*/ 88054 w 2705947"/>
                <a:gd name="connsiteY220" fmla="*/ 460587 h 1073573"/>
                <a:gd name="connsiteX221" fmla="*/ 98214 w 2705947"/>
                <a:gd name="connsiteY221" fmla="*/ 460587 h 1073573"/>
                <a:gd name="connsiteX222" fmla="*/ 115147 w 2705947"/>
                <a:gd name="connsiteY222" fmla="*/ 463973 h 1073573"/>
                <a:gd name="connsiteX223" fmla="*/ 128694 w 2705947"/>
                <a:gd name="connsiteY223" fmla="*/ 470747 h 1073573"/>
                <a:gd name="connsiteX224" fmla="*/ 138854 w 2705947"/>
                <a:gd name="connsiteY224" fmla="*/ 480907 h 1073573"/>
                <a:gd name="connsiteX225" fmla="*/ 135467 w 2705947"/>
                <a:gd name="connsiteY225" fmla="*/ 491067 h 1073573"/>
                <a:gd name="connsiteX226" fmla="*/ 132080 w 2705947"/>
                <a:gd name="connsiteY226" fmla="*/ 504613 h 1073573"/>
                <a:gd name="connsiteX227" fmla="*/ 132080 w 2705947"/>
                <a:gd name="connsiteY227" fmla="*/ 504613 h 1073573"/>
                <a:gd name="connsiteX228" fmla="*/ 125307 w 2705947"/>
                <a:gd name="connsiteY228" fmla="*/ 524933 h 1073573"/>
                <a:gd name="connsiteX229" fmla="*/ 135467 w 2705947"/>
                <a:gd name="connsiteY229" fmla="*/ 552027 h 1073573"/>
                <a:gd name="connsiteX230" fmla="*/ 142240 w 2705947"/>
                <a:gd name="connsiteY230" fmla="*/ 555413 h 1073573"/>
                <a:gd name="connsiteX231" fmla="*/ 155787 w 2705947"/>
                <a:gd name="connsiteY231" fmla="*/ 555413 h 1073573"/>
                <a:gd name="connsiteX232" fmla="*/ 172720 w 2705947"/>
                <a:gd name="connsiteY232" fmla="*/ 555413 h 1073573"/>
                <a:gd name="connsiteX233" fmla="*/ 186267 w 2705947"/>
                <a:gd name="connsiteY233" fmla="*/ 541867 h 1073573"/>
                <a:gd name="connsiteX234" fmla="*/ 193040 w 2705947"/>
                <a:gd name="connsiteY234" fmla="*/ 535093 h 1073573"/>
                <a:gd name="connsiteX235" fmla="*/ 193040 w 2705947"/>
                <a:gd name="connsiteY235" fmla="*/ 531707 h 1073573"/>
                <a:gd name="connsiteX236" fmla="*/ 203200 w 2705947"/>
                <a:gd name="connsiteY236" fmla="*/ 531707 h 1073573"/>
                <a:gd name="connsiteX237" fmla="*/ 216747 w 2705947"/>
                <a:gd name="connsiteY237" fmla="*/ 531707 h 1073573"/>
                <a:gd name="connsiteX238" fmla="*/ 220134 w 2705947"/>
                <a:gd name="connsiteY238" fmla="*/ 538480 h 1073573"/>
                <a:gd name="connsiteX239" fmla="*/ 240454 w 2705947"/>
                <a:gd name="connsiteY239" fmla="*/ 545253 h 1073573"/>
                <a:gd name="connsiteX240" fmla="*/ 240454 w 2705947"/>
                <a:gd name="connsiteY240" fmla="*/ 555413 h 1073573"/>
                <a:gd name="connsiteX241" fmla="*/ 240454 w 2705947"/>
                <a:gd name="connsiteY241" fmla="*/ 565573 h 1073573"/>
                <a:gd name="connsiteX242" fmla="*/ 243840 w 2705947"/>
                <a:gd name="connsiteY242" fmla="*/ 575733 h 1073573"/>
                <a:gd name="connsiteX243" fmla="*/ 254000 w 2705947"/>
                <a:gd name="connsiteY243" fmla="*/ 592667 h 1073573"/>
                <a:gd name="connsiteX244" fmla="*/ 267547 w 2705947"/>
                <a:gd name="connsiteY244" fmla="*/ 602827 h 1073573"/>
                <a:gd name="connsiteX245" fmla="*/ 284480 w 2705947"/>
                <a:gd name="connsiteY245" fmla="*/ 612987 h 1073573"/>
                <a:gd name="connsiteX246" fmla="*/ 287867 w 2705947"/>
                <a:gd name="connsiteY246" fmla="*/ 623147 h 1073573"/>
                <a:gd name="connsiteX247" fmla="*/ 291254 w 2705947"/>
                <a:gd name="connsiteY247" fmla="*/ 629920 h 1073573"/>
                <a:gd name="connsiteX248" fmla="*/ 301414 w 2705947"/>
                <a:gd name="connsiteY248" fmla="*/ 633307 h 1073573"/>
                <a:gd name="connsiteX249" fmla="*/ 318347 w 2705947"/>
                <a:gd name="connsiteY249" fmla="*/ 633307 h 1073573"/>
                <a:gd name="connsiteX250" fmla="*/ 338667 w 2705947"/>
                <a:gd name="connsiteY250" fmla="*/ 646853 h 1073573"/>
                <a:gd name="connsiteX251" fmla="*/ 338667 w 2705947"/>
                <a:gd name="connsiteY251" fmla="*/ 663787 h 1073573"/>
                <a:gd name="connsiteX252" fmla="*/ 338667 w 2705947"/>
                <a:gd name="connsiteY252" fmla="*/ 663787 h 1073573"/>
                <a:gd name="connsiteX253" fmla="*/ 335280 w 2705947"/>
                <a:gd name="connsiteY253" fmla="*/ 697653 h 1073573"/>
                <a:gd name="connsiteX254" fmla="*/ 335280 w 2705947"/>
                <a:gd name="connsiteY254" fmla="*/ 717973 h 1073573"/>
                <a:gd name="connsiteX255" fmla="*/ 338667 w 2705947"/>
                <a:gd name="connsiteY255" fmla="*/ 728133 h 1073573"/>
                <a:gd name="connsiteX256" fmla="*/ 348827 w 2705947"/>
                <a:gd name="connsiteY256" fmla="*/ 731520 h 1073573"/>
                <a:gd name="connsiteX257" fmla="*/ 372534 w 2705947"/>
                <a:gd name="connsiteY257" fmla="*/ 731520 h 1073573"/>
                <a:gd name="connsiteX258" fmla="*/ 396240 w 2705947"/>
                <a:gd name="connsiteY258" fmla="*/ 734907 h 1073573"/>
                <a:gd name="connsiteX259" fmla="*/ 433494 w 2705947"/>
                <a:gd name="connsiteY259" fmla="*/ 745067 h 1073573"/>
                <a:gd name="connsiteX260" fmla="*/ 440267 w 2705947"/>
                <a:gd name="connsiteY260" fmla="*/ 758613 h 1073573"/>
                <a:gd name="connsiteX261" fmla="*/ 447040 w 2705947"/>
                <a:gd name="connsiteY261" fmla="*/ 778933 h 1073573"/>
                <a:gd name="connsiteX262" fmla="*/ 467360 w 2705947"/>
                <a:gd name="connsiteY262" fmla="*/ 806027 h 1073573"/>
                <a:gd name="connsiteX263" fmla="*/ 480907 w 2705947"/>
                <a:gd name="connsiteY263" fmla="*/ 833120 h 1073573"/>
                <a:gd name="connsiteX264" fmla="*/ 491067 w 2705947"/>
                <a:gd name="connsiteY264" fmla="*/ 846667 h 1073573"/>
                <a:gd name="connsiteX265" fmla="*/ 491067 w 2705947"/>
                <a:gd name="connsiteY265" fmla="*/ 863600 h 1073573"/>
                <a:gd name="connsiteX266" fmla="*/ 511387 w 2705947"/>
                <a:gd name="connsiteY266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2695787 w 2705947"/>
                <a:gd name="connsiteY87" fmla="*/ 755227 h 1073573"/>
                <a:gd name="connsiteX88" fmla="*/ 2689014 w 2705947"/>
                <a:gd name="connsiteY88" fmla="*/ 734907 h 1073573"/>
                <a:gd name="connsiteX89" fmla="*/ 2682240 w 2705947"/>
                <a:gd name="connsiteY89" fmla="*/ 714587 h 1073573"/>
                <a:gd name="connsiteX90" fmla="*/ 1960213 w 2705947"/>
                <a:gd name="connsiteY90" fmla="*/ 571567 h 1073573"/>
                <a:gd name="connsiteX91" fmla="*/ 1968475 w 2705947"/>
                <a:gd name="connsiteY91" fmla="*/ 564620 h 1073573"/>
                <a:gd name="connsiteX92" fmla="*/ 1927380 w 2705947"/>
                <a:gd name="connsiteY92" fmla="*/ 537613 h 1073573"/>
                <a:gd name="connsiteX93" fmla="*/ 1883642 w 2705947"/>
                <a:gd name="connsiteY93" fmla="*/ 500534 h 1073573"/>
                <a:gd name="connsiteX94" fmla="*/ 1880710 w 2705947"/>
                <a:gd name="connsiteY94" fmla="*/ 445131 h 1073573"/>
                <a:gd name="connsiteX95" fmla="*/ 1845977 w 2705947"/>
                <a:gd name="connsiteY95" fmla="*/ 386255 h 1073573"/>
                <a:gd name="connsiteX96" fmla="*/ 1850852 w 2705947"/>
                <a:gd name="connsiteY96" fmla="*/ 340925 h 1073573"/>
                <a:gd name="connsiteX97" fmla="*/ 1807114 w 2705947"/>
                <a:gd name="connsiteY97" fmla="*/ 331721 h 1073573"/>
                <a:gd name="connsiteX98" fmla="*/ 1727733 w 2705947"/>
                <a:gd name="connsiteY98" fmla="*/ 287087 h 1073573"/>
                <a:gd name="connsiteX99" fmla="*/ 1648641 w 2705947"/>
                <a:gd name="connsiteY99" fmla="*/ 267721 h 1073573"/>
                <a:gd name="connsiteX100" fmla="*/ 1639968 w 2705947"/>
                <a:gd name="connsiteY100" fmla="*/ 240715 h 1073573"/>
                <a:gd name="connsiteX101" fmla="*/ 1632617 w 2705947"/>
                <a:gd name="connsiteY101" fmla="*/ 182707 h 1073573"/>
                <a:gd name="connsiteX102" fmla="*/ 1647075 w 2705947"/>
                <a:gd name="connsiteY102" fmla="*/ 132341 h 1073573"/>
                <a:gd name="connsiteX103" fmla="*/ 1702628 w 2705947"/>
                <a:gd name="connsiteY103" fmla="*/ 103164 h 1073573"/>
                <a:gd name="connsiteX104" fmla="*/ 1699696 w 2705947"/>
                <a:gd name="connsiteY104" fmla="*/ 63045 h 1073573"/>
                <a:gd name="connsiteX105" fmla="*/ 1710601 w 2705947"/>
                <a:gd name="connsiteY105" fmla="*/ 6165 h 1073573"/>
                <a:gd name="connsiteX106" fmla="*/ 1618827 w 2705947"/>
                <a:gd name="connsiteY106" fmla="*/ 0 h 1073573"/>
                <a:gd name="connsiteX107" fmla="*/ 1625600 w 2705947"/>
                <a:gd name="connsiteY107" fmla="*/ 16933 h 1073573"/>
                <a:gd name="connsiteX108" fmla="*/ 1615440 w 2705947"/>
                <a:gd name="connsiteY108" fmla="*/ 37253 h 1073573"/>
                <a:gd name="connsiteX109" fmla="*/ 1584960 w 2705947"/>
                <a:gd name="connsiteY109" fmla="*/ 54187 h 1073573"/>
                <a:gd name="connsiteX110" fmla="*/ 1540934 w 2705947"/>
                <a:gd name="connsiteY110" fmla="*/ 118533 h 1073573"/>
                <a:gd name="connsiteX111" fmla="*/ 1507067 w 2705947"/>
                <a:gd name="connsiteY111" fmla="*/ 128693 h 1073573"/>
                <a:gd name="connsiteX112" fmla="*/ 1513840 w 2705947"/>
                <a:gd name="connsiteY112" fmla="*/ 186267 h 1073573"/>
                <a:gd name="connsiteX113" fmla="*/ 1486747 w 2705947"/>
                <a:gd name="connsiteY113" fmla="*/ 216747 h 1073573"/>
                <a:gd name="connsiteX114" fmla="*/ 1486747 w 2705947"/>
                <a:gd name="connsiteY114" fmla="*/ 216747 h 1073573"/>
                <a:gd name="connsiteX115" fmla="*/ 1422400 w 2705947"/>
                <a:gd name="connsiteY115" fmla="*/ 250613 h 1073573"/>
                <a:gd name="connsiteX116" fmla="*/ 1405467 w 2705947"/>
                <a:gd name="connsiteY116" fmla="*/ 277707 h 1073573"/>
                <a:gd name="connsiteX117" fmla="*/ 1405467 w 2705947"/>
                <a:gd name="connsiteY117" fmla="*/ 277707 h 1073573"/>
                <a:gd name="connsiteX118" fmla="*/ 1398694 w 2705947"/>
                <a:gd name="connsiteY118" fmla="*/ 314960 h 1073573"/>
                <a:gd name="connsiteX119" fmla="*/ 1395307 w 2705947"/>
                <a:gd name="connsiteY119" fmla="*/ 338667 h 1073573"/>
                <a:gd name="connsiteX120" fmla="*/ 1371600 w 2705947"/>
                <a:gd name="connsiteY120" fmla="*/ 358987 h 1073573"/>
                <a:gd name="connsiteX121" fmla="*/ 1347894 w 2705947"/>
                <a:gd name="connsiteY121" fmla="*/ 382693 h 1073573"/>
                <a:gd name="connsiteX122" fmla="*/ 1337734 w 2705947"/>
                <a:gd name="connsiteY122" fmla="*/ 403013 h 1073573"/>
                <a:gd name="connsiteX123" fmla="*/ 1334347 w 2705947"/>
                <a:gd name="connsiteY123" fmla="*/ 440267 h 1073573"/>
                <a:gd name="connsiteX124" fmla="*/ 1344507 w 2705947"/>
                <a:gd name="connsiteY124" fmla="*/ 474133 h 1073573"/>
                <a:gd name="connsiteX125" fmla="*/ 1368214 w 2705947"/>
                <a:gd name="connsiteY125" fmla="*/ 504613 h 1073573"/>
                <a:gd name="connsiteX126" fmla="*/ 1378374 w 2705947"/>
                <a:gd name="connsiteY126" fmla="*/ 524933 h 1073573"/>
                <a:gd name="connsiteX127" fmla="*/ 1374987 w 2705947"/>
                <a:gd name="connsiteY127" fmla="*/ 545253 h 1073573"/>
                <a:gd name="connsiteX128" fmla="*/ 1361440 w 2705947"/>
                <a:gd name="connsiteY128" fmla="*/ 562187 h 1073573"/>
                <a:gd name="connsiteX129" fmla="*/ 1341120 w 2705947"/>
                <a:gd name="connsiteY129" fmla="*/ 565573 h 1073573"/>
                <a:gd name="connsiteX130" fmla="*/ 1320800 w 2705947"/>
                <a:gd name="connsiteY130" fmla="*/ 572347 h 1073573"/>
                <a:gd name="connsiteX131" fmla="*/ 1290320 w 2705947"/>
                <a:gd name="connsiteY131" fmla="*/ 568960 h 1073573"/>
                <a:gd name="connsiteX132" fmla="*/ 1259840 w 2705947"/>
                <a:gd name="connsiteY132" fmla="*/ 548640 h 1073573"/>
                <a:gd name="connsiteX133" fmla="*/ 1239520 w 2705947"/>
                <a:gd name="connsiteY133" fmla="*/ 538480 h 1073573"/>
                <a:gd name="connsiteX134" fmla="*/ 1205654 w 2705947"/>
                <a:gd name="connsiteY134" fmla="*/ 535093 h 1073573"/>
                <a:gd name="connsiteX135" fmla="*/ 1185334 w 2705947"/>
                <a:gd name="connsiteY135" fmla="*/ 531707 h 1073573"/>
                <a:gd name="connsiteX136" fmla="*/ 1158240 w 2705947"/>
                <a:gd name="connsiteY136" fmla="*/ 524933 h 1073573"/>
                <a:gd name="connsiteX137" fmla="*/ 1124374 w 2705947"/>
                <a:gd name="connsiteY137" fmla="*/ 528320 h 1073573"/>
                <a:gd name="connsiteX138" fmla="*/ 1107440 w 2705947"/>
                <a:gd name="connsiteY138" fmla="*/ 565573 h 1073573"/>
                <a:gd name="connsiteX139" fmla="*/ 1090507 w 2705947"/>
                <a:gd name="connsiteY139" fmla="*/ 575733 h 1073573"/>
                <a:gd name="connsiteX140" fmla="*/ 1060027 w 2705947"/>
                <a:gd name="connsiteY140" fmla="*/ 579120 h 1073573"/>
                <a:gd name="connsiteX141" fmla="*/ 1019387 w 2705947"/>
                <a:gd name="connsiteY141" fmla="*/ 579120 h 1073573"/>
                <a:gd name="connsiteX142" fmla="*/ 982134 w 2705947"/>
                <a:gd name="connsiteY142" fmla="*/ 579120 h 1073573"/>
                <a:gd name="connsiteX143" fmla="*/ 951654 w 2705947"/>
                <a:gd name="connsiteY143" fmla="*/ 582507 h 1073573"/>
                <a:gd name="connsiteX144" fmla="*/ 924560 w 2705947"/>
                <a:gd name="connsiteY144" fmla="*/ 609600 h 1073573"/>
                <a:gd name="connsiteX145" fmla="*/ 900854 w 2705947"/>
                <a:gd name="connsiteY145" fmla="*/ 640080 h 1073573"/>
                <a:gd name="connsiteX146" fmla="*/ 890694 w 2705947"/>
                <a:gd name="connsiteY146" fmla="*/ 667173 h 1073573"/>
                <a:gd name="connsiteX147" fmla="*/ 850054 w 2705947"/>
                <a:gd name="connsiteY147" fmla="*/ 697653 h 1073573"/>
                <a:gd name="connsiteX148" fmla="*/ 802640 w 2705947"/>
                <a:gd name="connsiteY148" fmla="*/ 728133 h 1073573"/>
                <a:gd name="connsiteX149" fmla="*/ 785707 w 2705947"/>
                <a:gd name="connsiteY149" fmla="*/ 748453 h 1073573"/>
                <a:gd name="connsiteX150" fmla="*/ 778934 w 2705947"/>
                <a:gd name="connsiteY150" fmla="*/ 799253 h 1073573"/>
                <a:gd name="connsiteX151" fmla="*/ 775547 w 2705947"/>
                <a:gd name="connsiteY151" fmla="*/ 812800 h 1073573"/>
                <a:gd name="connsiteX152" fmla="*/ 755227 w 2705947"/>
                <a:gd name="connsiteY152" fmla="*/ 812800 h 1073573"/>
                <a:gd name="connsiteX153" fmla="*/ 738294 w 2705947"/>
                <a:gd name="connsiteY153" fmla="*/ 792480 h 1073573"/>
                <a:gd name="connsiteX154" fmla="*/ 738294 w 2705947"/>
                <a:gd name="connsiteY154" fmla="*/ 792480 h 1073573"/>
                <a:gd name="connsiteX155" fmla="*/ 714587 w 2705947"/>
                <a:gd name="connsiteY155" fmla="*/ 775547 h 1073573"/>
                <a:gd name="connsiteX156" fmla="*/ 721360 w 2705947"/>
                <a:gd name="connsiteY156" fmla="*/ 738293 h 1073573"/>
                <a:gd name="connsiteX157" fmla="*/ 721360 w 2705947"/>
                <a:gd name="connsiteY157" fmla="*/ 714587 h 1073573"/>
                <a:gd name="connsiteX158" fmla="*/ 721360 w 2705947"/>
                <a:gd name="connsiteY158" fmla="*/ 694267 h 1073573"/>
                <a:gd name="connsiteX159" fmla="*/ 717974 w 2705947"/>
                <a:gd name="connsiteY159" fmla="*/ 663787 h 1073573"/>
                <a:gd name="connsiteX160" fmla="*/ 707814 w 2705947"/>
                <a:gd name="connsiteY160" fmla="*/ 640080 h 1073573"/>
                <a:gd name="connsiteX161" fmla="*/ 711200 w 2705947"/>
                <a:gd name="connsiteY161" fmla="*/ 609600 h 1073573"/>
                <a:gd name="connsiteX162" fmla="*/ 707814 w 2705947"/>
                <a:gd name="connsiteY162" fmla="*/ 589280 h 1073573"/>
                <a:gd name="connsiteX163" fmla="*/ 697654 w 2705947"/>
                <a:gd name="connsiteY163" fmla="*/ 562187 h 1073573"/>
                <a:gd name="connsiteX164" fmla="*/ 687494 w 2705947"/>
                <a:gd name="connsiteY164" fmla="*/ 555413 h 1073573"/>
                <a:gd name="connsiteX165" fmla="*/ 657014 w 2705947"/>
                <a:gd name="connsiteY165" fmla="*/ 545253 h 1073573"/>
                <a:gd name="connsiteX166" fmla="*/ 602827 w 2705947"/>
                <a:gd name="connsiteY166" fmla="*/ 545253 h 1073573"/>
                <a:gd name="connsiteX167" fmla="*/ 565574 w 2705947"/>
                <a:gd name="connsiteY167" fmla="*/ 541867 h 1073573"/>
                <a:gd name="connsiteX168" fmla="*/ 538480 w 2705947"/>
                <a:gd name="connsiteY168" fmla="*/ 538480 h 1073573"/>
                <a:gd name="connsiteX169" fmla="*/ 538480 w 2705947"/>
                <a:gd name="connsiteY169" fmla="*/ 538480 h 1073573"/>
                <a:gd name="connsiteX170" fmla="*/ 494454 w 2705947"/>
                <a:gd name="connsiteY170" fmla="*/ 518160 h 1073573"/>
                <a:gd name="connsiteX171" fmla="*/ 474134 w 2705947"/>
                <a:gd name="connsiteY171" fmla="*/ 501227 h 1073573"/>
                <a:gd name="connsiteX172" fmla="*/ 467360 w 2705947"/>
                <a:gd name="connsiteY172" fmla="*/ 491067 h 1073573"/>
                <a:gd name="connsiteX173" fmla="*/ 423334 w 2705947"/>
                <a:gd name="connsiteY173" fmla="*/ 484293 h 1073573"/>
                <a:gd name="connsiteX174" fmla="*/ 389467 w 2705947"/>
                <a:gd name="connsiteY174" fmla="*/ 494453 h 1073573"/>
                <a:gd name="connsiteX175" fmla="*/ 362374 w 2705947"/>
                <a:gd name="connsiteY175" fmla="*/ 491067 h 1073573"/>
                <a:gd name="connsiteX176" fmla="*/ 335280 w 2705947"/>
                <a:gd name="connsiteY176" fmla="*/ 467360 h 1073573"/>
                <a:gd name="connsiteX177" fmla="*/ 308187 w 2705947"/>
                <a:gd name="connsiteY177" fmla="*/ 457200 h 1073573"/>
                <a:gd name="connsiteX178" fmla="*/ 274320 w 2705947"/>
                <a:gd name="connsiteY178" fmla="*/ 433493 h 1073573"/>
                <a:gd name="connsiteX179" fmla="*/ 264160 w 2705947"/>
                <a:gd name="connsiteY179" fmla="*/ 403013 h 1073573"/>
                <a:gd name="connsiteX180" fmla="*/ 243840 w 2705947"/>
                <a:gd name="connsiteY180" fmla="*/ 392853 h 1073573"/>
                <a:gd name="connsiteX181" fmla="*/ 223520 w 2705947"/>
                <a:gd name="connsiteY181" fmla="*/ 375920 h 1073573"/>
                <a:gd name="connsiteX182" fmla="*/ 203200 w 2705947"/>
                <a:gd name="connsiteY182" fmla="*/ 345440 h 1073573"/>
                <a:gd name="connsiteX183" fmla="*/ 203200 w 2705947"/>
                <a:gd name="connsiteY183" fmla="*/ 345440 h 1073573"/>
                <a:gd name="connsiteX184" fmla="*/ 172720 w 2705947"/>
                <a:gd name="connsiteY184" fmla="*/ 294640 h 1073573"/>
                <a:gd name="connsiteX185" fmla="*/ 152400 w 2705947"/>
                <a:gd name="connsiteY185" fmla="*/ 284480 h 1073573"/>
                <a:gd name="connsiteX186" fmla="*/ 135467 w 2705947"/>
                <a:gd name="connsiteY186" fmla="*/ 247227 h 1073573"/>
                <a:gd name="connsiteX187" fmla="*/ 125307 w 2705947"/>
                <a:gd name="connsiteY187" fmla="*/ 223520 h 1073573"/>
                <a:gd name="connsiteX188" fmla="*/ 111760 w 2705947"/>
                <a:gd name="connsiteY188" fmla="*/ 209973 h 1073573"/>
                <a:gd name="connsiteX189" fmla="*/ 84667 w 2705947"/>
                <a:gd name="connsiteY189" fmla="*/ 193040 h 1073573"/>
                <a:gd name="connsiteX190" fmla="*/ 64347 w 2705947"/>
                <a:gd name="connsiteY190" fmla="*/ 182880 h 1073573"/>
                <a:gd name="connsiteX191" fmla="*/ 47414 w 2705947"/>
                <a:gd name="connsiteY191" fmla="*/ 182880 h 1073573"/>
                <a:gd name="connsiteX192" fmla="*/ 37254 w 2705947"/>
                <a:gd name="connsiteY192" fmla="*/ 189653 h 1073573"/>
                <a:gd name="connsiteX193" fmla="*/ 30480 w 2705947"/>
                <a:gd name="connsiteY193" fmla="*/ 203200 h 1073573"/>
                <a:gd name="connsiteX194" fmla="*/ 27094 w 2705947"/>
                <a:gd name="connsiteY194" fmla="*/ 230293 h 1073573"/>
                <a:gd name="connsiteX195" fmla="*/ 16934 w 2705947"/>
                <a:gd name="connsiteY195" fmla="*/ 247227 h 1073573"/>
                <a:gd name="connsiteX196" fmla="*/ 6774 w 2705947"/>
                <a:gd name="connsiteY196" fmla="*/ 257387 h 1073573"/>
                <a:gd name="connsiteX197" fmla="*/ 3387 w 2705947"/>
                <a:gd name="connsiteY197" fmla="*/ 270933 h 1073573"/>
                <a:gd name="connsiteX198" fmla="*/ 0 w 2705947"/>
                <a:gd name="connsiteY198" fmla="*/ 284480 h 1073573"/>
                <a:gd name="connsiteX199" fmla="*/ 0 w 2705947"/>
                <a:gd name="connsiteY199" fmla="*/ 304800 h 1073573"/>
                <a:gd name="connsiteX200" fmla="*/ 0 w 2705947"/>
                <a:gd name="connsiteY200" fmla="*/ 328507 h 1073573"/>
                <a:gd name="connsiteX201" fmla="*/ 0 w 2705947"/>
                <a:gd name="connsiteY201" fmla="*/ 335280 h 1073573"/>
                <a:gd name="connsiteX202" fmla="*/ 13547 w 2705947"/>
                <a:gd name="connsiteY202" fmla="*/ 348827 h 1073573"/>
                <a:gd name="connsiteX203" fmla="*/ 13547 w 2705947"/>
                <a:gd name="connsiteY203" fmla="*/ 352213 h 1073573"/>
                <a:gd name="connsiteX204" fmla="*/ 20320 w 2705947"/>
                <a:gd name="connsiteY204" fmla="*/ 362373 h 1073573"/>
                <a:gd name="connsiteX205" fmla="*/ 13547 w 2705947"/>
                <a:gd name="connsiteY205" fmla="*/ 369147 h 1073573"/>
                <a:gd name="connsiteX206" fmla="*/ 16934 w 2705947"/>
                <a:gd name="connsiteY206" fmla="*/ 392853 h 1073573"/>
                <a:gd name="connsiteX207" fmla="*/ 13547 w 2705947"/>
                <a:gd name="connsiteY207" fmla="*/ 406400 h 1073573"/>
                <a:gd name="connsiteX208" fmla="*/ 10160 w 2705947"/>
                <a:gd name="connsiteY208" fmla="*/ 416560 h 1073573"/>
                <a:gd name="connsiteX209" fmla="*/ 6774 w 2705947"/>
                <a:gd name="connsiteY209" fmla="*/ 430107 h 1073573"/>
                <a:gd name="connsiteX210" fmla="*/ 3387 w 2705947"/>
                <a:gd name="connsiteY210" fmla="*/ 440267 h 1073573"/>
                <a:gd name="connsiteX211" fmla="*/ 16934 w 2705947"/>
                <a:gd name="connsiteY211" fmla="*/ 443653 h 1073573"/>
                <a:gd name="connsiteX212" fmla="*/ 20320 w 2705947"/>
                <a:gd name="connsiteY212" fmla="*/ 450427 h 1073573"/>
                <a:gd name="connsiteX213" fmla="*/ 23707 w 2705947"/>
                <a:gd name="connsiteY213" fmla="*/ 457200 h 1073573"/>
                <a:gd name="connsiteX214" fmla="*/ 30480 w 2705947"/>
                <a:gd name="connsiteY214" fmla="*/ 460587 h 1073573"/>
                <a:gd name="connsiteX215" fmla="*/ 40640 w 2705947"/>
                <a:gd name="connsiteY215" fmla="*/ 474133 h 1073573"/>
                <a:gd name="connsiteX216" fmla="*/ 47414 w 2705947"/>
                <a:gd name="connsiteY216" fmla="*/ 474133 h 1073573"/>
                <a:gd name="connsiteX217" fmla="*/ 54187 w 2705947"/>
                <a:gd name="connsiteY217" fmla="*/ 463973 h 1073573"/>
                <a:gd name="connsiteX218" fmla="*/ 71120 w 2705947"/>
                <a:gd name="connsiteY218" fmla="*/ 460587 h 1073573"/>
                <a:gd name="connsiteX219" fmla="*/ 88054 w 2705947"/>
                <a:gd name="connsiteY219" fmla="*/ 460587 h 1073573"/>
                <a:gd name="connsiteX220" fmla="*/ 98214 w 2705947"/>
                <a:gd name="connsiteY220" fmla="*/ 460587 h 1073573"/>
                <a:gd name="connsiteX221" fmla="*/ 115147 w 2705947"/>
                <a:gd name="connsiteY221" fmla="*/ 463973 h 1073573"/>
                <a:gd name="connsiteX222" fmla="*/ 128694 w 2705947"/>
                <a:gd name="connsiteY222" fmla="*/ 470747 h 1073573"/>
                <a:gd name="connsiteX223" fmla="*/ 138854 w 2705947"/>
                <a:gd name="connsiteY223" fmla="*/ 480907 h 1073573"/>
                <a:gd name="connsiteX224" fmla="*/ 135467 w 2705947"/>
                <a:gd name="connsiteY224" fmla="*/ 491067 h 1073573"/>
                <a:gd name="connsiteX225" fmla="*/ 132080 w 2705947"/>
                <a:gd name="connsiteY225" fmla="*/ 504613 h 1073573"/>
                <a:gd name="connsiteX226" fmla="*/ 132080 w 2705947"/>
                <a:gd name="connsiteY226" fmla="*/ 504613 h 1073573"/>
                <a:gd name="connsiteX227" fmla="*/ 125307 w 2705947"/>
                <a:gd name="connsiteY227" fmla="*/ 524933 h 1073573"/>
                <a:gd name="connsiteX228" fmla="*/ 135467 w 2705947"/>
                <a:gd name="connsiteY228" fmla="*/ 552027 h 1073573"/>
                <a:gd name="connsiteX229" fmla="*/ 142240 w 2705947"/>
                <a:gd name="connsiteY229" fmla="*/ 555413 h 1073573"/>
                <a:gd name="connsiteX230" fmla="*/ 155787 w 2705947"/>
                <a:gd name="connsiteY230" fmla="*/ 555413 h 1073573"/>
                <a:gd name="connsiteX231" fmla="*/ 172720 w 2705947"/>
                <a:gd name="connsiteY231" fmla="*/ 555413 h 1073573"/>
                <a:gd name="connsiteX232" fmla="*/ 186267 w 2705947"/>
                <a:gd name="connsiteY232" fmla="*/ 541867 h 1073573"/>
                <a:gd name="connsiteX233" fmla="*/ 193040 w 2705947"/>
                <a:gd name="connsiteY233" fmla="*/ 535093 h 1073573"/>
                <a:gd name="connsiteX234" fmla="*/ 193040 w 2705947"/>
                <a:gd name="connsiteY234" fmla="*/ 531707 h 1073573"/>
                <a:gd name="connsiteX235" fmla="*/ 203200 w 2705947"/>
                <a:gd name="connsiteY235" fmla="*/ 531707 h 1073573"/>
                <a:gd name="connsiteX236" fmla="*/ 216747 w 2705947"/>
                <a:gd name="connsiteY236" fmla="*/ 531707 h 1073573"/>
                <a:gd name="connsiteX237" fmla="*/ 220134 w 2705947"/>
                <a:gd name="connsiteY237" fmla="*/ 538480 h 1073573"/>
                <a:gd name="connsiteX238" fmla="*/ 240454 w 2705947"/>
                <a:gd name="connsiteY238" fmla="*/ 545253 h 1073573"/>
                <a:gd name="connsiteX239" fmla="*/ 240454 w 2705947"/>
                <a:gd name="connsiteY239" fmla="*/ 555413 h 1073573"/>
                <a:gd name="connsiteX240" fmla="*/ 240454 w 2705947"/>
                <a:gd name="connsiteY240" fmla="*/ 565573 h 1073573"/>
                <a:gd name="connsiteX241" fmla="*/ 243840 w 2705947"/>
                <a:gd name="connsiteY241" fmla="*/ 575733 h 1073573"/>
                <a:gd name="connsiteX242" fmla="*/ 254000 w 2705947"/>
                <a:gd name="connsiteY242" fmla="*/ 592667 h 1073573"/>
                <a:gd name="connsiteX243" fmla="*/ 267547 w 2705947"/>
                <a:gd name="connsiteY243" fmla="*/ 602827 h 1073573"/>
                <a:gd name="connsiteX244" fmla="*/ 284480 w 2705947"/>
                <a:gd name="connsiteY244" fmla="*/ 612987 h 1073573"/>
                <a:gd name="connsiteX245" fmla="*/ 287867 w 2705947"/>
                <a:gd name="connsiteY245" fmla="*/ 623147 h 1073573"/>
                <a:gd name="connsiteX246" fmla="*/ 291254 w 2705947"/>
                <a:gd name="connsiteY246" fmla="*/ 629920 h 1073573"/>
                <a:gd name="connsiteX247" fmla="*/ 301414 w 2705947"/>
                <a:gd name="connsiteY247" fmla="*/ 633307 h 1073573"/>
                <a:gd name="connsiteX248" fmla="*/ 318347 w 2705947"/>
                <a:gd name="connsiteY248" fmla="*/ 633307 h 1073573"/>
                <a:gd name="connsiteX249" fmla="*/ 338667 w 2705947"/>
                <a:gd name="connsiteY249" fmla="*/ 646853 h 1073573"/>
                <a:gd name="connsiteX250" fmla="*/ 338667 w 2705947"/>
                <a:gd name="connsiteY250" fmla="*/ 663787 h 1073573"/>
                <a:gd name="connsiteX251" fmla="*/ 338667 w 2705947"/>
                <a:gd name="connsiteY251" fmla="*/ 663787 h 1073573"/>
                <a:gd name="connsiteX252" fmla="*/ 335280 w 2705947"/>
                <a:gd name="connsiteY252" fmla="*/ 697653 h 1073573"/>
                <a:gd name="connsiteX253" fmla="*/ 335280 w 2705947"/>
                <a:gd name="connsiteY253" fmla="*/ 717973 h 1073573"/>
                <a:gd name="connsiteX254" fmla="*/ 338667 w 2705947"/>
                <a:gd name="connsiteY254" fmla="*/ 728133 h 1073573"/>
                <a:gd name="connsiteX255" fmla="*/ 348827 w 2705947"/>
                <a:gd name="connsiteY255" fmla="*/ 731520 h 1073573"/>
                <a:gd name="connsiteX256" fmla="*/ 372534 w 2705947"/>
                <a:gd name="connsiteY256" fmla="*/ 731520 h 1073573"/>
                <a:gd name="connsiteX257" fmla="*/ 396240 w 2705947"/>
                <a:gd name="connsiteY257" fmla="*/ 734907 h 1073573"/>
                <a:gd name="connsiteX258" fmla="*/ 433494 w 2705947"/>
                <a:gd name="connsiteY258" fmla="*/ 745067 h 1073573"/>
                <a:gd name="connsiteX259" fmla="*/ 440267 w 2705947"/>
                <a:gd name="connsiteY259" fmla="*/ 758613 h 1073573"/>
                <a:gd name="connsiteX260" fmla="*/ 447040 w 2705947"/>
                <a:gd name="connsiteY260" fmla="*/ 778933 h 1073573"/>
                <a:gd name="connsiteX261" fmla="*/ 467360 w 2705947"/>
                <a:gd name="connsiteY261" fmla="*/ 806027 h 1073573"/>
                <a:gd name="connsiteX262" fmla="*/ 480907 w 2705947"/>
                <a:gd name="connsiteY262" fmla="*/ 833120 h 1073573"/>
                <a:gd name="connsiteX263" fmla="*/ 491067 w 2705947"/>
                <a:gd name="connsiteY263" fmla="*/ 846667 h 1073573"/>
                <a:gd name="connsiteX264" fmla="*/ 491067 w 2705947"/>
                <a:gd name="connsiteY264" fmla="*/ 863600 h 1073573"/>
                <a:gd name="connsiteX265" fmla="*/ 511387 w 2705947"/>
                <a:gd name="connsiteY265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2695787 w 2705947"/>
                <a:gd name="connsiteY87" fmla="*/ 755227 h 1073573"/>
                <a:gd name="connsiteX88" fmla="*/ 2689014 w 2705947"/>
                <a:gd name="connsiteY88" fmla="*/ 734907 h 1073573"/>
                <a:gd name="connsiteX89" fmla="*/ 1960213 w 2705947"/>
                <a:gd name="connsiteY89" fmla="*/ 571567 h 1073573"/>
                <a:gd name="connsiteX90" fmla="*/ 1968475 w 2705947"/>
                <a:gd name="connsiteY90" fmla="*/ 564620 h 1073573"/>
                <a:gd name="connsiteX91" fmla="*/ 1927380 w 2705947"/>
                <a:gd name="connsiteY91" fmla="*/ 537613 h 1073573"/>
                <a:gd name="connsiteX92" fmla="*/ 1883642 w 2705947"/>
                <a:gd name="connsiteY92" fmla="*/ 500534 h 1073573"/>
                <a:gd name="connsiteX93" fmla="*/ 1880710 w 2705947"/>
                <a:gd name="connsiteY93" fmla="*/ 445131 h 1073573"/>
                <a:gd name="connsiteX94" fmla="*/ 1845977 w 2705947"/>
                <a:gd name="connsiteY94" fmla="*/ 386255 h 1073573"/>
                <a:gd name="connsiteX95" fmla="*/ 1850852 w 2705947"/>
                <a:gd name="connsiteY95" fmla="*/ 340925 h 1073573"/>
                <a:gd name="connsiteX96" fmla="*/ 1807114 w 2705947"/>
                <a:gd name="connsiteY96" fmla="*/ 331721 h 1073573"/>
                <a:gd name="connsiteX97" fmla="*/ 1727733 w 2705947"/>
                <a:gd name="connsiteY97" fmla="*/ 287087 h 1073573"/>
                <a:gd name="connsiteX98" fmla="*/ 1648641 w 2705947"/>
                <a:gd name="connsiteY98" fmla="*/ 267721 h 1073573"/>
                <a:gd name="connsiteX99" fmla="*/ 1639968 w 2705947"/>
                <a:gd name="connsiteY99" fmla="*/ 240715 h 1073573"/>
                <a:gd name="connsiteX100" fmla="*/ 1632617 w 2705947"/>
                <a:gd name="connsiteY100" fmla="*/ 182707 h 1073573"/>
                <a:gd name="connsiteX101" fmla="*/ 1647075 w 2705947"/>
                <a:gd name="connsiteY101" fmla="*/ 132341 h 1073573"/>
                <a:gd name="connsiteX102" fmla="*/ 1702628 w 2705947"/>
                <a:gd name="connsiteY102" fmla="*/ 103164 h 1073573"/>
                <a:gd name="connsiteX103" fmla="*/ 1699696 w 2705947"/>
                <a:gd name="connsiteY103" fmla="*/ 63045 h 1073573"/>
                <a:gd name="connsiteX104" fmla="*/ 1710601 w 2705947"/>
                <a:gd name="connsiteY104" fmla="*/ 6165 h 1073573"/>
                <a:gd name="connsiteX105" fmla="*/ 1618827 w 2705947"/>
                <a:gd name="connsiteY105" fmla="*/ 0 h 1073573"/>
                <a:gd name="connsiteX106" fmla="*/ 1625600 w 2705947"/>
                <a:gd name="connsiteY106" fmla="*/ 16933 h 1073573"/>
                <a:gd name="connsiteX107" fmla="*/ 1615440 w 2705947"/>
                <a:gd name="connsiteY107" fmla="*/ 37253 h 1073573"/>
                <a:gd name="connsiteX108" fmla="*/ 1584960 w 2705947"/>
                <a:gd name="connsiteY108" fmla="*/ 54187 h 1073573"/>
                <a:gd name="connsiteX109" fmla="*/ 1540934 w 2705947"/>
                <a:gd name="connsiteY109" fmla="*/ 118533 h 1073573"/>
                <a:gd name="connsiteX110" fmla="*/ 1507067 w 2705947"/>
                <a:gd name="connsiteY110" fmla="*/ 128693 h 1073573"/>
                <a:gd name="connsiteX111" fmla="*/ 1513840 w 2705947"/>
                <a:gd name="connsiteY111" fmla="*/ 186267 h 1073573"/>
                <a:gd name="connsiteX112" fmla="*/ 1486747 w 2705947"/>
                <a:gd name="connsiteY112" fmla="*/ 216747 h 1073573"/>
                <a:gd name="connsiteX113" fmla="*/ 1486747 w 2705947"/>
                <a:gd name="connsiteY113" fmla="*/ 216747 h 1073573"/>
                <a:gd name="connsiteX114" fmla="*/ 1422400 w 2705947"/>
                <a:gd name="connsiteY114" fmla="*/ 250613 h 1073573"/>
                <a:gd name="connsiteX115" fmla="*/ 1405467 w 2705947"/>
                <a:gd name="connsiteY115" fmla="*/ 277707 h 1073573"/>
                <a:gd name="connsiteX116" fmla="*/ 1405467 w 2705947"/>
                <a:gd name="connsiteY116" fmla="*/ 277707 h 1073573"/>
                <a:gd name="connsiteX117" fmla="*/ 1398694 w 2705947"/>
                <a:gd name="connsiteY117" fmla="*/ 314960 h 1073573"/>
                <a:gd name="connsiteX118" fmla="*/ 1395307 w 2705947"/>
                <a:gd name="connsiteY118" fmla="*/ 338667 h 1073573"/>
                <a:gd name="connsiteX119" fmla="*/ 1371600 w 2705947"/>
                <a:gd name="connsiteY119" fmla="*/ 358987 h 1073573"/>
                <a:gd name="connsiteX120" fmla="*/ 1347894 w 2705947"/>
                <a:gd name="connsiteY120" fmla="*/ 382693 h 1073573"/>
                <a:gd name="connsiteX121" fmla="*/ 1337734 w 2705947"/>
                <a:gd name="connsiteY121" fmla="*/ 403013 h 1073573"/>
                <a:gd name="connsiteX122" fmla="*/ 1334347 w 2705947"/>
                <a:gd name="connsiteY122" fmla="*/ 440267 h 1073573"/>
                <a:gd name="connsiteX123" fmla="*/ 1344507 w 2705947"/>
                <a:gd name="connsiteY123" fmla="*/ 474133 h 1073573"/>
                <a:gd name="connsiteX124" fmla="*/ 1368214 w 2705947"/>
                <a:gd name="connsiteY124" fmla="*/ 504613 h 1073573"/>
                <a:gd name="connsiteX125" fmla="*/ 1378374 w 2705947"/>
                <a:gd name="connsiteY125" fmla="*/ 524933 h 1073573"/>
                <a:gd name="connsiteX126" fmla="*/ 1374987 w 2705947"/>
                <a:gd name="connsiteY126" fmla="*/ 545253 h 1073573"/>
                <a:gd name="connsiteX127" fmla="*/ 1361440 w 2705947"/>
                <a:gd name="connsiteY127" fmla="*/ 562187 h 1073573"/>
                <a:gd name="connsiteX128" fmla="*/ 1341120 w 2705947"/>
                <a:gd name="connsiteY128" fmla="*/ 565573 h 1073573"/>
                <a:gd name="connsiteX129" fmla="*/ 1320800 w 2705947"/>
                <a:gd name="connsiteY129" fmla="*/ 572347 h 1073573"/>
                <a:gd name="connsiteX130" fmla="*/ 1290320 w 2705947"/>
                <a:gd name="connsiteY130" fmla="*/ 568960 h 1073573"/>
                <a:gd name="connsiteX131" fmla="*/ 1259840 w 2705947"/>
                <a:gd name="connsiteY131" fmla="*/ 548640 h 1073573"/>
                <a:gd name="connsiteX132" fmla="*/ 1239520 w 2705947"/>
                <a:gd name="connsiteY132" fmla="*/ 538480 h 1073573"/>
                <a:gd name="connsiteX133" fmla="*/ 1205654 w 2705947"/>
                <a:gd name="connsiteY133" fmla="*/ 535093 h 1073573"/>
                <a:gd name="connsiteX134" fmla="*/ 1185334 w 2705947"/>
                <a:gd name="connsiteY134" fmla="*/ 531707 h 1073573"/>
                <a:gd name="connsiteX135" fmla="*/ 1158240 w 2705947"/>
                <a:gd name="connsiteY135" fmla="*/ 524933 h 1073573"/>
                <a:gd name="connsiteX136" fmla="*/ 1124374 w 2705947"/>
                <a:gd name="connsiteY136" fmla="*/ 528320 h 1073573"/>
                <a:gd name="connsiteX137" fmla="*/ 1107440 w 2705947"/>
                <a:gd name="connsiteY137" fmla="*/ 565573 h 1073573"/>
                <a:gd name="connsiteX138" fmla="*/ 1090507 w 2705947"/>
                <a:gd name="connsiteY138" fmla="*/ 575733 h 1073573"/>
                <a:gd name="connsiteX139" fmla="*/ 1060027 w 2705947"/>
                <a:gd name="connsiteY139" fmla="*/ 579120 h 1073573"/>
                <a:gd name="connsiteX140" fmla="*/ 1019387 w 2705947"/>
                <a:gd name="connsiteY140" fmla="*/ 579120 h 1073573"/>
                <a:gd name="connsiteX141" fmla="*/ 982134 w 2705947"/>
                <a:gd name="connsiteY141" fmla="*/ 579120 h 1073573"/>
                <a:gd name="connsiteX142" fmla="*/ 951654 w 2705947"/>
                <a:gd name="connsiteY142" fmla="*/ 582507 h 1073573"/>
                <a:gd name="connsiteX143" fmla="*/ 924560 w 2705947"/>
                <a:gd name="connsiteY143" fmla="*/ 609600 h 1073573"/>
                <a:gd name="connsiteX144" fmla="*/ 900854 w 2705947"/>
                <a:gd name="connsiteY144" fmla="*/ 640080 h 1073573"/>
                <a:gd name="connsiteX145" fmla="*/ 890694 w 2705947"/>
                <a:gd name="connsiteY145" fmla="*/ 667173 h 1073573"/>
                <a:gd name="connsiteX146" fmla="*/ 850054 w 2705947"/>
                <a:gd name="connsiteY146" fmla="*/ 697653 h 1073573"/>
                <a:gd name="connsiteX147" fmla="*/ 802640 w 2705947"/>
                <a:gd name="connsiteY147" fmla="*/ 728133 h 1073573"/>
                <a:gd name="connsiteX148" fmla="*/ 785707 w 2705947"/>
                <a:gd name="connsiteY148" fmla="*/ 748453 h 1073573"/>
                <a:gd name="connsiteX149" fmla="*/ 778934 w 2705947"/>
                <a:gd name="connsiteY149" fmla="*/ 799253 h 1073573"/>
                <a:gd name="connsiteX150" fmla="*/ 775547 w 2705947"/>
                <a:gd name="connsiteY150" fmla="*/ 812800 h 1073573"/>
                <a:gd name="connsiteX151" fmla="*/ 755227 w 2705947"/>
                <a:gd name="connsiteY151" fmla="*/ 812800 h 1073573"/>
                <a:gd name="connsiteX152" fmla="*/ 738294 w 2705947"/>
                <a:gd name="connsiteY152" fmla="*/ 792480 h 1073573"/>
                <a:gd name="connsiteX153" fmla="*/ 738294 w 2705947"/>
                <a:gd name="connsiteY153" fmla="*/ 792480 h 1073573"/>
                <a:gd name="connsiteX154" fmla="*/ 714587 w 2705947"/>
                <a:gd name="connsiteY154" fmla="*/ 775547 h 1073573"/>
                <a:gd name="connsiteX155" fmla="*/ 721360 w 2705947"/>
                <a:gd name="connsiteY155" fmla="*/ 738293 h 1073573"/>
                <a:gd name="connsiteX156" fmla="*/ 721360 w 2705947"/>
                <a:gd name="connsiteY156" fmla="*/ 714587 h 1073573"/>
                <a:gd name="connsiteX157" fmla="*/ 721360 w 2705947"/>
                <a:gd name="connsiteY157" fmla="*/ 694267 h 1073573"/>
                <a:gd name="connsiteX158" fmla="*/ 717974 w 2705947"/>
                <a:gd name="connsiteY158" fmla="*/ 663787 h 1073573"/>
                <a:gd name="connsiteX159" fmla="*/ 707814 w 2705947"/>
                <a:gd name="connsiteY159" fmla="*/ 640080 h 1073573"/>
                <a:gd name="connsiteX160" fmla="*/ 711200 w 2705947"/>
                <a:gd name="connsiteY160" fmla="*/ 609600 h 1073573"/>
                <a:gd name="connsiteX161" fmla="*/ 707814 w 2705947"/>
                <a:gd name="connsiteY161" fmla="*/ 589280 h 1073573"/>
                <a:gd name="connsiteX162" fmla="*/ 697654 w 2705947"/>
                <a:gd name="connsiteY162" fmla="*/ 562187 h 1073573"/>
                <a:gd name="connsiteX163" fmla="*/ 687494 w 2705947"/>
                <a:gd name="connsiteY163" fmla="*/ 555413 h 1073573"/>
                <a:gd name="connsiteX164" fmla="*/ 657014 w 2705947"/>
                <a:gd name="connsiteY164" fmla="*/ 545253 h 1073573"/>
                <a:gd name="connsiteX165" fmla="*/ 602827 w 2705947"/>
                <a:gd name="connsiteY165" fmla="*/ 545253 h 1073573"/>
                <a:gd name="connsiteX166" fmla="*/ 565574 w 2705947"/>
                <a:gd name="connsiteY166" fmla="*/ 541867 h 1073573"/>
                <a:gd name="connsiteX167" fmla="*/ 538480 w 2705947"/>
                <a:gd name="connsiteY167" fmla="*/ 538480 h 1073573"/>
                <a:gd name="connsiteX168" fmla="*/ 538480 w 2705947"/>
                <a:gd name="connsiteY168" fmla="*/ 538480 h 1073573"/>
                <a:gd name="connsiteX169" fmla="*/ 494454 w 2705947"/>
                <a:gd name="connsiteY169" fmla="*/ 518160 h 1073573"/>
                <a:gd name="connsiteX170" fmla="*/ 474134 w 2705947"/>
                <a:gd name="connsiteY170" fmla="*/ 501227 h 1073573"/>
                <a:gd name="connsiteX171" fmla="*/ 467360 w 2705947"/>
                <a:gd name="connsiteY171" fmla="*/ 491067 h 1073573"/>
                <a:gd name="connsiteX172" fmla="*/ 423334 w 2705947"/>
                <a:gd name="connsiteY172" fmla="*/ 484293 h 1073573"/>
                <a:gd name="connsiteX173" fmla="*/ 389467 w 2705947"/>
                <a:gd name="connsiteY173" fmla="*/ 494453 h 1073573"/>
                <a:gd name="connsiteX174" fmla="*/ 362374 w 2705947"/>
                <a:gd name="connsiteY174" fmla="*/ 491067 h 1073573"/>
                <a:gd name="connsiteX175" fmla="*/ 335280 w 2705947"/>
                <a:gd name="connsiteY175" fmla="*/ 467360 h 1073573"/>
                <a:gd name="connsiteX176" fmla="*/ 308187 w 2705947"/>
                <a:gd name="connsiteY176" fmla="*/ 457200 h 1073573"/>
                <a:gd name="connsiteX177" fmla="*/ 274320 w 2705947"/>
                <a:gd name="connsiteY177" fmla="*/ 433493 h 1073573"/>
                <a:gd name="connsiteX178" fmla="*/ 264160 w 2705947"/>
                <a:gd name="connsiteY178" fmla="*/ 403013 h 1073573"/>
                <a:gd name="connsiteX179" fmla="*/ 243840 w 2705947"/>
                <a:gd name="connsiteY179" fmla="*/ 392853 h 1073573"/>
                <a:gd name="connsiteX180" fmla="*/ 223520 w 2705947"/>
                <a:gd name="connsiteY180" fmla="*/ 375920 h 1073573"/>
                <a:gd name="connsiteX181" fmla="*/ 203200 w 2705947"/>
                <a:gd name="connsiteY181" fmla="*/ 345440 h 1073573"/>
                <a:gd name="connsiteX182" fmla="*/ 203200 w 2705947"/>
                <a:gd name="connsiteY182" fmla="*/ 345440 h 1073573"/>
                <a:gd name="connsiteX183" fmla="*/ 172720 w 2705947"/>
                <a:gd name="connsiteY183" fmla="*/ 294640 h 1073573"/>
                <a:gd name="connsiteX184" fmla="*/ 152400 w 2705947"/>
                <a:gd name="connsiteY184" fmla="*/ 284480 h 1073573"/>
                <a:gd name="connsiteX185" fmla="*/ 135467 w 2705947"/>
                <a:gd name="connsiteY185" fmla="*/ 247227 h 1073573"/>
                <a:gd name="connsiteX186" fmla="*/ 125307 w 2705947"/>
                <a:gd name="connsiteY186" fmla="*/ 223520 h 1073573"/>
                <a:gd name="connsiteX187" fmla="*/ 111760 w 2705947"/>
                <a:gd name="connsiteY187" fmla="*/ 209973 h 1073573"/>
                <a:gd name="connsiteX188" fmla="*/ 84667 w 2705947"/>
                <a:gd name="connsiteY188" fmla="*/ 193040 h 1073573"/>
                <a:gd name="connsiteX189" fmla="*/ 64347 w 2705947"/>
                <a:gd name="connsiteY189" fmla="*/ 182880 h 1073573"/>
                <a:gd name="connsiteX190" fmla="*/ 47414 w 2705947"/>
                <a:gd name="connsiteY190" fmla="*/ 182880 h 1073573"/>
                <a:gd name="connsiteX191" fmla="*/ 37254 w 2705947"/>
                <a:gd name="connsiteY191" fmla="*/ 189653 h 1073573"/>
                <a:gd name="connsiteX192" fmla="*/ 30480 w 2705947"/>
                <a:gd name="connsiteY192" fmla="*/ 203200 h 1073573"/>
                <a:gd name="connsiteX193" fmla="*/ 27094 w 2705947"/>
                <a:gd name="connsiteY193" fmla="*/ 230293 h 1073573"/>
                <a:gd name="connsiteX194" fmla="*/ 16934 w 2705947"/>
                <a:gd name="connsiteY194" fmla="*/ 247227 h 1073573"/>
                <a:gd name="connsiteX195" fmla="*/ 6774 w 2705947"/>
                <a:gd name="connsiteY195" fmla="*/ 257387 h 1073573"/>
                <a:gd name="connsiteX196" fmla="*/ 3387 w 2705947"/>
                <a:gd name="connsiteY196" fmla="*/ 270933 h 1073573"/>
                <a:gd name="connsiteX197" fmla="*/ 0 w 2705947"/>
                <a:gd name="connsiteY197" fmla="*/ 284480 h 1073573"/>
                <a:gd name="connsiteX198" fmla="*/ 0 w 2705947"/>
                <a:gd name="connsiteY198" fmla="*/ 304800 h 1073573"/>
                <a:gd name="connsiteX199" fmla="*/ 0 w 2705947"/>
                <a:gd name="connsiteY199" fmla="*/ 328507 h 1073573"/>
                <a:gd name="connsiteX200" fmla="*/ 0 w 2705947"/>
                <a:gd name="connsiteY200" fmla="*/ 335280 h 1073573"/>
                <a:gd name="connsiteX201" fmla="*/ 13547 w 2705947"/>
                <a:gd name="connsiteY201" fmla="*/ 348827 h 1073573"/>
                <a:gd name="connsiteX202" fmla="*/ 13547 w 2705947"/>
                <a:gd name="connsiteY202" fmla="*/ 352213 h 1073573"/>
                <a:gd name="connsiteX203" fmla="*/ 20320 w 2705947"/>
                <a:gd name="connsiteY203" fmla="*/ 362373 h 1073573"/>
                <a:gd name="connsiteX204" fmla="*/ 13547 w 2705947"/>
                <a:gd name="connsiteY204" fmla="*/ 369147 h 1073573"/>
                <a:gd name="connsiteX205" fmla="*/ 16934 w 2705947"/>
                <a:gd name="connsiteY205" fmla="*/ 392853 h 1073573"/>
                <a:gd name="connsiteX206" fmla="*/ 13547 w 2705947"/>
                <a:gd name="connsiteY206" fmla="*/ 406400 h 1073573"/>
                <a:gd name="connsiteX207" fmla="*/ 10160 w 2705947"/>
                <a:gd name="connsiteY207" fmla="*/ 416560 h 1073573"/>
                <a:gd name="connsiteX208" fmla="*/ 6774 w 2705947"/>
                <a:gd name="connsiteY208" fmla="*/ 430107 h 1073573"/>
                <a:gd name="connsiteX209" fmla="*/ 3387 w 2705947"/>
                <a:gd name="connsiteY209" fmla="*/ 440267 h 1073573"/>
                <a:gd name="connsiteX210" fmla="*/ 16934 w 2705947"/>
                <a:gd name="connsiteY210" fmla="*/ 443653 h 1073573"/>
                <a:gd name="connsiteX211" fmla="*/ 20320 w 2705947"/>
                <a:gd name="connsiteY211" fmla="*/ 450427 h 1073573"/>
                <a:gd name="connsiteX212" fmla="*/ 23707 w 2705947"/>
                <a:gd name="connsiteY212" fmla="*/ 457200 h 1073573"/>
                <a:gd name="connsiteX213" fmla="*/ 30480 w 2705947"/>
                <a:gd name="connsiteY213" fmla="*/ 460587 h 1073573"/>
                <a:gd name="connsiteX214" fmla="*/ 40640 w 2705947"/>
                <a:gd name="connsiteY214" fmla="*/ 474133 h 1073573"/>
                <a:gd name="connsiteX215" fmla="*/ 47414 w 2705947"/>
                <a:gd name="connsiteY215" fmla="*/ 474133 h 1073573"/>
                <a:gd name="connsiteX216" fmla="*/ 54187 w 2705947"/>
                <a:gd name="connsiteY216" fmla="*/ 463973 h 1073573"/>
                <a:gd name="connsiteX217" fmla="*/ 71120 w 2705947"/>
                <a:gd name="connsiteY217" fmla="*/ 460587 h 1073573"/>
                <a:gd name="connsiteX218" fmla="*/ 88054 w 2705947"/>
                <a:gd name="connsiteY218" fmla="*/ 460587 h 1073573"/>
                <a:gd name="connsiteX219" fmla="*/ 98214 w 2705947"/>
                <a:gd name="connsiteY219" fmla="*/ 460587 h 1073573"/>
                <a:gd name="connsiteX220" fmla="*/ 115147 w 2705947"/>
                <a:gd name="connsiteY220" fmla="*/ 463973 h 1073573"/>
                <a:gd name="connsiteX221" fmla="*/ 128694 w 2705947"/>
                <a:gd name="connsiteY221" fmla="*/ 470747 h 1073573"/>
                <a:gd name="connsiteX222" fmla="*/ 138854 w 2705947"/>
                <a:gd name="connsiteY222" fmla="*/ 480907 h 1073573"/>
                <a:gd name="connsiteX223" fmla="*/ 135467 w 2705947"/>
                <a:gd name="connsiteY223" fmla="*/ 491067 h 1073573"/>
                <a:gd name="connsiteX224" fmla="*/ 132080 w 2705947"/>
                <a:gd name="connsiteY224" fmla="*/ 504613 h 1073573"/>
                <a:gd name="connsiteX225" fmla="*/ 132080 w 2705947"/>
                <a:gd name="connsiteY225" fmla="*/ 504613 h 1073573"/>
                <a:gd name="connsiteX226" fmla="*/ 125307 w 2705947"/>
                <a:gd name="connsiteY226" fmla="*/ 524933 h 1073573"/>
                <a:gd name="connsiteX227" fmla="*/ 135467 w 2705947"/>
                <a:gd name="connsiteY227" fmla="*/ 552027 h 1073573"/>
                <a:gd name="connsiteX228" fmla="*/ 142240 w 2705947"/>
                <a:gd name="connsiteY228" fmla="*/ 555413 h 1073573"/>
                <a:gd name="connsiteX229" fmla="*/ 155787 w 2705947"/>
                <a:gd name="connsiteY229" fmla="*/ 555413 h 1073573"/>
                <a:gd name="connsiteX230" fmla="*/ 172720 w 2705947"/>
                <a:gd name="connsiteY230" fmla="*/ 555413 h 1073573"/>
                <a:gd name="connsiteX231" fmla="*/ 186267 w 2705947"/>
                <a:gd name="connsiteY231" fmla="*/ 541867 h 1073573"/>
                <a:gd name="connsiteX232" fmla="*/ 193040 w 2705947"/>
                <a:gd name="connsiteY232" fmla="*/ 535093 h 1073573"/>
                <a:gd name="connsiteX233" fmla="*/ 193040 w 2705947"/>
                <a:gd name="connsiteY233" fmla="*/ 531707 h 1073573"/>
                <a:gd name="connsiteX234" fmla="*/ 203200 w 2705947"/>
                <a:gd name="connsiteY234" fmla="*/ 531707 h 1073573"/>
                <a:gd name="connsiteX235" fmla="*/ 216747 w 2705947"/>
                <a:gd name="connsiteY235" fmla="*/ 531707 h 1073573"/>
                <a:gd name="connsiteX236" fmla="*/ 220134 w 2705947"/>
                <a:gd name="connsiteY236" fmla="*/ 538480 h 1073573"/>
                <a:gd name="connsiteX237" fmla="*/ 240454 w 2705947"/>
                <a:gd name="connsiteY237" fmla="*/ 545253 h 1073573"/>
                <a:gd name="connsiteX238" fmla="*/ 240454 w 2705947"/>
                <a:gd name="connsiteY238" fmla="*/ 555413 h 1073573"/>
                <a:gd name="connsiteX239" fmla="*/ 240454 w 2705947"/>
                <a:gd name="connsiteY239" fmla="*/ 565573 h 1073573"/>
                <a:gd name="connsiteX240" fmla="*/ 243840 w 2705947"/>
                <a:gd name="connsiteY240" fmla="*/ 575733 h 1073573"/>
                <a:gd name="connsiteX241" fmla="*/ 254000 w 2705947"/>
                <a:gd name="connsiteY241" fmla="*/ 592667 h 1073573"/>
                <a:gd name="connsiteX242" fmla="*/ 267547 w 2705947"/>
                <a:gd name="connsiteY242" fmla="*/ 602827 h 1073573"/>
                <a:gd name="connsiteX243" fmla="*/ 284480 w 2705947"/>
                <a:gd name="connsiteY243" fmla="*/ 612987 h 1073573"/>
                <a:gd name="connsiteX244" fmla="*/ 287867 w 2705947"/>
                <a:gd name="connsiteY244" fmla="*/ 623147 h 1073573"/>
                <a:gd name="connsiteX245" fmla="*/ 291254 w 2705947"/>
                <a:gd name="connsiteY245" fmla="*/ 629920 h 1073573"/>
                <a:gd name="connsiteX246" fmla="*/ 301414 w 2705947"/>
                <a:gd name="connsiteY246" fmla="*/ 633307 h 1073573"/>
                <a:gd name="connsiteX247" fmla="*/ 318347 w 2705947"/>
                <a:gd name="connsiteY247" fmla="*/ 633307 h 1073573"/>
                <a:gd name="connsiteX248" fmla="*/ 338667 w 2705947"/>
                <a:gd name="connsiteY248" fmla="*/ 646853 h 1073573"/>
                <a:gd name="connsiteX249" fmla="*/ 338667 w 2705947"/>
                <a:gd name="connsiteY249" fmla="*/ 663787 h 1073573"/>
                <a:gd name="connsiteX250" fmla="*/ 338667 w 2705947"/>
                <a:gd name="connsiteY250" fmla="*/ 663787 h 1073573"/>
                <a:gd name="connsiteX251" fmla="*/ 335280 w 2705947"/>
                <a:gd name="connsiteY251" fmla="*/ 697653 h 1073573"/>
                <a:gd name="connsiteX252" fmla="*/ 335280 w 2705947"/>
                <a:gd name="connsiteY252" fmla="*/ 717973 h 1073573"/>
                <a:gd name="connsiteX253" fmla="*/ 338667 w 2705947"/>
                <a:gd name="connsiteY253" fmla="*/ 728133 h 1073573"/>
                <a:gd name="connsiteX254" fmla="*/ 348827 w 2705947"/>
                <a:gd name="connsiteY254" fmla="*/ 731520 h 1073573"/>
                <a:gd name="connsiteX255" fmla="*/ 372534 w 2705947"/>
                <a:gd name="connsiteY255" fmla="*/ 731520 h 1073573"/>
                <a:gd name="connsiteX256" fmla="*/ 396240 w 2705947"/>
                <a:gd name="connsiteY256" fmla="*/ 734907 h 1073573"/>
                <a:gd name="connsiteX257" fmla="*/ 433494 w 2705947"/>
                <a:gd name="connsiteY257" fmla="*/ 745067 h 1073573"/>
                <a:gd name="connsiteX258" fmla="*/ 440267 w 2705947"/>
                <a:gd name="connsiteY258" fmla="*/ 758613 h 1073573"/>
                <a:gd name="connsiteX259" fmla="*/ 447040 w 2705947"/>
                <a:gd name="connsiteY259" fmla="*/ 778933 h 1073573"/>
                <a:gd name="connsiteX260" fmla="*/ 467360 w 2705947"/>
                <a:gd name="connsiteY260" fmla="*/ 806027 h 1073573"/>
                <a:gd name="connsiteX261" fmla="*/ 480907 w 2705947"/>
                <a:gd name="connsiteY261" fmla="*/ 833120 h 1073573"/>
                <a:gd name="connsiteX262" fmla="*/ 491067 w 2705947"/>
                <a:gd name="connsiteY262" fmla="*/ 846667 h 1073573"/>
                <a:gd name="connsiteX263" fmla="*/ 491067 w 2705947"/>
                <a:gd name="connsiteY263" fmla="*/ 863600 h 1073573"/>
                <a:gd name="connsiteX264" fmla="*/ 511387 w 2705947"/>
                <a:gd name="connsiteY264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2695787 w 2705947"/>
                <a:gd name="connsiteY87" fmla="*/ 755227 h 1073573"/>
                <a:gd name="connsiteX88" fmla="*/ 1960213 w 2705947"/>
                <a:gd name="connsiteY88" fmla="*/ 571567 h 1073573"/>
                <a:gd name="connsiteX89" fmla="*/ 1968475 w 2705947"/>
                <a:gd name="connsiteY89" fmla="*/ 564620 h 1073573"/>
                <a:gd name="connsiteX90" fmla="*/ 1927380 w 2705947"/>
                <a:gd name="connsiteY90" fmla="*/ 537613 h 1073573"/>
                <a:gd name="connsiteX91" fmla="*/ 1883642 w 2705947"/>
                <a:gd name="connsiteY91" fmla="*/ 500534 h 1073573"/>
                <a:gd name="connsiteX92" fmla="*/ 1880710 w 2705947"/>
                <a:gd name="connsiteY92" fmla="*/ 445131 h 1073573"/>
                <a:gd name="connsiteX93" fmla="*/ 1845977 w 2705947"/>
                <a:gd name="connsiteY93" fmla="*/ 386255 h 1073573"/>
                <a:gd name="connsiteX94" fmla="*/ 1850852 w 2705947"/>
                <a:gd name="connsiteY94" fmla="*/ 340925 h 1073573"/>
                <a:gd name="connsiteX95" fmla="*/ 1807114 w 2705947"/>
                <a:gd name="connsiteY95" fmla="*/ 331721 h 1073573"/>
                <a:gd name="connsiteX96" fmla="*/ 1727733 w 2705947"/>
                <a:gd name="connsiteY96" fmla="*/ 287087 h 1073573"/>
                <a:gd name="connsiteX97" fmla="*/ 1648641 w 2705947"/>
                <a:gd name="connsiteY97" fmla="*/ 267721 h 1073573"/>
                <a:gd name="connsiteX98" fmla="*/ 1639968 w 2705947"/>
                <a:gd name="connsiteY98" fmla="*/ 240715 h 1073573"/>
                <a:gd name="connsiteX99" fmla="*/ 1632617 w 2705947"/>
                <a:gd name="connsiteY99" fmla="*/ 182707 h 1073573"/>
                <a:gd name="connsiteX100" fmla="*/ 1647075 w 2705947"/>
                <a:gd name="connsiteY100" fmla="*/ 132341 h 1073573"/>
                <a:gd name="connsiteX101" fmla="*/ 1702628 w 2705947"/>
                <a:gd name="connsiteY101" fmla="*/ 103164 h 1073573"/>
                <a:gd name="connsiteX102" fmla="*/ 1699696 w 2705947"/>
                <a:gd name="connsiteY102" fmla="*/ 63045 h 1073573"/>
                <a:gd name="connsiteX103" fmla="*/ 1710601 w 2705947"/>
                <a:gd name="connsiteY103" fmla="*/ 6165 h 1073573"/>
                <a:gd name="connsiteX104" fmla="*/ 1618827 w 2705947"/>
                <a:gd name="connsiteY104" fmla="*/ 0 h 1073573"/>
                <a:gd name="connsiteX105" fmla="*/ 1625600 w 2705947"/>
                <a:gd name="connsiteY105" fmla="*/ 16933 h 1073573"/>
                <a:gd name="connsiteX106" fmla="*/ 1615440 w 2705947"/>
                <a:gd name="connsiteY106" fmla="*/ 37253 h 1073573"/>
                <a:gd name="connsiteX107" fmla="*/ 1584960 w 2705947"/>
                <a:gd name="connsiteY107" fmla="*/ 54187 h 1073573"/>
                <a:gd name="connsiteX108" fmla="*/ 1540934 w 2705947"/>
                <a:gd name="connsiteY108" fmla="*/ 118533 h 1073573"/>
                <a:gd name="connsiteX109" fmla="*/ 1507067 w 2705947"/>
                <a:gd name="connsiteY109" fmla="*/ 128693 h 1073573"/>
                <a:gd name="connsiteX110" fmla="*/ 1513840 w 2705947"/>
                <a:gd name="connsiteY110" fmla="*/ 186267 h 1073573"/>
                <a:gd name="connsiteX111" fmla="*/ 1486747 w 2705947"/>
                <a:gd name="connsiteY111" fmla="*/ 216747 h 1073573"/>
                <a:gd name="connsiteX112" fmla="*/ 1486747 w 2705947"/>
                <a:gd name="connsiteY112" fmla="*/ 216747 h 1073573"/>
                <a:gd name="connsiteX113" fmla="*/ 1422400 w 2705947"/>
                <a:gd name="connsiteY113" fmla="*/ 250613 h 1073573"/>
                <a:gd name="connsiteX114" fmla="*/ 1405467 w 2705947"/>
                <a:gd name="connsiteY114" fmla="*/ 277707 h 1073573"/>
                <a:gd name="connsiteX115" fmla="*/ 1405467 w 2705947"/>
                <a:gd name="connsiteY115" fmla="*/ 277707 h 1073573"/>
                <a:gd name="connsiteX116" fmla="*/ 1398694 w 2705947"/>
                <a:gd name="connsiteY116" fmla="*/ 314960 h 1073573"/>
                <a:gd name="connsiteX117" fmla="*/ 1395307 w 2705947"/>
                <a:gd name="connsiteY117" fmla="*/ 338667 h 1073573"/>
                <a:gd name="connsiteX118" fmla="*/ 1371600 w 2705947"/>
                <a:gd name="connsiteY118" fmla="*/ 358987 h 1073573"/>
                <a:gd name="connsiteX119" fmla="*/ 1347894 w 2705947"/>
                <a:gd name="connsiteY119" fmla="*/ 382693 h 1073573"/>
                <a:gd name="connsiteX120" fmla="*/ 1337734 w 2705947"/>
                <a:gd name="connsiteY120" fmla="*/ 403013 h 1073573"/>
                <a:gd name="connsiteX121" fmla="*/ 1334347 w 2705947"/>
                <a:gd name="connsiteY121" fmla="*/ 440267 h 1073573"/>
                <a:gd name="connsiteX122" fmla="*/ 1344507 w 2705947"/>
                <a:gd name="connsiteY122" fmla="*/ 474133 h 1073573"/>
                <a:gd name="connsiteX123" fmla="*/ 1368214 w 2705947"/>
                <a:gd name="connsiteY123" fmla="*/ 504613 h 1073573"/>
                <a:gd name="connsiteX124" fmla="*/ 1378374 w 2705947"/>
                <a:gd name="connsiteY124" fmla="*/ 524933 h 1073573"/>
                <a:gd name="connsiteX125" fmla="*/ 1374987 w 2705947"/>
                <a:gd name="connsiteY125" fmla="*/ 545253 h 1073573"/>
                <a:gd name="connsiteX126" fmla="*/ 1361440 w 2705947"/>
                <a:gd name="connsiteY126" fmla="*/ 562187 h 1073573"/>
                <a:gd name="connsiteX127" fmla="*/ 1341120 w 2705947"/>
                <a:gd name="connsiteY127" fmla="*/ 565573 h 1073573"/>
                <a:gd name="connsiteX128" fmla="*/ 1320800 w 2705947"/>
                <a:gd name="connsiteY128" fmla="*/ 572347 h 1073573"/>
                <a:gd name="connsiteX129" fmla="*/ 1290320 w 2705947"/>
                <a:gd name="connsiteY129" fmla="*/ 568960 h 1073573"/>
                <a:gd name="connsiteX130" fmla="*/ 1259840 w 2705947"/>
                <a:gd name="connsiteY130" fmla="*/ 548640 h 1073573"/>
                <a:gd name="connsiteX131" fmla="*/ 1239520 w 2705947"/>
                <a:gd name="connsiteY131" fmla="*/ 538480 h 1073573"/>
                <a:gd name="connsiteX132" fmla="*/ 1205654 w 2705947"/>
                <a:gd name="connsiteY132" fmla="*/ 535093 h 1073573"/>
                <a:gd name="connsiteX133" fmla="*/ 1185334 w 2705947"/>
                <a:gd name="connsiteY133" fmla="*/ 531707 h 1073573"/>
                <a:gd name="connsiteX134" fmla="*/ 1158240 w 2705947"/>
                <a:gd name="connsiteY134" fmla="*/ 524933 h 1073573"/>
                <a:gd name="connsiteX135" fmla="*/ 1124374 w 2705947"/>
                <a:gd name="connsiteY135" fmla="*/ 528320 h 1073573"/>
                <a:gd name="connsiteX136" fmla="*/ 1107440 w 2705947"/>
                <a:gd name="connsiteY136" fmla="*/ 565573 h 1073573"/>
                <a:gd name="connsiteX137" fmla="*/ 1090507 w 2705947"/>
                <a:gd name="connsiteY137" fmla="*/ 575733 h 1073573"/>
                <a:gd name="connsiteX138" fmla="*/ 1060027 w 2705947"/>
                <a:gd name="connsiteY138" fmla="*/ 579120 h 1073573"/>
                <a:gd name="connsiteX139" fmla="*/ 1019387 w 2705947"/>
                <a:gd name="connsiteY139" fmla="*/ 579120 h 1073573"/>
                <a:gd name="connsiteX140" fmla="*/ 982134 w 2705947"/>
                <a:gd name="connsiteY140" fmla="*/ 579120 h 1073573"/>
                <a:gd name="connsiteX141" fmla="*/ 951654 w 2705947"/>
                <a:gd name="connsiteY141" fmla="*/ 582507 h 1073573"/>
                <a:gd name="connsiteX142" fmla="*/ 924560 w 2705947"/>
                <a:gd name="connsiteY142" fmla="*/ 609600 h 1073573"/>
                <a:gd name="connsiteX143" fmla="*/ 900854 w 2705947"/>
                <a:gd name="connsiteY143" fmla="*/ 640080 h 1073573"/>
                <a:gd name="connsiteX144" fmla="*/ 890694 w 2705947"/>
                <a:gd name="connsiteY144" fmla="*/ 667173 h 1073573"/>
                <a:gd name="connsiteX145" fmla="*/ 850054 w 2705947"/>
                <a:gd name="connsiteY145" fmla="*/ 697653 h 1073573"/>
                <a:gd name="connsiteX146" fmla="*/ 802640 w 2705947"/>
                <a:gd name="connsiteY146" fmla="*/ 728133 h 1073573"/>
                <a:gd name="connsiteX147" fmla="*/ 785707 w 2705947"/>
                <a:gd name="connsiteY147" fmla="*/ 748453 h 1073573"/>
                <a:gd name="connsiteX148" fmla="*/ 778934 w 2705947"/>
                <a:gd name="connsiteY148" fmla="*/ 799253 h 1073573"/>
                <a:gd name="connsiteX149" fmla="*/ 775547 w 2705947"/>
                <a:gd name="connsiteY149" fmla="*/ 812800 h 1073573"/>
                <a:gd name="connsiteX150" fmla="*/ 755227 w 2705947"/>
                <a:gd name="connsiteY150" fmla="*/ 812800 h 1073573"/>
                <a:gd name="connsiteX151" fmla="*/ 738294 w 2705947"/>
                <a:gd name="connsiteY151" fmla="*/ 792480 h 1073573"/>
                <a:gd name="connsiteX152" fmla="*/ 738294 w 2705947"/>
                <a:gd name="connsiteY152" fmla="*/ 792480 h 1073573"/>
                <a:gd name="connsiteX153" fmla="*/ 714587 w 2705947"/>
                <a:gd name="connsiteY153" fmla="*/ 775547 h 1073573"/>
                <a:gd name="connsiteX154" fmla="*/ 721360 w 2705947"/>
                <a:gd name="connsiteY154" fmla="*/ 738293 h 1073573"/>
                <a:gd name="connsiteX155" fmla="*/ 721360 w 2705947"/>
                <a:gd name="connsiteY155" fmla="*/ 714587 h 1073573"/>
                <a:gd name="connsiteX156" fmla="*/ 721360 w 2705947"/>
                <a:gd name="connsiteY156" fmla="*/ 694267 h 1073573"/>
                <a:gd name="connsiteX157" fmla="*/ 717974 w 2705947"/>
                <a:gd name="connsiteY157" fmla="*/ 663787 h 1073573"/>
                <a:gd name="connsiteX158" fmla="*/ 707814 w 2705947"/>
                <a:gd name="connsiteY158" fmla="*/ 640080 h 1073573"/>
                <a:gd name="connsiteX159" fmla="*/ 711200 w 2705947"/>
                <a:gd name="connsiteY159" fmla="*/ 609600 h 1073573"/>
                <a:gd name="connsiteX160" fmla="*/ 707814 w 2705947"/>
                <a:gd name="connsiteY160" fmla="*/ 589280 h 1073573"/>
                <a:gd name="connsiteX161" fmla="*/ 697654 w 2705947"/>
                <a:gd name="connsiteY161" fmla="*/ 562187 h 1073573"/>
                <a:gd name="connsiteX162" fmla="*/ 687494 w 2705947"/>
                <a:gd name="connsiteY162" fmla="*/ 555413 h 1073573"/>
                <a:gd name="connsiteX163" fmla="*/ 657014 w 2705947"/>
                <a:gd name="connsiteY163" fmla="*/ 545253 h 1073573"/>
                <a:gd name="connsiteX164" fmla="*/ 602827 w 2705947"/>
                <a:gd name="connsiteY164" fmla="*/ 545253 h 1073573"/>
                <a:gd name="connsiteX165" fmla="*/ 565574 w 2705947"/>
                <a:gd name="connsiteY165" fmla="*/ 541867 h 1073573"/>
                <a:gd name="connsiteX166" fmla="*/ 538480 w 2705947"/>
                <a:gd name="connsiteY166" fmla="*/ 538480 h 1073573"/>
                <a:gd name="connsiteX167" fmla="*/ 538480 w 2705947"/>
                <a:gd name="connsiteY167" fmla="*/ 538480 h 1073573"/>
                <a:gd name="connsiteX168" fmla="*/ 494454 w 2705947"/>
                <a:gd name="connsiteY168" fmla="*/ 518160 h 1073573"/>
                <a:gd name="connsiteX169" fmla="*/ 474134 w 2705947"/>
                <a:gd name="connsiteY169" fmla="*/ 501227 h 1073573"/>
                <a:gd name="connsiteX170" fmla="*/ 467360 w 2705947"/>
                <a:gd name="connsiteY170" fmla="*/ 491067 h 1073573"/>
                <a:gd name="connsiteX171" fmla="*/ 423334 w 2705947"/>
                <a:gd name="connsiteY171" fmla="*/ 484293 h 1073573"/>
                <a:gd name="connsiteX172" fmla="*/ 389467 w 2705947"/>
                <a:gd name="connsiteY172" fmla="*/ 494453 h 1073573"/>
                <a:gd name="connsiteX173" fmla="*/ 362374 w 2705947"/>
                <a:gd name="connsiteY173" fmla="*/ 491067 h 1073573"/>
                <a:gd name="connsiteX174" fmla="*/ 335280 w 2705947"/>
                <a:gd name="connsiteY174" fmla="*/ 467360 h 1073573"/>
                <a:gd name="connsiteX175" fmla="*/ 308187 w 2705947"/>
                <a:gd name="connsiteY175" fmla="*/ 457200 h 1073573"/>
                <a:gd name="connsiteX176" fmla="*/ 274320 w 2705947"/>
                <a:gd name="connsiteY176" fmla="*/ 433493 h 1073573"/>
                <a:gd name="connsiteX177" fmla="*/ 264160 w 2705947"/>
                <a:gd name="connsiteY177" fmla="*/ 403013 h 1073573"/>
                <a:gd name="connsiteX178" fmla="*/ 243840 w 2705947"/>
                <a:gd name="connsiteY178" fmla="*/ 392853 h 1073573"/>
                <a:gd name="connsiteX179" fmla="*/ 223520 w 2705947"/>
                <a:gd name="connsiteY179" fmla="*/ 375920 h 1073573"/>
                <a:gd name="connsiteX180" fmla="*/ 203200 w 2705947"/>
                <a:gd name="connsiteY180" fmla="*/ 345440 h 1073573"/>
                <a:gd name="connsiteX181" fmla="*/ 203200 w 2705947"/>
                <a:gd name="connsiteY181" fmla="*/ 345440 h 1073573"/>
                <a:gd name="connsiteX182" fmla="*/ 172720 w 2705947"/>
                <a:gd name="connsiteY182" fmla="*/ 294640 h 1073573"/>
                <a:gd name="connsiteX183" fmla="*/ 152400 w 2705947"/>
                <a:gd name="connsiteY183" fmla="*/ 284480 h 1073573"/>
                <a:gd name="connsiteX184" fmla="*/ 135467 w 2705947"/>
                <a:gd name="connsiteY184" fmla="*/ 247227 h 1073573"/>
                <a:gd name="connsiteX185" fmla="*/ 125307 w 2705947"/>
                <a:gd name="connsiteY185" fmla="*/ 223520 h 1073573"/>
                <a:gd name="connsiteX186" fmla="*/ 111760 w 2705947"/>
                <a:gd name="connsiteY186" fmla="*/ 209973 h 1073573"/>
                <a:gd name="connsiteX187" fmla="*/ 84667 w 2705947"/>
                <a:gd name="connsiteY187" fmla="*/ 193040 h 1073573"/>
                <a:gd name="connsiteX188" fmla="*/ 64347 w 2705947"/>
                <a:gd name="connsiteY188" fmla="*/ 182880 h 1073573"/>
                <a:gd name="connsiteX189" fmla="*/ 47414 w 2705947"/>
                <a:gd name="connsiteY189" fmla="*/ 182880 h 1073573"/>
                <a:gd name="connsiteX190" fmla="*/ 37254 w 2705947"/>
                <a:gd name="connsiteY190" fmla="*/ 189653 h 1073573"/>
                <a:gd name="connsiteX191" fmla="*/ 30480 w 2705947"/>
                <a:gd name="connsiteY191" fmla="*/ 203200 h 1073573"/>
                <a:gd name="connsiteX192" fmla="*/ 27094 w 2705947"/>
                <a:gd name="connsiteY192" fmla="*/ 230293 h 1073573"/>
                <a:gd name="connsiteX193" fmla="*/ 16934 w 2705947"/>
                <a:gd name="connsiteY193" fmla="*/ 247227 h 1073573"/>
                <a:gd name="connsiteX194" fmla="*/ 6774 w 2705947"/>
                <a:gd name="connsiteY194" fmla="*/ 257387 h 1073573"/>
                <a:gd name="connsiteX195" fmla="*/ 3387 w 2705947"/>
                <a:gd name="connsiteY195" fmla="*/ 270933 h 1073573"/>
                <a:gd name="connsiteX196" fmla="*/ 0 w 2705947"/>
                <a:gd name="connsiteY196" fmla="*/ 284480 h 1073573"/>
                <a:gd name="connsiteX197" fmla="*/ 0 w 2705947"/>
                <a:gd name="connsiteY197" fmla="*/ 304800 h 1073573"/>
                <a:gd name="connsiteX198" fmla="*/ 0 w 2705947"/>
                <a:gd name="connsiteY198" fmla="*/ 328507 h 1073573"/>
                <a:gd name="connsiteX199" fmla="*/ 0 w 2705947"/>
                <a:gd name="connsiteY199" fmla="*/ 335280 h 1073573"/>
                <a:gd name="connsiteX200" fmla="*/ 13547 w 2705947"/>
                <a:gd name="connsiteY200" fmla="*/ 348827 h 1073573"/>
                <a:gd name="connsiteX201" fmla="*/ 13547 w 2705947"/>
                <a:gd name="connsiteY201" fmla="*/ 352213 h 1073573"/>
                <a:gd name="connsiteX202" fmla="*/ 20320 w 2705947"/>
                <a:gd name="connsiteY202" fmla="*/ 362373 h 1073573"/>
                <a:gd name="connsiteX203" fmla="*/ 13547 w 2705947"/>
                <a:gd name="connsiteY203" fmla="*/ 369147 h 1073573"/>
                <a:gd name="connsiteX204" fmla="*/ 16934 w 2705947"/>
                <a:gd name="connsiteY204" fmla="*/ 392853 h 1073573"/>
                <a:gd name="connsiteX205" fmla="*/ 13547 w 2705947"/>
                <a:gd name="connsiteY205" fmla="*/ 406400 h 1073573"/>
                <a:gd name="connsiteX206" fmla="*/ 10160 w 2705947"/>
                <a:gd name="connsiteY206" fmla="*/ 416560 h 1073573"/>
                <a:gd name="connsiteX207" fmla="*/ 6774 w 2705947"/>
                <a:gd name="connsiteY207" fmla="*/ 430107 h 1073573"/>
                <a:gd name="connsiteX208" fmla="*/ 3387 w 2705947"/>
                <a:gd name="connsiteY208" fmla="*/ 440267 h 1073573"/>
                <a:gd name="connsiteX209" fmla="*/ 16934 w 2705947"/>
                <a:gd name="connsiteY209" fmla="*/ 443653 h 1073573"/>
                <a:gd name="connsiteX210" fmla="*/ 20320 w 2705947"/>
                <a:gd name="connsiteY210" fmla="*/ 450427 h 1073573"/>
                <a:gd name="connsiteX211" fmla="*/ 23707 w 2705947"/>
                <a:gd name="connsiteY211" fmla="*/ 457200 h 1073573"/>
                <a:gd name="connsiteX212" fmla="*/ 30480 w 2705947"/>
                <a:gd name="connsiteY212" fmla="*/ 460587 h 1073573"/>
                <a:gd name="connsiteX213" fmla="*/ 40640 w 2705947"/>
                <a:gd name="connsiteY213" fmla="*/ 474133 h 1073573"/>
                <a:gd name="connsiteX214" fmla="*/ 47414 w 2705947"/>
                <a:gd name="connsiteY214" fmla="*/ 474133 h 1073573"/>
                <a:gd name="connsiteX215" fmla="*/ 54187 w 2705947"/>
                <a:gd name="connsiteY215" fmla="*/ 463973 h 1073573"/>
                <a:gd name="connsiteX216" fmla="*/ 71120 w 2705947"/>
                <a:gd name="connsiteY216" fmla="*/ 460587 h 1073573"/>
                <a:gd name="connsiteX217" fmla="*/ 88054 w 2705947"/>
                <a:gd name="connsiteY217" fmla="*/ 460587 h 1073573"/>
                <a:gd name="connsiteX218" fmla="*/ 98214 w 2705947"/>
                <a:gd name="connsiteY218" fmla="*/ 460587 h 1073573"/>
                <a:gd name="connsiteX219" fmla="*/ 115147 w 2705947"/>
                <a:gd name="connsiteY219" fmla="*/ 463973 h 1073573"/>
                <a:gd name="connsiteX220" fmla="*/ 128694 w 2705947"/>
                <a:gd name="connsiteY220" fmla="*/ 470747 h 1073573"/>
                <a:gd name="connsiteX221" fmla="*/ 138854 w 2705947"/>
                <a:gd name="connsiteY221" fmla="*/ 480907 h 1073573"/>
                <a:gd name="connsiteX222" fmla="*/ 135467 w 2705947"/>
                <a:gd name="connsiteY222" fmla="*/ 491067 h 1073573"/>
                <a:gd name="connsiteX223" fmla="*/ 132080 w 2705947"/>
                <a:gd name="connsiteY223" fmla="*/ 504613 h 1073573"/>
                <a:gd name="connsiteX224" fmla="*/ 132080 w 2705947"/>
                <a:gd name="connsiteY224" fmla="*/ 504613 h 1073573"/>
                <a:gd name="connsiteX225" fmla="*/ 125307 w 2705947"/>
                <a:gd name="connsiteY225" fmla="*/ 524933 h 1073573"/>
                <a:gd name="connsiteX226" fmla="*/ 135467 w 2705947"/>
                <a:gd name="connsiteY226" fmla="*/ 552027 h 1073573"/>
                <a:gd name="connsiteX227" fmla="*/ 142240 w 2705947"/>
                <a:gd name="connsiteY227" fmla="*/ 555413 h 1073573"/>
                <a:gd name="connsiteX228" fmla="*/ 155787 w 2705947"/>
                <a:gd name="connsiteY228" fmla="*/ 555413 h 1073573"/>
                <a:gd name="connsiteX229" fmla="*/ 172720 w 2705947"/>
                <a:gd name="connsiteY229" fmla="*/ 555413 h 1073573"/>
                <a:gd name="connsiteX230" fmla="*/ 186267 w 2705947"/>
                <a:gd name="connsiteY230" fmla="*/ 541867 h 1073573"/>
                <a:gd name="connsiteX231" fmla="*/ 193040 w 2705947"/>
                <a:gd name="connsiteY231" fmla="*/ 535093 h 1073573"/>
                <a:gd name="connsiteX232" fmla="*/ 193040 w 2705947"/>
                <a:gd name="connsiteY232" fmla="*/ 531707 h 1073573"/>
                <a:gd name="connsiteX233" fmla="*/ 203200 w 2705947"/>
                <a:gd name="connsiteY233" fmla="*/ 531707 h 1073573"/>
                <a:gd name="connsiteX234" fmla="*/ 216747 w 2705947"/>
                <a:gd name="connsiteY234" fmla="*/ 531707 h 1073573"/>
                <a:gd name="connsiteX235" fmla="*/ 220134 w 2705947"/>
                <a:gd name="connsiteY235" fmla="*/ 538480 h 1073573"/>
                <a:gd name="connsiteX236" fmla="*/ 240454 w 2705947"/>
                <a:gd name="connsiteY236" fmla="*/ 545253 h 1073573"/>
                <a:gd name="connsiteX237" fmla="*/ 240454 w 2705947"/>
                <a:gd name="connsiteY237" fmla="*/ 555413 h 1073573"/>
                <a:gd name="connsiteX238" fmla="*/ 240454 w 2705947"/>
                <a:gd name="connsiteY238" fmla="*/ 565573 h 1073573"/>
                <a:gd name="connsiteX239" fmla="*/ 243840 w 2705947"/>
                <a:gd name="connsiteY239" fmla="*/ 575733 h 1073573"/>
                <a:gd name="connsiteX240" fmla="*/ 254000 w 2705947"/>
                <a:gd name="connsiteY240" fmla="*/ 592667 h 1073573"/>
                <a:gd name="connsiteX241" fmla="*/ 267547 w 2705947"/>
                <a:gd name="connsiteY241" fmla="*/ 602827 h 1073573"/>
                <a:gd name="connsiteX242" fmla="*/ 284480 w 2705947"/>
                <a:gd name="connsiteY242" fmla="*/ 612987 h 1073573"/>
                <a:gd name="connsiteX243" fmla="*/ 287867 w 2705947"/>
                <a:gd name="connsiteY243" fmla="*/ 623147 h 1073573"/>
                <a:gd name="connsiteX244" fmla="*/ 291254 w 2705947"/>
                <a:gd name="connsiteY244" fmla="*/ 629920 h 1073573"/>
                <a:gd name="connsiteX245" fmla="*/ 301414 w 2705947"/>
                <a:gd name="connsiteY245" fmla="*/ 633307 h 1073573"/>
                <a:gd name="connsiteX246" fmla="*/ 318347 w 2705947"/>
                <a:gd name="connsiteY246" fmla="*/ 633307 h 1073573"/>
                <a:gd name="connsiteX247" fmla="*/ 338667 w 2705947"/>
                <a:gd name="connsiteY247" fmla="*/ 646853 h 1073573"/>
                <a:gd name="connsiteX248" fmla="*/ 338667 w 2705947"/>
                <a:gd name="connsiteY248" fmla="*/ 663787 h 1073573"/>
                <a:gd name="connsiteX249" fmla="*/ 338667 w 2705947"/>
                <a:gd name="connsiteY249" fmla="*/ 663787 h 1073573"/>
                <a:gd name="connsiteX250" fmla="*/ 335280 w 2705947"/>
                <a:gd name="connsiteY250" fmla="*/ 697653 h 1073573"/>
                <a:gd name="connsiteX251" fmla="*/ 335280 w 2705947"/>
                <a:gd name="connsiteY251" fmla="*/ 717973 h 1073573"/>
                <a:gd name="connsiteX252" fmla="*/ 338667 w 2705947"/>
                <a:gd name="connsiteY252" fmla="*/ 728133 h 1073573"/>
                <a:gd name="connsiteX253" fmla="*/ 348827 w 2705947"/>
                <a:gd name="connsiteY253" fmla="*/ 731520 h 1073573"/>
                <a:gd name="connsiteX254" fmla="*/ 372534 w 2705947"/>
                <a:gd name="connsiteY254" fmla="*/ 731520 h 1073573"/>
                <a:gd name="connsiteX255" fmla="*/ 396240 w 2705947"/>
                <a:gd name="connsiteY255" fmla="*/ 734907 h 1073573"/>
                <a:gd name="connsiteX256" fmla="*/ 433494 w 2705947"/>
                <a:gd name="connsiteY256" fmla="*/ 745067 h 1073573"/>
                <a:gd name="connsiteX257" fmla="*/ 440267 w 2705947"/>
                <a:gd name="connsiteY257" fmla="*/ 758613 h 1073573"/>
                <a:gd name="connsiteX258" fmla="*/ 447040 w 2705947"/>
                <a:gd name="connsiteY258" fmla="*/ 778933 h 1073573"/>
                <a:gd name="connsiteX259" fmla="*/ 467360 w 2705947"/>
                <a:gd name="connsiteY259" fmla="*/ 806027 h 1073573"/>
                <a:gd name="connsiteX260" fmla="*/ 480907 w 2705947"/>
                <a:gd name="connsiteY260" fmla="*/ 833120 h 1073573"/>
                <a:gd name="connsiteX261" fmla="*/ 491067 w 2705947"/>
                <a:gd name="connsiteY261" fmla="*/ 846667 h 1073573"/>
                <a:gd name="connsiteX262" fmla="*/ 491067 w 2705947"/>
                <a:gd name="connsiteY262" fmla="*/ 863600 h 1073573"/>
                <a:gd name="connsiteX263" fmla="*/ 511387 w 2705947"/>
                <a:gd name="connsiteY263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702560 w 2705947"/>
                <a:gd name="connsiteY85" fmla="*/ 795867 h 1073573"/>
                <a:gd name="connsiteX86" fmla="*/ 2699174 w 2705947"/>
                <a:gd name="connsiteY86" fmla="*/ 768773 h 1073573"/>
                <a:gd name="connsiteX87" fmla="*/ 1960213 w 2705947"/>
                <a:gd name="connsiteY87" fmla="*/ 571567 h 1073573"/>
                <a:gd name="connsiteX88" fmla="*/ 1968475 w 2705947"/>
                <a:gd name="connsiteY88" fmla="*/ 564620 h 1073573"/>
                <a:gd name="connsiteX89" fmla="*/ 1927380 w 2705947"/>
                <a:gd name="connsiteY89" fmla="*/ 537613 h 1073573"/>
                <a:gd name="connsiteX90" fmla="*/ 1883642 w 2705947"/>
                <a:gd name="connsiteY90" fmla="*/ 500534 h 1073573"/>
                <a:gd name="connsiteX91" fmla="*/ 1880710 w 2705947"/>
                <a:gd name="connsiteY91" fmla="*/ 445131 h 1073573"/>
                <a:gd name="connsiteX92" fmla="*/ 1845977 w 2705947"/>
                <a:gd name="connsiteY92" fmla="*/ 386255 h 1073573"/>
                <a:gd name="connsiteX93" fmla="*/ 1850852 w 2705947"/>
                <a:gd name="connsiteY93" fmla="*/ 340925 h 1073573"/>
                <a:gd name="connsiteX94" fmla="*/ 1807114 w 2705947"/>
                <a:gd name="connsiteY94" fmla="*/ 331721 h 1073573"/>
                <a:gd name="connsiteX95" fmla="*/ 1727733 w 2705947"/>
                <a:gd name="connsiteY95" fmla="*/ 287087 h 1073573"/>
                <a:gd name="connsiteX96" fmla="*/ 1648641 w 2705947"/>
                <a:gd name="connsiteY96" fmla="*/ 267721 h 1073573"/>
                <a:gd name="connsiteX97" fmla="*/ 1639968 w 2705947"/>
                <a:gd name="connsiteY97" fmla="*/ 240715 h 1073573"/>
                <a:gd name="connsiteX98" fmla="*/ 1632617 w 2705947"/>
                <a:gd name="connsiteY98" fmla="*/ 182707 h 1073573"/>
                <a:gd name="connsiteX99" fmla="*/ 1647075 w 2705947"/>
                <a:gd name="connsiteY99" fmla="*/ 132341 h 1073573"/>
                <a:gd name="connsiteX100" fmla="*/ 1702628 w 2705947"/>
                <a:gd name="connsiteY100" fmla="*/ 103164 h 1073573"/>
                <a:gd name="connsiteX101" fmla="*/ 1699696 w 2705947"/>
                <a:gd name="connsiteY101" fmla="*/ 63045 h 1073573"/>
                <a:gd name="connsiteX102" fmla="*/ 1710601 w 2705947"/>
                <a:gd name="connsiteY102" fmla="*/ 6165 h 1073573"/>
                <a:gd name="connsiteX103" fmla="*/ 1618827 w 2705947"/>
                <a:gd name="connsiteY103" fmla="*/ 0 h 1073573"/>
                <a:gd name="connsiteX104" fmla="*/ 1625600 w 2705947"/>
                <a:gd name="connsiteY104" fmla="*/ 16933 h 1073573"/>
                <a:gd name="connsiteX105" fmla="*/ 1615440 w 2705947"/>
                <a:gd name="connsiteY105" fmla="*/ 37253 h 1073573"/>
                <a:gd name="connsiteX106" fmla="*/ 1584960 w 2705947"/>
                <a:gd name="connsiteY106" fmla="*/ 54187 h 1073573"/>
                <a:gd name="connsiteX107" fmla="*/ 1540934 w 2705947"/>
                <a:gd name="connsiteY107" fmla="*/ 118533 h 1073573"/>
                <a:gd name="connsiteX108" fmla="*/ 1507067 w 2705947"/>
                <a:gd name="connsiteY108" fmla="*/ 128693 h 1073573"/>
                <a:gd name="connsiteX109" fmla="*/ 1513840 w 2705947"/>
                <a:gd name="connsiteY109" fmla="*/ 186267 h 1073573"/>
                <a:gd name="connsiteX110" fmla="*/ 1486747 w 2705947"/>
                <a:gd name="connsiteY110" fmla="*/ 216747 h 1073573"/>
                <a:gd name="connsiteX111" fmla="*/ 1486747 w 2705947"/>
                <a:gd name="connsiteY111" fmla="*/ 216747 h 1073573"/>
                <a:gd name="connsiteX112" fmla="*/ 1422400 w 2705947"/>
                <a:gd name="connsiteY112" fmla="*/ 250613 h 1073573"/>
                <a:gd name="connsiteX113" fmla="*/ 1405467 w 2705947"/>
                <a:gd name="connsiteY113" fmla="*/ 277707 h 1073573"/>
                <a:gd name="connsiteX114" fmla="*/ 1405467 w 2705947"/>
                <a:gd name="connsiteY114" fmla="*/ 277707 h 1073573"/>
                <a:gd name="connsiteX115" fmla="*/ 1398694 w 2705947"/>
                <a:gd name="connsiteY115" fmla="*/ 314960 h 1073573"/>
                <a:gd name="connsiteX116" fmla="*/ 1395307 w 2705947"/>
                <a:gd name="connsiteY116" fmla="*/ 338667 h 1073573"/>
                <a:gd name="connsiteX117" fmla="*/ 1371600 w 2705947"/>
                <a:gd name="connsiteY117" fmla="*/ 358987 h 1073573"/>
                <a:gd name="connsiteX118" fmla="*/ 1347894 w 2705947"/>
                <a:gd name="connsiteY118" fmla="*/ 382693 h 1073573"/>
                <a:gd name="connsiteX119" fmla="*/ 1337734 w 2705947"/>
                <a:gd name="connsiteY119" fmla="*/ 403013 h 1073573"/>
                <a:gd name="connsiteX120" fmla="*/ 1334347 w 2705947"/>
                <a:gd name="connsiteY120" fmla="*/ 440267 h 1073573"/>
                <a:gd name="connsiteX121" fmla="*/ 1344507 w 2705947"/>
                <a:gd name="connsiteY121" fmla="*/ 474133 h 1073573"/>
                <a:gd name="connsiteX122" fmla="*/ 1368214 w 2705947"/>
                <a:gd name="connsiteY122" fmla="*/ 504613 h 1073573"/>
                <a:gd name="connsiteX123" fmla="*/ 1378374 w 2705947"/>
                <a:gd name="connsiteY123" fmla="*/ 524933 h 1073573"/>
                <a:gd name="connsiteX124" fmla="*/ 1374987 w 2705947"/>
                <a:gd name="connsiteY124" fmla="*/ 545253 h 1073573"/>
                <a:gd name="connsiteX125" fmla="*/ 1361440 w 2705947"/>
                <a:gd name="connsiteY125" fmla="*/ 562187 h 1073573"/>
                <a:gd name="connsiteX126" fmla="*/ 1341120 w 2705947"/>
                <a:gd name="connsiteY126" fmla="*/ 565573 h 1073573"/>
                <a:gd name="connsiteX127" fmla="*/ 1320800 w 2705947"/>
                <a:gd name="connsiteY127" fmla="*/ 572347 h 1073573"/>
                <a:gd name="connsiteX128" fmla="*/ 1290320 w 2705947"/>
                <a:gd name="connsiteY128" fmla="*/ 568960 h 1073573"/>
                <a:gd name="connsiteX129" fmla="*/ 1259840 w 2705947"/>
                <a:gd name="connsiteY129" fmla="*/ 548640 h 1073573"/>
                <a:gd name="connsiteX130" fmla="*/ 1239520 w 2705947"/>
                <a:gd name="connsiteY130" fmla="*/ 538480 h 1073573"/>
                <a:gd name="connsiteX131" fmla="*/ 1205654 w 2705947"/>
                <a:gd name="connsiteY131" fmla="*/ 535093 h 1073573"/>
                <a:gd name="connsiteX132" fmla="*/ 1185334 w 2705947"/>
                <a:gd name="connsiteY132" fmla="*/ 531707 h 1073573"/>
                <a:gd name="connsiteX133" fmla="*/ 1158240 w 2705947"/>
                <a:gd name="connsiteY133" fmla="*/ 524933 h 1073573"/>
                <a:gd name="connsiteX134" fmla="*/ 1124374 w 2705947"/>
                <a:gd name="connsiteY134" fmla="*/ 528320 h 1073573"/>
                <a:gd name="connsiteX135" fmla="*/ 1107440 w 2705947"/>
                <a:gd name="connsiteY135" fmla="*/ 565573 h 1073573"/>
                <a:gd name="connsiteX136" fmla="*/ 1090507 w 2705947"/>
                <a:gd name="connsiteY136" fmla="*/ 575733 h 1073573"/>
                <a:gd name="connsiteX137" fmla="*/ 1060027 w 2705947"/>
                <a:gd name="connsiteY137" fmla="*/ 579120 h 1073573"/>
                <a:gd name="connsiteX138" fmla="*/ 1019387 w 2705947"/>
                <a:gd name="connsiteY138" fmla="*/ 579120 h 1073573"/>
                <a:gd name="connsiteX139" fmla="*/ 982134 w 2705947"/>
                <a:gd name="connsiteY139" fmla="*/ 579120 h 1073573"/>
                <a:gd name="connsiteX140" fmla="*/ 951654 w 2705947"/>
                <a:gd name="connsiteY140" fmla="*/ 582507 h 1073573"/>
                <a:gd name="connsiteX141" fmla="*/ 924560 w 2705947"/>
                <a:gd name="connsiteY141" fmla="*/ 609600 h 1073573"/>
                <a:gd name="connsiteX142" fmla="*/ 900854 w 2705947"/>
                <a:gd name="connsiteY142" fmla="*/ 640080 h 1073573"/>
                <a:gd name="connsiteX143" fmla="*/ 890694 w 2705947"/>
                <a:gd name="connsiteY143" fmla="*/ 667173 h 1073573"/>
                <a:gd name="connsiteX144" fmla="*/ 850054 w 2705947"/>
                <a:gd name="connsiteY144" fmla="*/ 697653 h 1073573"/>
                <a:gd name="connsiteX145" fmla="*/ 802640 w 2705947"/>
                <a:gd name="connsiteY145" fmla="*/ 728133 h 1073573"/>
                <a:gd name="connsiteX146" fmla="*/ 785707 w 2705947"/>
                <a:gd name="connsiteY146" fmla="*/ 748453 h 1073573"/>
                <a:gd name="connsiteX147" fmla="*/ 778934 w 2705947"/>
                <a:gd name="connsiteY147" fmla="*/ 799253 h 1073573"/>
                <a:gd name="connsiteX148" fmla="*/ 775547 w 2705947"/>
                <a:gd name="connsiteY148" fmla="*/ 812800 h 1073573"/>
                <a:gd name="connsiteX149" fmla="*/ 755227 w 2705947"/>
                <a:gd name="connsiteY149" fmla="*/ 812800 h 1073573"/>
                <a:gd name="connsiteX150" fmla="*/ 738294 w 2705947"/>
                <a:gd name="connsiteY150" fmla="*/ 792480 h 1073573"/>
                <a:gd name="connsiteX151" fmla="*/ 738294 w 2705947"/>
                <a:gd name="connsiteY151" fmla="*/ 792480 h 1073573"/>
                <a:gd name="connsiteX152" fmla="*/ 714587 w 2705947"/>
                <a:gd name="connsiteY152" fmla="*/ 775547 h 1073573"/>
                <a:gd name="connsiteX153" fmla="*/ 721360 w 2705947"/>
                <a:gd name="connsiteY153" fmla="*/ 738293 h 1073573"/>
                <a:gd name="connsiteX154" fmla="*/ 721360 w 2705947"/>
                <a:gd name="connsiteY154" fmla="*/ 714587 h 1073573"/>
                <a:gd name="connsiteX155" fmla="*/ 721360 w 2705947"/>
                <a:gd name="connsiteY155" fmla="*/ 694267 h 1073573"/>
                <a:gd name="connsiteX156" fmla="*/ 717974 w 2705947"/>
                <a:gd name="connsiteY156" fmla="*/ 663787 h 1073573"/>
                <a:gd name="connsiteX157" fmla="*/ 707814 w 2705947"/>
                <a:gd name="connsiteY157" fmla="*/ 640080 h 1073573"/>
                <a:gd name="connsiteX158" fmla="*/ 711200 w 2705947"/>
                <a:gd name="connsiteY158" fmla="*/ 609600 h 1073573"/>
                <a:gd name="connsiteX159" fmla="*/ 707814 w 2705947"/>
                <a:gd name="connsiteY159" fmla="*/ 589280 h 1073573"/>
                <a:gd name="connsiteX160" fmla="*/ 697654 w 2705947"/>
                <a:gd name="connsiteY160" fmla="*/ 562187 h 1073573"/>
                <a:gd name="connsiteX161" fmla="*/ 687494 w 2705947"/>
                <a:gd name="connsiteY161" fmla="*/ 555413 h 1073573"/>
                <a:gd name="connsiteX162" fmla="*/ 657014 w 2705947"/>
                <a:gd name="connsiteY162" fmla="*/ 545253 h 1073573"/>
                <a:gd name="connsiteX163" fmla="*/ 602827 w 2705947"/>
                <a:gd name="connsiteY163" fmla="*/ 545253 h 1073573"/>
                <a:gd name="connsiteX164" fmla="*/ 565574 w 2705947"/>
                <a:gd name="connsiteY164" fmla="*/ 541867 h 1073573"/>
                <a:gd name="connsiteX165" fmla="*/ 538480 w 2705947"/>
                <a:gd name="connsiteY165" fmla="*/ 538480 h 1073573"/>
                <a:gd name="connsiteX166" fmla="*/ 538480 w 2705947"/>
                <a:gd name="connsiteY166" fmla="*/ 538480 h 1073573"/>
                <a:gd name="connsiteX167" fmla="*/ 494454 w 2705947"/>
                <a:gd name="connsiteY167" fmla="*/ 518160 h 1073573"/>
                <a:gd name="connsiteX168" fmla="*/ 474134 w 2705947"/>
                <a:gd name="connsiteY168" fmla="*/ 501227 h 1073573"/>
                <a:gd name="connsiteX169" fmla="*/ 467360 w 2705947"/>
                <a:gd name="connsiteY169" fmla="*/ 491067 h 1073573"/>
                <a:gd name="connsiteX170" fmla="*/ 423334 w 2705947"/>
                <a:gd name="connsiteY170" fmla="*/ 484293 h 1073573"/>
                <a:gd name="connsiteX171" fmla="*/ 389467 w 2705947"/>
                <a:gd name="connsiteY171" fmla="*/ 494453 h 1073573"/>
                <a:gd name="connsiteX172" fmla="*/ 362374 w 2705947"/>
                <a:gd name="connsiteY172" fmla="*/ 491067 h 1073573"/>
                <a:gd name="connsiteX173" fmla="*/ 335280 w 2705947"/>
                <a:gd name="connsiteY173" fmla="*/ 467360 h 1073573"/>
                <a:gd name="connsiteX174" fmla="*/ 308187 w 2705947"/>
                <a:gd name="connsiteY174" fmla="*/ 457200 h 1073573"/>
                <a:gd name="connsiteX175" fmla="*/ 274320 w 2705947"/>
                <a:gd name="connsiteY175" fmla="*/ 433493 h 1073573"/>
                <a:gd name="connsiteX176" fmla="*/ 264160 w 2705947"/>
                <a:gd name="connsiteY176" fmla="*/ 403013 h 1073573"/>
                <a:gd name="connsiteX177" fmla="*/ 243840 w 2705947"/>
                <a:gd name="connsiteY177" fmla="*/ 392853 h 1073573"/>
                <a:gd name="connsiteX178" fmla="*/ 223520 w 2705947"/>
                <a:gd name="connsiteY178" fmla="*/ 375920 h 1073573"/>
                <a:gd name="connsiteX179" fmla="*/ 203200 w 2705947"/>
                <a:gd name="connsiteY179" fmla="*/ 345440 h 1073573"/>
                <a:gd name="connsiteX180" fmla="*/ 203200 w 2705947"/>
                <a:gd name="connsiteY180" fmla="*/ 345440 h 1073573"/>
                <a:gd name="connsiteX181" fmla="*/ 172720 w 2705947"/>
                <a:gd name="connsiteY181" fmla="*/ 294640 h 1073573"/>
                <a:gd name="connsiteX182" fmla="*/ 152400 w 2705947"/>
                <a:gd name="connsiteY182" fmla="*/ 284480 h 1073573"/>
                <a:gd name="connsiteX183" fmla="*/ 135467 w 2705947"/>
                <a:gd name="connsiteY183" fmla="*/ 247227 h 1073573"/>
                <a:gd name="connsiteX184" fmla="*/ 125307 w 2705947"/>
                <a:gd name="connsiteY184" fmla="*/ 223520 h 1073573"/>
                <a:gd name="connsiteX185" fmla="*/ 111760 w 2705947"/>
                <a:gd name="connsiteY185" fmla="*/ 209973 h 1073573"/>
                <a:gd name="connsiteX186" fmla="*/ 84667 w 2705947"/>
                <a:gd name="connsiteY186" fmla="*/ 193040 h 1073573"/>
                <a:gd name="connsiteX187" fmla="*/ 64347 w 2705947"/>
                <a:gd name="connsiteY187" fmla="*/ 182880 h 1073573"/>
                <a:gd name="connsiteX188" fmla="*/ 47414 w 2705947"/>
                <a:gd name="connsiteY188" fmla="*/ 182880 h 1073573"/>
                <a:gd name="connsiteX189" fmla="*/ 37254 w 2705947"/>
                <a:gd name="connsiteY189" fmla="*/ 189653 h 1073573"/>
                <a:gd name="connsiteX190" fmla="*/ 30480 w 2705947"/>
                <a:gd name="connsiteY190" fmla="*/ 203200 h 1073573"/>
                <a:gd name="connsiteX191" fmla="*/ 27094 w 2705947"/>
                <a:gd name="connsiteY191" fmla="*/ 230293 h 1073573"/>
                <a:gd name="connsiteX192" fmla="*/ 16934 w 2705947"/>
                <a:gd name="connsiteY192" fmla="*/ 247227 h 1073573"/>
                <a:gd name="connsiteX193" fmla="*/ 6774 w 2705947"/>
                <a:gd name="connsiteY193" fmla="*/ 257387 h 1073573"/>
                <a:gd name="connsiteX194" fmla="*/ 3387 w 2705947"/>
                <a:gd name="connsiteY194" fmla="*/ 270933 h 1073573"/>
                <a:gd name="connsiteX195" fmla="*/ 0 w 2705947"/>
                <a:gd name="connsiteY195" fmla="*/ 284480 h 1073573"/>
                <a:gd name="connsiteX196" fmla="*/ 0 w 2705947"/>
                <a:gd name="connsiteY196" fmla="*/ 304800 h 1073573"/>
                <a:gd name="connsiteX197" fmla="*/ 0 w 2705947"/>
                <a:gd name="connsiteY197" fmla="*/ 328507 h 1073573"/>
                <a:gd name="connsiteX198" fmla="*/ 0 w 2705947"/>
                <a:gd name="connsiteY198" fmla="*/ 335280 h 1073573"/>
                <a:gd name="connsiteX199" fmla="*/ 13547 w 2705947"/>
                <a:gd name="connsiteY199" fmla="*/ 348827 h 1073573"/>
                <a:gd name="connsiteX200" fmla="*/ 13547 w 2705947"/>
                <a:gd name="connsiteY200" fmla="*/ 352213 h 1073573"/>
                <a:gd name="connsiteX201" fmla="*/ 20320 w 2705947"/>
                <a:gd name="connsiteY201" fmla="*/ 362373 h 1073573"/>
                <a:gd name="connsiteX202" fmla="*/ 13547 w 2705947"/>
                <a:gd name="connsiteY202" fmla="*/ 369147 h 1073573"/>
                <a:gd name="connsiteX203" fmla="*/ 16934 w 2705947"/>
                <a:gd name="connsiteY203" fmla="*/ 392853 h 1073573"/>
                <a:gd name="connsiteX204" fmla="*/ 13547 w 2705947"/>
                <a:gd name="connsiteY204" fmla="*/ 406400 h 1073573"/>
                <a:gd name="connsiteX205" fmla="*/ 10160 w 2705947"/>
                <a:gd name="connsiteY205" fmla="*/ 416560 h 1073573"/>
                <a:gd name="connsiteX206" fmla="*/ 6774 w 2705947"/>
                <a:gd name="connsiteY206" fmla="*/ 430107 h 1073573"/>
                <a:gd name="connsiteX207" fmla="*/ 3387 w 2705947"/>
                <a:gd name="connsiteY207" fmla="*/ 440267 h 1073573"/>
                <a:gd name="connsiteX208" fmla="*/ 16934 w 2705947"/>
                <a:gd name="connsiteY208" fmla="*/ 443653 h 1073573"/>
                <a:gd name="connsiteX209" fmla="*/ 20320 w 2705947"/>
                <a:gd name="connsiteY209" fmla="*/ 450427 h 1073573"/>
                <a:gd name="connsiteX210" fmla="*/ 23707 w 2705947"/>
                <a:gd name="connsiteY210" fmla="*/ 457200 h 1073573"/>
                <a:gd name="connsiteX211" fmla="*/ 30480 w 2705947"/>
                <a:gd name="connsiteY211" fmla="*/ 460587 h 1073573"/>
                <a:gd name="connsiteX212" fmla="*/ 40640 w 2705947"/>
                <a:gd name="connsiteY212" fmla="*/ 474133 h 1073573"/>
                <a:gd name="connsiteX213" fmla="*/ 47414 w 2705947"/>
                <a:gd name="connsiteY213" fmla="*/ 474133 h 1073573"/>
                <a:gd name="connsiteX214" fmla="*/ 54187 w 2705947"/>
                <a:gd name="connsiteY214" fmla="*/ 463973 h 1073573"/>
                <a:gd name="connsiteX215" fmla="*/ 71120 w 2705947"/>
                <a:gd name="connsiteY215" fmla="*/ 460587 h 1073573"/>
                <a:gd name="connsiteX216" fmla="*/ 88054 w 2705947"/>
                <a:gd name="connsiteY216" fmla="*/ 460587 h 1073573"/>
                <a:gd name="connsiteX217" fmla="*/ 98214 w 2705947"/>
                <a:gd name="connsiteY217" fmla="*/ 460587 h 1073573"/>
                <a:gd name="connsiteX218" fmla="*/ 115147 w 2705947"/>
                <a:gd name="connsiteY218" fmla="*/ 463973 h 1073573"/>
                <a:gd name="connsiteX219" fmla="*/ 128694 w 2705947"/>
                <a:gd name="connsiteY219" fmla="*/ 470747 h 1073573"/>
                <a:gd name="connsiteX220" fmla="*/ 138854 w 2705947"/>
                <a:gd name="connsiteY220" fmla="*/ 480907 h 1073573"/>
                <a:gd name="connsiteX221" fmla="*/ 135467 w 2705947"/>
                <a:gd name="connsiteY221" fmla="*/ 491067 h 1073573"/>
                <a:gd name="connsiteX222" fmla="*/ 132080 w 2705947"/>
                <a:gd name="connsiteY222" fmla="*/ 504613 h 1073573"/>
                <a:gd name="connsiteX223" fmla="*/ 132080 w 2705947"/>
                <a:gd name="connsiteY223" fmla="*/ 504613 h 1073573"/>
                <a:gd name="connsiteX224" fmla="*/ 125307 w 2705947"/>
                <a:gd name="connsiteY224" fmla="*/ 524933 h 1073573"/>
                <a:gd name="connsiteX225" fmla="*/ 135467 w 2705947"/>
                <a:gd name="connsiteY225" fmla="*/ 552027 h 1073573"/>
                <a:gd name="connsiteX226" fmla="*/ 142240 w 2705947"/>
                <a:gd name="connsiteY226" fmla="*/ 555413 h 1073573"/>
                <a:gd name="connsiteX227" fmla="*/ 155787 w 2705947"/>
                <a:gd name="connsiteY227" fmla="*/ 555413 h 1073573"/>
                <a:gd name="connsiteX228" fmla="*/ 172720 w 2705947"/>
                <a:gd name="connsiteY228" fmla="*/ 555413 h 1073573"/>
                <a:gd name="connsiteX229" fmla="*/ 186267 w 2705947"/>
                <a:gd name="connsiteY229" fmla="*/ 541867 h 1073573"/>
                <a:gd name="connsiteX230" fmla="*/ 193040 w 2705947"/>
                <a:gd name="connsiteY230" fmla="*/ 535093 h 1073573"/>
                <a:gd name="connsiteX231" fmla="*/ 193040 w 2705947"/>
                <a:gd name="connsiteY231" fmla="*/ 531707 h 1073573"/>
                <a:gd name="connsiteX232" fmla="*/ 203200 w 2705947"/>
                <a:gd name="connsiteY232" fmla="*/ 531707 h 1073573"/>
                <a:gd name="connsiteX233" fmla="*/ 216747 w 2705947"/>
                <a:gd name="connsiteY233" fmla="*/ 531707 h 1073573"/>
                <a:gd name="connsiteX234" fmla="*/ 220134 w 2705947"/>
                <a:gd name="connsiteY234" fmla="*/ 538480 h 1073573"/>
                <a:gd name="connsiteX235" fmla="*/ 240454 w 2705947"/>
                <a:gd name="connsiteY235" fmla="*/ 545253 h 1073573"/>
                <a:gd name="connsiteX236" fmla="*/ 240454 w 2705947"/>
                <a:gd name="connsiteY236" fmla="*/ 555413 h 1073573"/>
                <a:gd name="connsiteX237" fmla="*/ 240454 w 2705947"/>
                <a:gd name="connsiteY237" fmla="*/ 565573 h 1073573"/>
                <a:gd name="connsiteX238" fmla="*/ 243840 w 2705947"/>
                <a:gd name="connsiteY238" fmla="*/ 575733 h 1073573"/>
                <a:gd name="connsiteX239" fmla="*/ 254000 w 2705947"/>
                <a:gd name="connsiteY239" fmla="*/ 592667 h 1073573"/>
                <a:gd name="connsiteX240" fmla="*/ 267547 w 2705947"/>
                <a:gd name="connsiteY240" fmla="*/ 602827 h 1073573"/>
                <a:gd name="connsiteX241" fmla="*/ 284480 w 2705947"/>
                <a:gd name="connsiteY241" fmla="*/ 612987 h 1073573"/>
                <a:gd name="connsiteX242" fmla="*/ 287867 w 2705947"/>
                <a:gd name="connsiteY242" fmla="*/ 623147 h 1073573"/>
                <a:gd name="connsiteX243" fmla="*/ 291254 w 2705947"/>
                <a:gd name="connsiteY243" fmla="*/ 629920 h 1073573"/>
                <a:gd name="connsiteX244" fmla="*/ 301414 w 2705947"/>
                <a:gd name="connsiteY244" fmla="*/ 633307 h 1073573"/>
                <a:gd name="connsiteX245" fmla="*/ 318347 w 2705947"/>
                <a:gd name="connsiteY245" fmla="*/ 633307 h 1073573"/>
                <a:gd name="connsiteX246" fmla="*/ 338667 w 2705947"/>
                <a:gd name="connsiteY246" fmla="*/ 646853 h 1073573"/>
                <a:gd name="connsiteX247" fmla="*/ 338667 w 2705947"/>
                <a:gd name="connsiteY247" fmla="*/ 663787 h 1073573"/>
                <a:gd name="connsiteX248" fmla="*/ 338667 w 2705947"/>
                <a:gd name="connsiteY248" fmla="*/ 663787 h 1073573"/>
                <a:gd name="connsiteX249" fmla="*/ 335280 w 2705947"/>
                <a:gd name="connsiteY249" fmla="*/ 697653 h 1073573"/>
                <a:gd name="connsiteX250" fmla="*/ 335280 w 2705947"/>
                <a:gd name="connsiteY250" fmla="*/ 717973 h 1073573"/>
                <a:gd name="connsiteX251" fmla="*/ 338667 w 2705947"/>
                <a:gd name="connsiteY251" fmla="*/ 728133 h 1073573"/>
                <a:gd name="connsiteX252" fmla="*/ 348827 w 2705947"/>
                <a:gd name="connsiteY252" fmla="*/ 731520 h 1073573"/>
                <a:gd name="connsiteX253" fmla="*/ 372534 w 2705947"/>
                <a:gd name="connsiteY253" fmla="*/ 731520 h 1073573"/>
                <a:gd name="connsiteX254" fmla="*/ 396240 w 2705947"/>
                <a:gd name="connsiteY254" fmla="*/ 734907 h 1073573"/>
                <a:gd name="connsiteX255" fmla="*/ 433494 w 2705947"/>
                <a:gd name="connsiteY255" fmla="*/ 745067 h 1073573"/>
                <a:gd name="connsiteX256" fmla="*/ 440267 w 2705947"/>
                <a:gd name="connsiteY256" fmla="*/ 758613 h 1073573"/>
                <a:gd name="connsiteX257" fmla="*/ 447040 w 2705947"/>
                <a:gd name="connsiteY257" fmla="*/ 778933 h 1073573"/>
                <a:gd name="connsiteX258" fmla="*/ 467360 w 2705947"/>
                <a:gd name="connsiteY258" fmla="*/ 806027 h 1073573"/>
                <a:gd name="connsiteX259" fmla="*/ 480907 w 2705947"/>
                <a:gd name="connsiteY259" fmla="*/ 833120 h 1073573"/>
                <a:gd name="connsiteX260" fmla="*/ 491067 w 2705947"/>
                <a:gd name="connsiteY260" fmla="*/ 846667 h 1073573"/>
                <a:gd name="connsiteX261" fmla="*/ 491067 w 2705947"/>
                <a:gd name="connsiteY261" fmla="*/ 863600 h 1073573"/>
                <a:gd name="connsiteX262" fmla="*/ 511387 w 2705947"/>
                <a:gd name="connsiteY262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705947 w 2705947"/>
                <a:gd name="connsiteY84" fmla="*/ 812800 h 1073573"/>
                <a:gd name="connsiteX85" fmla="*/ 2699174 w 2705947"/>
                <a:gd name="connsiteY85" fmla="*/ 768773 h 1073573"/>
                <a:gd name="connsiteX86" fmla="*/ 1960213 w 2705947"/>
                <a:gd name="connsiteY86" fmla="*/ 571567 h 1073573"/>
                <a:gd name="connsiteX87" fmla="*/ 1968475 w 2705947"/>
                <a:gd name="connsiteY87" fmla="*/ 564620 h 1073573"/>
                <a:gd name="connsiteX88" fmla="*/ 1927380 w 2705947"/>
                <a:gd name="connsiteY88" fmla="*/ 537613 h 1073573"/>
                <a:gd name="connsiteX89" fmla="*/ 1883642 w 2705947"/>
                <a:gd name="connsiteY89" fmla="*/ 500534 h 1073573"/>
                <a:gd name="connsiteX90" fmla="*/ 1880710 w 2705947"/>
                <a:gd name="connsiteY90" fmla="*/ 445131 h 1073573"/>
                <a:gd name="connsiteX91" fmla="*/ 1845977 w 2705947"/>
                <a:gd name="connsiteY91" fmla="*/ 386255 h 1073573"/>
                <a:gd name="connsiteX92" fmla="*/ 1850852 w 2705947"/>
                <a:gd name="connsiteY92" fmla="*/ 340925 h 1073573"/>
                <a:gd name="connsiteX93" fmla="*/ 1807114 w 2705947"/>
                <a:gd name="connsiteY93" fmla="*/ 331721 h 1073573"/>
                <a:gd name="connsiteX94" fmla="*/ 1727733 w 2705947"/>
                <a:gd name="connsiteY94" fmla="*/ 287087 h 1073573"/>
                <a:gd name="connsiteX95" fmla="*/ 1648641 w 2705947"/>
                <a:gd name="connsiteY95" fmla="*/ 267721 h 1073573"/>
                <a:gd name="connsiteX96" fmla="*/ 1639968 w 2705947"/>
                <a:gd name="connsiteY96" fmla="*/ 240715 h 1073573"/>
                <a:gd name="connsiteX97" fmla="*/ 1632617 w 2705947"/>
                <a:gd name="connsiteY97" fmla="*/ 182707 h 1073573"/>
                <a:gd name="connsiteX98" fmla="*/ 1647075 w 2705947"/>
                <a:gd name="connsiteY98" fmla="*/ 132341 h 1073573"/>
                <a:gd name="connsiteX99" fmla="*/ 1702628 w 2705947"/>
                <a:gd name="connsiteY99" fmla="*/ 103164 h 1073573"/>
                <a:gd name="connsiteX100" fmla="*/ 1699696 w 2705947"/>
                <a:gd name="connsiteY100" fmla="*/ 63045 h 1073573"/>
                <a:gd name="connsiteX101" fmla="*/ 1710601 w 2705947"/>
                <a:gd name="connsiteY101" fmla="*/ 6165 h 1073573"/>
                <a:gd name="connsiteX102" fmla="*/ 1618827 w 2705947"/>
                <a:gd name="connsiteY102" fmla="*/ 0 h 1073573"/>
                <a:gd name="connsiteX103" fmla="*/ 1625600 w 2705947"/>
                <a:gd name="connsiteY103" fmla="*/ 16933 h 1073573"/>
                <a:gd name="connsiteX104" fmla="*/ 1615440 w 2705947"/>
                <a:gd name="connsiteY104" fmla="*/ 37253 h 1073573"/>
                <a:gd name="connsiteX105" fmla="*/ 1584960 w 2705947"/>
                <a:gd name="connsiteY105" fmla="*/ 54187 h 1073573"/>
                <a:gd name="connsiteX106" fmla="*/ 1540934 w 2705947"/>
                <a:gd name="connsiteY106" fmla="*/ 118533 h 1073573"/>
                <a:gd name="connsiteX107" fmla="*/ 1507067 w 2705947"/>
                <a:gd name="connsiteY107" fmla="*/ 128693 h 1073573"/>
                <a:gd name="connsiteX108" fmla="*/ 1513840 w 2705947"/>
                <a:gd name="connsiteY108" fmla="*/ 186267 h 1073573"/>
                <a:gd name="connsiteX109" fmla="*/ 1486747 w 2705947"/>
                <a:gd name="connsiteY109" fmla="*/ 216747 h 1073573"/>
                <a:gd name="connsiteX110" fmla="*/ 1486747 w 2705947"/>
                <a:gd name="connsiteY110" fmla="*/ 216747 h 1073573"/>
                <a:gd name="connsiteX111" fmla="*/ 1422400 w 2705947"/>
                <a:gd name="connsiteY111" fmla="*/ 250613 h 1073573"/>
                <a:gd name="connsiteX112" fmla="*/ 1405467 w 2705947"/>
                <a:gd name="connsiteY112" fmla="*/ 277707 h 1073573"/>
                <a:gd name="connsiteX113" fmla="*/ 1405467 w 2705947"/>
                <a:gd name="connsiteY113" fmla="*/ 277707 h 1073573"/>
                <a:gd name="connsiteX114" fmla="*/ 1398694 w 2705947"/>
                <a:gd name="connsiteY114" fmla="*/ 314960 h 1073573"/>
                <a:gd name="connsiteX115" fmla="*/ 1395307 w 2705947"/>
                <a:gd name="connsiteY115" fmla="*/ 338667 h 1073573"/>
                <a:gd name="connsiteX116" fmla="*/ 1371600 w 2705947"/>
                <a:gd name="connsiteY116" fmla="*/ 358987 h 1073573"/>
                <a:gd name="connsiteX117" fmla="*/ 1347894 w 2705947"/>
                <a:gd name="connsiteY117" fmla="*/ 382693 h 1073573"/>
                <a:gd name="connsiteX118" fmla="*/ 1337734 w 2705947"/>
                <a:gd name="connsiteY118" fmla="*/ 403013 h 1073573"/>
                <a:gd name="connsiteX119" fmla="*/ 1334347 w 2705947"/>
                <a:gd name="connsiteY119" fmla="*/ 440267 h 1073573"/>
                <a:gd name="connsiteX120" fmla="*/ 1344507 w 2705947"/>
                <a:gd name="connsiteY120" fmla="*/ 474133 h 1073573"/>
                <a:gd name="connsiteX121" fmla="*/ 1368214 w 2705947"/>
                <a:gd name="connsiteY121" fmla="*/ 504613 h 1073573"/>
                <a:gd name="connsiteX122" fmla="*/ 1378374 w 2705947"/>
                <a:gd name="connsiteY122" fmla="*/ 524933 h 1073573"/>
                <a:gd name="connsiteX123" fmla="*/ 1374987 w 2705947"/>
                <a:gd name="connsiteY123" fmla="*/ 545253 h 1073573"/>
                <a:gd name="connsiteX124" fmla="*/ 1361440 w 2705947"/>
                <a:gd name="connsiteY124" fmla="*/ 562187 h 1073573"/>
                <a:gd name="connsiteX125" fmla="*/ 1341120 w 2705947"/>
                <a:gd name="connsiteY125" fmla="*/ 565573 h 1073573"/>
                <a:gd name="connsiteX126" fmla="*/ 1320800 w 2705947"/>
                <a:gd name="connsiteY126" fmla="*/ 572347 h 1073573"/>
                <a:gd name="connsiteX127" fmla="*/ 1290320 w 2705947"/>
                <a:gd name="connsiteY127" fmla="*/ 568960 h 1073573"/>
                <a:gd name="connsiteX128" fmla="*/ 1259840 w 2705947"/>
                <a:gd name="connsiteY128" fmla="*/ 548640 h 1073573"/>
                <a:gd name="connsiteX129" fmla="*/ 1239520 w 2705947"/>
                <a:gd name="connsiteY129" fmla="*/ 538480 h 1073573"/>
                <a:gd name="connsiteX130" fmla="*/ 1205654 w 2705947"/>
                <a:gd name="connsiteY130" fmla="*/ 535093 h 1073573"/>
                <a:gd name="connsiteX131" fmla="*/ 1185334 w 2705947"/>
                <a:gd name="connsiteY131" fmla="*/ 531707 h 1073573"/>
                <a:gd name="connsiteX132" fmla="*/ 1158240 w 2705947"/>
                <a:gd name="connsiteY132" fmla="*/ 524933 h 1073573"/>
                <a:gd name="connsiteX133" fmla="*/ 1124374 w 2705947"/>
                <a:gd name="connsiteY133" fmla="*/ 528320 h 1073573"/>
                <a:gd name="connsiteX134" fmla="*/ 1107440 w 2705947"/>
                <a:gd name="connsiteY134" fmla="*/ 565573 h 1073573"/>
                <a:gd name="connsiteX135" fmla="*/ 1090507 w 2705947"/>
                <a:gd name="connsiteY135" fmla="*/ 575733 h 1073573"/>
                <a:gd name="connsiteX136" fmla="*/ 1060027 w 2705947"/>
                <a:gd name="connsiteY136" fmla="*/ 579120 h 1073573"/>
                <a:gd name="connsiteX137" fmla="*/ 1019387 w 2705947"/>
                <a:gd name="connsiteY137" fmla="*/ 579120 h 1073573"/>
                <a:gd name="connsiteX138" fmla="*/ 982134 w 2705947"/>
                <a:gd name="connsiteY138" fmla="*/ 579120 h 1073573"/>
                <a:gd name="connsiteX139" fmla="*/ 951654 w 2705947"/>
                <a:gd name="connsiteY139" fmla="*/ 582507 h 1073573"/>
                <a:gd name="connsiteX140" fmla="*/ 924560 w 2705947"/>
                <a:gd name="connsiteY140" fmla="*/ 609600 h 1073573"/>
                <a:gd name="connsiteX141" fmla="*/ 900854 w 2705947"/>
                <a:gd name="connsiteY141" fmla="*/ 640080 h 1073573"/>
                <a:gd name="connsiteX142" fmla="*/ 890694 w 2705947"/>
                <a:gd name="connsiteY142" fmla="*/ 667173 h 1073573"/>
                <a:gd name="connsiteX143" fmla="*/ 850054 w 2705947"/>
                <a:gd name="connsiteY143" fmla="*/ 697653 h 1073573"/>
                <a:gd name="connsiteX144" fmla="*/ 802640 w 2705947"/>
                <a:gd name="connsiteY144" fmla="*/ 728133 h 1073573"/>
                <a:gd name="connsiteX145" fmla="*/ 785707 w 2705947"/>
                <a:gd name="connsiteY145" fmla="*/ 748453 h 1073573"/>
                <a:gd name="connsiteX146" fmla="*/ 778934 w 2705947"/>
                <a:gd name="connsiteY146" fmla="*/ 799253 h 1073573"/>
                <a:gd name="connsiteX147" fmla="*/ 775547 w 2705947"/>
                <a:gd name="connsiteY147" fmla="*/ 812800 h 1073573"/>
                <a:gd name="connsiteX148" fmla="*/ 755227 w 2705947"/>
                <a:gd name="connsiteY148" fmla="*/ 812800 h 1073573"/>
                <a:gd name="connsiteX149" fmla="*/ 738294 w 2705947"/>
                <a:gd name="connsiteY149" fmla="*/ 792480 h 1073573"/>
                <a:gd name="connsiteX150" fmla="*/ 738294 w 2705947"/>
                <a:gd name="connsiteY150" fmla="*/ 792480 h 1073573"/>
                <a:gd name="connsiteX151" fmla="*/ 714587 w 2705947"/>
                <a:gd name="connsiteY151" fmla="*/ 775547 h 1073573"/>
                <a:gd name="connsiteX152" fmla="*/ 721360 w 2705947"/>
                <a:gd name="connsiteY152" fmla="*/ 738293 h 1073573"/>
                <a:gd name="connsiteX153" fmla="*/ 721360 w 2705947"/>
                <a:gd name="connsiteY153" fmla="*/ 714587 h 1073573"/>
                <a:gd name="connsiteX154" fmla="*/ 721360 w 2705947"/>
                <a:gd name="connsiteY154" fmla="*/ 694267 h 1073573"/>
                <a:gd name="connsiteX155" fmla="*/ 717974 w 2705947"/>
                <a:gd name="connsiteY155" fmla="*/ 663787 h 1073573"/>
                <a:gd name="connsiteX156" fmla="*/ 707814 w 2705947"/>
                <a:gd name="connsiteY156" fmla="*/ 640080 h 1073573"/>
                <a:gd name="connsiteX157" fmla="*/ 711200 w 2705947"/>
                <a:gd name="connsiteY157" fmla="*/ 609600 h 1073573"/>
                <a:gd name="connsiteX158" fmla="*/ 707814 w 2705947"/>
                <a:gd name="connsiteY158" fmla="*/ 589280 h 1073573"/>
                <a:gd name="connsiteX159" fmla="*/ 697654 w 2705947"/>
                <a:gd name="connsiteY159" fmla="*/ 562187 h 1073573"/>
                <a:gd name="connsiteX160" fmla="*/ 687494 w 2705947"/>
                <a:gd name="connsiteY160" fmla="*/ 555413 h 1073573"/>
                <a:gd name="connsiteX161" fmla="*/ 657014 w 2705947"/>
                <a:gd name="connsiteY161" fmla="*/ 545253 h 1073573"/>
                <a:gd name="connsiteX162" fmla="*/ 602827 w 2705947"/>
                <a:gd name="connsiteY162" fmla="*/ 545253 h 1073573"/>
                <a:gd name="connsiteX163" fmla="*/ 565574 w 2705947"/>
                <a:gd name="connsiteY163" fmla="*/ 541867 h 1073573"/>
                <a:gd name="connsiteX164" fmla="*/ 538480 w 2705947"/>
                <a:gd name="connsiteY164" fmla="*/ 538480 h 1073573"/>
                <a:gd name="connsiteX165" fmla="*/ 538480 w 2705947"/>
                <a:gd name="connsiteY165" fmla="*/ 538480 h 1073573"/>
                <a:gd name="connsiteX166" fmla="*/ 494454 w 2705947"/>
                <a:gd name="connsiteY166" fmla="*/ 518160 h 1073573"/>
                <a:gd name="connsiteX167" fmla="*/ 474134 w 2705947"/>
                <a:gd name="connsiteY167" fmla="*/ 501227 h 1073573"/>
                <a:gd name="connsiteX168" fmla="*/ 467360 w 2705947"/>
                <a:gd name="connsiteY168" fmla="*/ 491067 h 1073573"/>
                <a:gd name="connsiteX169" fmla="*/ 423334 w 2705947"/>
                <a:gd name="connsiteY169" fmla="*/ 484293 h 1073573"/>
                <a:gd name="connsiteX170" fmla="*/ 389467 w 2705947"/>
                <a:gd name="connsiteY170" fmla="*/ 494453 h 1073573"/>
                <a:gd name="connsiteX171" fmla="*/ 362374 w 2705947"/>
                <a:gd name="connsiteY171" fmla="*/ 491067 h 1073573"/>
                <a:gd name="connsiteX172" fmla="*/ 335280 w 2705947"/>
                <a:gd name="connsiteY172" fmla="*/ 467360 h 1073573"/>
                <a:gd name="connsiteX173" fmla="*/ 308187 w 2705947"/>
                <a:gd name="connsiteY173" fmla="*/ 457200 h 1073573"/>
                <a:gd name="connsiteX174" fmla="*/ 274320 w 2705947"/>
                <a:gd name="connsiteY174" fmla="*/ 433493 h 1073573"/>
                <a:gd name="connsiteX175" fmla="*/ 264160 w 2705947"/>
                <a:gd name="connsiteY175" fmla="*/ 403013 h 1073573"/>
                <a:gd name="connsiteX176" fmla="*/ 243840 w 2705947"/>
                <a:gd name="connsiteY176" fmla="*/ 392853 h 1073573"/>
                <a:gd name="connsiteX177" fmla="*/ 223520 w 2705947"/>
                <a:gd name="connsiteY177" fmla="*/ 375920 h 1073573"/>
                <a:gd name="connsiteX178" fmla="*/ 203200 w 2705947"/>
                <a:gd name="connsiteY178" fmla="*/ 345440 h 1073573"/>
                <a:gd name="connsiteX179" fmla="*/ 203200 w 2705947"/>
                <a:gd name="connsiteY179" fmla="*/ 345440 h 1073573"/>
                <a:gd name="connsiteX180" fmla="*/ 172720 w 2705947"/>
                <a:gd name="connsiteY180" fmla="*/ 294640 h 1073573"/>
                <a:gd name="connsiteX181" fmla="*/ 152400 w 2705947"/>
                <a:gd name="connsiteY181" fmla="*/ 284480 h 1073573"/>
                <a:gd name="connsiteX182" fmla="*/ 135467 w 2705947"/>
                <a:gd name="connsiteY182" fmla="*/ 247227 h 1073573"/>
                <a:gd name="connsiteX183" fmla="*/ 125307 w 2705947"/>
                <a:gd name="connsiteY183" fmla="*/ 223520 h 1073573"/>
                <a:gd name="connsiteX184" fmla="*/ 111760 w 2705947"/>
                <a:gd name="connsiteY184" fmla="*/ 209973 h 1073573"/>
                <a:gd name="connsiteX185" fmla="*/ 84667 w 2705947"/>
                <a:gd name="connsiteY185" fmla="*/ 193040 h 1073573"/>
                <a:gd name="connsiteX186" fmla="*/ 64347 w 2705947"/>
                <a:gd name="connsiteY186" fmla="*/ 182880 h 1073573"/>
                <a:gd name="connsiteX187" fmla="*/ 47414 w 2705947"/>
                <a:gd name="connsiteY187" fmla="*/ 182880 h 1073573"/>
                <a:gd name="connsiteX188" fmla="*/ 37254 w 2705947"/>
                <a:gd name="connsiteY188" fmla="*/ 189653 h 1073573"/>
                <a:gd name="connsiteX189" fmla="*/ 30480 w 2705947"/>
                <a:gd name="connsiteY189" fmla="*/ 203200 h 1073573"/>
                <a:gd name="connsiteX190" fmla="*/ 27094 w 2705947"/>
                <a:gd name="connsiteY190" fmla="*/ 230293 h 1073573"/>
                <a:gd name="connsiteX191" fmla="*/ 16934 w 2705947"/>
                <a:gd name="connsiteY191" fmla="*/ 247227 h 1073573"/>
                <a:gd name="connsiteX192" fmla="*/ 6774 w 2705947"/>
                <a:gd name="connsiteY192" fmla="*/ 257387 h 1073573"/>
                <a:gd name="connsiteX193" fmla="*/ 3387 w 2705947"/>
                <a:gd name="connsiteY193" fmla="*/ 270933 h 1073573"/>
                <a:gd name="connsiteX194" fmla="*/ 0 w 2705947"/>
                <a:gd name="connsiteY194" fmla="*/ 284480 h 1073573"/>
                <a:gd name="connsiteX195" fmla="*/ 0 w 2705947"/>
                <a:gd name="connsiteY195" fmla="*/ 304800 h 1073573"/>
                <a:gd name="connsiteX196" fmla="*/ 0 w 2705947"/>
                <a:gd name="connsiteY196" fmla="*/ 328507 h 1073573"/>
                <a:gd name="connsiteX197" fmla="*/ 0 w 2705947"/>
                <a:gd name="connsiteY197" fmla="*/ 335280 h 1073573"/>
                <a:gd name="connsiteX198" fmla="*/ 13547 w 2705947"/>
                <a:gd name="connsiteY198" fmla="*/ 348827 h 1073573"/>
                <a:gd name="connsiteX199" fmla="*/ 13547 w 2705947"/>
                <a:gd name="connsiteY199" fmla="*/ 352213 h 1073573"/>
                <a:gd name="connsiteX200" fmla="*/ 20320 w 2705947"/>
                <a:gd name="connsiteY200" fmla="*/ 362373 h 1073573"/>
                <a:gd name="connsiteX201" fmla="*/ 13547 w 2705947"/>
                <a:gd name="connsiteY201" fmla="*/ 369147 h 1073573"/>
                <a:gd name="connsiteX202" fmla="*/ 16934 w 2705947"/>
                <a:gd name="connsiteY202" fmla="*/ 392853 h 1073573"/>
                <a:gd name="connsiteX203" fmla="*/ 13547 w 2705947"/>
                <a:gd name="connsiteY203" fmla="*/ 406400 h 1073573"/>
                <a:gd name="connsiteX204" fmla="*/ 10160 w 2705947"/>
                <a:gd name="connsiteY204" fmla="*/ 416560 h 1073573"/>
                <a:gd name="connsiteX205" fmla="*/ 6774 w 2705947"/>
                <a:gd name="connsiteY205" fmla="*/ 430107 h 1073573"/>
                <a:gd name="connsiteX206" fmla="*/ 3387 w 2705947"/>
                <a:gd name="connsiteY206" fmla="*/ 440267 h 1073573"/>
                <a:gd name="connsiteX207" fmla="*/ 16934 w 2705947"/>
                <a:gd name="connsiteY207" fmla="*/ 443653 h 1073573"/>
                <a:gd name="connsiteX208" fmla="*/ 20320 w 2705947"/>
                <a:gd name="connsiteY208" fmla="*/ 450427 h 1073573"/>
                <a:gd name="connsiteX209" fmla="*/ 23707 w 2705947"/>
                <a:gd name="connsiteY209" fmla="*/ 457200 h 1073573"/>
                <a:gd name="connsiteX210" fmla="*/ 30480 w 2705947"/>
                <a:gd name="connsiteY210" fmla="*/ 460587 h 1073573"/>
                <a:gd name="connsiteX211" fmla="*/ 40640 w 2705947"/>
                <a:gd name="connsiteY211" fmla="*/ 474133 h 1073573"/>
                <a:gd name="connsiteX212" fmla="*/ 47414 w 2705947"/>
                <a:gd name="connsiteY212" fmla="*/ 474133 h 1073573"/>
                <a:gd name="connsiteX213" fmla="*/ 54187 w 2705947"/>
                <a:gd name="connsiteY213" fmla="*/ 463973 h 1073573"/>
                <a:gd name="connsiteX214" fmla="*/ 71120 w 2705947"/>
                <a:gd name="connsiteY214" fmla="*/ 460587 h 1073573"/>
                <a:gd name="connsiteX215" fmla="*/ 88054 w 2705947"/>
                <a:gd name="connsiteY215" fmla="*/ 460587 h 1073573"/>
                <a:gd name="connsiteX216" fmla="*/ 98214 w 2705947"/>
                <a:gd name="connsiteY216" fmla="*/ 460587 h 1073573"/>
                <a:gd name="connsiteX217" fmla="*/ 115147 w 2705947"/>
                <a:gd name="connsiteY217" fmla="*/ 463973 h 1073573"/>
                <a:gd name="connsiteX218" fmla="*/ 128694 w 2705947"/>
                <a:gd name="connsiteY218" fmla="*/ 470747 h 1073573"/>
                <a:gd name="connsiteX219" fmla="*/ 138854 w 2705947"/>
                <a:gd name="connsiteY219" fmla="*/ 480907 h 1073573"/>
                <a:gd name="connsiteX220" fmla="*/ 135467 w 2705947"/>
                <a:gd name="connsiteY220" fmla="*/ 491067 h 1073573"/>
                <a:gd name="connsiteX221" fmla="*/ 132080 w 2705947"/>
                <a:gd name="connsiteY221" fmla="*/ 504613 h 1073573"/>
                <a:gd name="connsiteX222" fmla="*/ 132080 w 2705947"/>
                <a:gd name="connsiteY222" fmla="*/ 504613 h 1073573"/>
                <a:gd name="connsiteX223" fmla="*/ 125307 w 2705947"/>
                <a:gd name="connsiteY223" fmla="*/ 524933 h 1073573"/>
                <a:gd name="connsiteX224" fmla="*/ 135467 w 2705947"/>
                <a:gd name="connsiteY224" fmla="*/ 552027 h 1073573"/>
                <a:gd name="connsiteX225" fmla="*/ 142240 w 2705947"/>
                <a:gd name="connsiteY225" fmla="*/ 555413 h 1073573"/>
                <a:gd name="connsiteX226" fmla="*/ 155787 w 2705947"/>
                <a:gd name="connsiteY226" fmla="*/ 555413 h 1073573"/>
                <a:gd name="connsiteX227" fmla="*/ 172720 w 2705947"/>
                <a:gd name="connsiteY227" fmla="*/ 555413 h 1073573"/>
                <a:gd name="connsiteX228" fmla="*/ 186267 w 2705947"/>
                <a:gd name="connsiteY228" fmla="*/ 541867 h 1073573"/>
                <a:gd name="connsiteX229" fmla="*/ 193040 w 2705947"/>
                <a:gd name="connsiteY229" fmla="*/ 535093 h 1073573"/>
                <a:gd name="connsiteX230" fmla="*/ 193040 w 2705947"/>
                <a:gd name="connsiteY230" fmla="*/ 531707 h 1073573"/>
                <a:gd name="connsiteX231" fmla="*/ 203200 w 2705947"/>
                <a:gd name="connsiteY231" fmla="*/ 531707 h 1073573"/>
                <a:gd name="connsiteX232" fmla="*/ 216747 w 2705947"/>
                <a:gd name="connsiteY232" fmla="*/ 531707 h 1073573"/>
                <a:gd name="connsiteX233" fmla="*/ 220134 w 2705947"/>
                <a:gd name="connsiteY233" fmla="*/ 538480 h 1073573"/>
                <a:gd name="connsiteX234" fmla="*/ 240454 w 2705947"/>
                <a:gd name="connsiteY234" fmla="*/ 545253 h 1073573"/>
                <a:gd name="connsiteX235" fmla="*/ 240454 w 2705947"/>
                <a:gd name="connsiteY235" fmla="*/ 555413 h 1073573"/>
                <a:gd name="connsiteX236" fmla="*/ 240454 w 2705947"/>
                <a:gd name="connsiteY236" fmla="*/ 565573 h 1073573"/>
                <a:gd name="connsiteX237" fmla="*/ 243840 w 2705947"/>
                <a:gd name="connsiteY237" fmla="*/ 575733 h 1073573"/>
                <a:gd name="connsiteX238" fmla="*/ 254000 w 2705947"/>
                <a:gd name="connsiteY238" fmla="*/ 592667 h 1073573"/>
                <a:gd name="connsiteX239" fmla="*/ 267547 w 2705947"/>
                <a:gd name="connsiteY239" fmla="*/ 602827 h 1073573"/>
                <a:gd name="connsiteX240" fmla="*/ 284480 w 2705947"/>
                <a:gd name="connsiteY240" fmla="*/ 612987 h 1073573"/>
                <a:gd name="connsiteX241" fmla="*/ 287867 w 2705947"/>
                <a:gd name="connsiteY241" fmla="*/ 623147 h 1073573"/>
                <a:gd name="connsiteX242" fmla="*/ 291254 w 2705947"/>
                <a:gd name="connsiteY242" fmla="*/ 629920 h 1073573"/>
                <a:gd name="connsiteX243" fmla="*/ 301414 w 2705947"/>
                <a:gd name="connsiteY243" fmla="*/ 633307 h 1073573"/>
                <a:gd name="connsiteX244" fmla="*/ 318347 w 2705947"/>
                <a:gd name="connsiteY244" fmla="*/ 633307 h 1073573"/>
                <a:gd name="connsiteX245" fmla="*/ 338667 w 2705947"/>
                <a:gd name="connsiteY245" fmla="*/ 646853 h 1073573"/>
                <a:gd name="connsiteX246" fmla="*/ 338667 w 2705947"/>
                <a:gd name="connsiteY246" fmla="*/ 663787 h 1073573"/>
                <a:gd name="connsiteX247" fmla="*/ 338667 w 2705947"/>
                <a:gd name="connsiteY247" fmla="*/ 663787 h 1073573"/>
                <a:gd name="connsiteX248" fmla="*/ 335280 w 2705947"/>
                <a:gd name="connsiteY248" fmla="*/ 697653 h 1073573"/>
                <a:gd name="connsiteX249" fmla="*/ 335280 w 2705947"/>
                <a:gd name="connsiteY249" fmla="*/ 717973 h 1073573"/>
                <a:gd name="connsiteX250" fmla="*/ 338667 w 2705947"/>
                <a:gd name="connsiteY250" fmla="*/ 728133 h 1073573"/>
                <a:gd name="connsiteX251" fmla="*/ 348827 w 2705947"/>
                <a:gd name="connsiteY251" fmla="*/ 731520 h 1073573"/>
                <a:gd name="connsiteX252" fmla="*/ 372534 w 2705947"/>
                <a:gd name="connsiteY252" fmla="*/ 731520 h 1073573"/>
                <a:gd name="connsiteX253" fmla="*/ 396240 w 2705947"/>
                <a:gd name="connsiteY253" fmla="*/ 734907 h 1073573"/>
                <a:gd name="connsiteX254" fmla="*/ 433494 w 2705947"/>
                <a:gd name="connsiteY254" fmla="*/ 745067 h 1073573"/>
                <a:gd name="connsiteX255" fmla="*/ 440267 w 2705947"/>
                <a:gd name="connsiteY255" fmla="*/ 758613 h 1073573"/>
                <a:gd name="connsiteX256" fmla="*/ 447040 w 2705947"/>
                <a:gd name="connsiteY256" fmla="*/ 778933 h 1073573"/>
                <a:gd name="connsiteX257" fmla="*/ 467360 w 2705947"/>
                <a:gd name="connsiteY257" fmla="*/ 806027 h 1073573"/>
                <a:gd name="connsiteX258" fmla="*/ 480907 w 2705947"/>
                <a:gd name="connsiteY258" fmla="*/ 833120 h 1073573"/>
                <a:gd name="connsiteX259" fmla="*/ 491067 w 2705947"/>
                <a:gd name="connsiteY259" fmla="*/ 846667 h 1073573"/>
                <a:gd name="connsiteX260" fmla="*/ 491067 w 2705947"/>
                <a:gd name="connsiteY260" fmla="*/ 863600 h 1073573"/>
                <a:gd name="connsiteX261" fmla="*/ 511387 w 2705947"/>
                <a:gd name="connsiteY261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703010 w 2705947"/>
                <a:gd name="connsiteY83" fmla="*/ 865710 h 1073573"/>
                <a:gd name="connsiteX84" fmla="*/ 2699174 w 2705947"/>
                <a:gd name="connsiteY84" fmla="*/ 768773 h 1073573"/>
                <a:gd name="connsiteX85" fmla="*/ 1960213 w 2705947"/>
                <a:gd name="connsiteY85" fmla="*/ 571567 h 1073573"/>
                <a:gd name="connsiteX86" fmla="*/ 1968475 w 2705947"/>
                <a:gd name="connsiteY86" fmla="*/ 564620 h 1073573"/>
                <a:gd name="connsiteX87" fmla="*/ 1927380 w 2705947"/>
                <a:gd name="connsiteY87" fmla="*/ 537613 h 1073573"/>
                <a:gd name="connsiteX88" fmla="*/ 1883642 w 2705947"/>
                <a:gd name="connsiteY88" fmla="*/ 500534 h 1073573"/>
                <a:gd name="connsiteX89" fmla="*/ 1880710 w 2705947"/>
                <a:gd name="connsiteY89" fmla="*/ 445131 h 1073573"/>
                <a:gd name="connsiteX90" fmla="*/ 1845977 w 2705947"/>
                <a:gd name="connsiteY90" fmla="*/ 386255 h 1073573"/>
                <a:gd name="connsiteX91" fmla="*/ 1850852 w 2705947"/>
                <a:gd name="connsiteY91" fmla="*/ 340925 h 1073573"/>
                <a:gd name="connsiteX92" fmla="*/ 1807114 w 2705947"/>
                <a:gd name="connsiteY92" fmla="*/ 331721 h 1073573"/>
                <a:gd name="connsiteX93" fmla="*/ 1727733 w 2705947"/>
                <a:gd name="connsiteY93" fmla="*/ 287087 h 1073573"/>
                <a:gd name="connsiteX94" fmla="*/ 1648641 w 2705947"/>
                <a:gd name="connsiteY94" fmla="*/ 267721 h 1073573"/>
                <a:gd name="connsiteX95" fmla="*/ 1639968 w 2705947"/>
                <a:gd name="connsiteY95" fmla="*/ 240715 h 1073573"/>
                <a:gd name="connsiteX96" fmla="*/ 1632617 w 2705947"/>
                <a:gd name="connsiteY96" fmla="*/ 182707 h 1073573"/>
                <a:gd name="connsiteX97" fmla="*/ 1647075 w 2705947"/>
                <a:gd name="connsiteY97" fmla="*/ 132341 h 1073573"/>
                <a:gd name="connsiteX98" fmla="*/ 1702628 w 2705947"/>
                <a:gd name="connsiteY98" fmla="*/ 103164 h 1073573"/>
                <a:gd name="connsiteX99" fmla="*/ 1699696 w 2705947"/>
                <a:gd name="connsiteY99" fmla="*/ 63045 h 1073573"/>
                <a:gd name="connsiteX100" fmla="*/ 1710601 w 2705947"/>
                <a:gd name="connsiteY100" fmla="*/ 6165 h 1073573"/>
                <a:gd name="connsiteX101" fmla="*/ 1618827 w 2705947"/>
                <a:gd name="connsiteY101" fmla="*/ 0 h 1073573"/>
                <a:gd name="connsiteX102" fmla="*/ 1625600 w 2705947"/>
                <a:gd name="connsiteY102" fmla="*/ 16933 h 1073573"/>
                <a:gd name="connsiteX103" fmla="*/ 1615440 w 2705947"/>
                <a:gd name="connsiteY103" fmla="*/ 37253 h 1073573"/>
                <a:gd name="connsiteX104" fmla="*/ 1584960 w 2705947"/>
                <a:gd name="connsiteY104" fmla="*/ 54187 h 1073573"/>
                <a:gd name="connsiteX105" fmla="*/ 1540934 w 2705947"/>
                <a:gd name="connsiteY105" fmla="*/ 118533 h 1073573"/>
                <a:gd name="connsiteX106" fmla="*/ 1507067 w 2705947"/>
                <a:gd name="connsiteY106" fmla="*/ 128693 h 1073573"/>
                <a:gd name="connsiteX107" fmla="*/ 1513840 w 2705947"/>
                <a:gd name="connsiteY107" fmla="*/ 186267 h 1073573"/>
                <a:gd name="connsiteX108" fmla="*/ 1486747 w 2705947"/>
                <a:gd name="connsiteY108" fmla="*/ 216747 h 1073573"/>
                <a:gd name="connsiteX109" fmla="*/ 1486747 w 2705947"/>
                <a:gd name="connsiteY109" fmla="*/ 216747 h 1073573"/>
                <a:gd name="connsiteX110" fmla="*/ 1422400 w 2705947"/>
                <a:gd name="connsiteY110" fmla="*/ 250613 h 1073573"/>
                <a:gd name="connsiteX111" fmla="*/ 1405467 w 2705947"/>
                <a:gd name="connsiteY111" fmla="*/ 277707 h 1073573"/>
                <a:gd name="connsiteX112" fmla="*/ 1405467 w 2705947"/>
                <a:gd name="connsiteY112" fmla="*/ 277707 h 1073573"/>
                <a:gd name="connsiteX113" fmla="*/ 1398694 w 2705947"/>
                <a:gd name="connsiteY113" fmla="*/ 314960 h 1073573"/>
                <a:gd name="connsiteX114" fmla="*/ 1395307 w 2705947"/>
                <a:gd name="connsiteY114" fmla="*/ 338667 h 1073573"/>
                <a:gd name="connsiteX115" fmla="*/ 1371600 w 2705947"/>
                <a:gd name="connsiteY115" fmla="*/ 358987 h 1073573"/>
                <a:gd name="connsiteX116" fmla="*/ 1347894 w 2705947"/>
                <a:gd name="connsiteY116" fmla="*/ 382693 h 1073573"/>
                <a:gd name="connsiteX117" fmla="*/ 1337734 w 2705947"/>
                <a:gd name="connsiteY117" fmla="*/ 403013 h 1073573"/>
                <a:gd name="connsiteX118" fmla="*/ 1334347 w 2705947"/>
                <a:gd name="connsiteY118" fmla="*/ 440267 h 1073573"/>
                <a:gd name="connsiteX119" fmla="*/ 1344507 w 2705947"/>
                <a:gd name="connsiteY119" fmla="*/ 474133 h 1073573"/>
                <a:gd name="connsiteX120" fmla="*/ 1368214 w 2705947"/>
                <a:gd name="connsiteY120" fmla="*/ 504613 h 1073573"/>
                <a:gd name="connsiteX121" fmla="*/ 1378374 w 2705947"/>
                <a:gd name="connsiteY121" fmla="*/ 524933 h 1073573"/>
                <a:gd name="connsiteX122" fmla="*/ 1374987 w 2705947"/>
                <a:gd name="connsiteY122" fmla="*/ 545253 h 1073573"/>
                <a:gd name="connsiteX123" fmla="*/ 1361440 w 2705947"/>
                <a:gd name="connsiteY123" fmla="*/ 562187 h 1073573"/>
                <a:gd name="connsiteX124" fmla="*/ 1341120 w 2705947"/>
                <a:gd name="connsiteY124" fmla="*/ 565573 h 1073573"/>
                <a:gd name="connsiteX125" fmla="*/ 1320800 w 2705947"/>
                <a:gd name="connsiteY125" fmla="*/ 572347 h 1073573"/>
                <a:gd name="connsiteX126" fmla="*/ 1290320 w 2705947"/>
                <a:gd name="connsiteY126" fmla="*/ 568960 h 1073573"/>
                <a:gd name="connsiteX127" fmla="*/ 1259840 w 2705947"/>
                <a:gd name="connsiteY127" fmla="*/ 548640 h 1073573"/>
                <a:gd name="connsiteX128" fmla="*/ 1239520 w 2705947"/>
                <a:gd name="connsiteY128" fmla="*/ 538480 h 1073573"/>
                <a:gd name="connsiteX129" fmla="*/ 1205654 w 2705947"/>
                <a:gd name="connsiteY129" fmla="*/ 535093 h 1073573"/>
                <a:gd name="connsiteX130" fmla="*/ 1185334 w 2705947"/>
                <a:gd name="connsiteY130" fmla="*/ 531707 h 1073573"/>
                <a:gd name="connsiteX131" fmla="*/ 1158240 w 2705947"/>
                <a:gd name="connsiteY131" fmla="*/ 524933 h 1073573"/>
                <a:gd name="connsiteX132" fmla="*/ 1124374 w 2705947"/>
                <a:gd name="connsiteY132" fmla="*/ 528320 h 1073573"/>
                <a:gd name="connsiteX133" fmla="*/ 1107440 w 2705947"/>
                <a:gd name="connsiteY133" fmla="*/ 565573 h 1073573"/>
                <a:gd name="connsiteX134" fmla="*/ 1090507 w 2705947"/>
                <a:gd name="connsiteY134" fmla="*/ 575733 h 1073573"/>
                <a:gd name="connsiteX135" fmla="*/ 1060027 w 2705947"/>
                <a:gd name="connsiteY135" fmla="*/ 579120 h 1073573"/>
                <a:gd name="connsiteX136" fmla="*/ 1019387 w 2705947"/>
                <a:gd name="connsiteY136" fmla="*/ 579120 h 1073573"/>
                <a:gd name="connsiteX137" fmla="*/ 982134 w 2705947"/>
                <a:gd name="connsiteY137" fmla="*/ 579120 h 1073573"/>
                <a:gd name="connsiteX138" fmla="*/ 951654 w 2705947"/>
                <a:gd name="connsiteY138" fmla="*/ 582507 h 1073573"/>
                <a:gd name="connsiteX139" fmla="*/ 924560 w 2705947"/>
                <a:gd name="connsiteY139" fmla="*/ 609600 h 1073573"/>
                <a:gd name="connsiteX140" fmla="*/ 900854 w 2705947"/>
                <a:gd name="connsiteY140" fmla="*/ 640080 h 1073573"/>
                <a:gd name="connsiteX141" fmla="*/ 890694 w 2705947"/>
                <a:gd name="connsiteY141" fmla="*/ 667173 h 1073573"/>
                <a:gd name="connsiteX142" fmla="*/ 850054 w 2705947"/>
                <a:gd name="connsiteY142" fmla="*/ 697653 h 1073573"/>
                <a:gd name="connsiteX143" fmla="*/ 802640 w 2705947"/>
                <a:gd name="connsiteY143" fmla="*/ 728133 h 1073573"/>
                <a:gd name="connsiteX144" fmla="*/ 785707 w 2705947"/>
                <a:gd name="connsiteY144" fmla="*/ 748453 h 1073573"/>
                <a:gd name="connsiteX145" fmla="*/ 778934 w 2705947"/>
                <a:gd name="connsiteY145" fmla="*/ 799253 h 1073573"/>
                <a:gd name="connsiteX146" fmla="*/ 775547 w 2705947"/>
                <a:gd name="connsiteY146" fmla="*/ 812800 h 1073573"/>
                <a:gd name="connsiteX147" fmla="*/ 755227 w 2705947"/>
                <a:gd name="connsiteY147" fmla="*/ 812800 h 1073573"/>
                <a:gd name="connsiteX148" fmla="*/ 738294 w 2705947"/>
                <a:gd name="connsiteY148" fmla="*/ 792480 h 1073573"/>
                <a:gd name="connsiteX149" fmla="*/ 738294 w 2705947"/>
                <a:gd name="connsiteY149" fmla="*/ 792480 h 1073573"/>
                <a:gd name="connsiteX150" fmla="*/ 714587 w 2705947"/>
                <a:gd name="connsiteY150" fmla="*/ 775547 h 1073573"/>
                <a:gd name="connsiteX151" fmla="*/ 721360 w 2705947"/>
                <a:gd name="connsiteY151" fmla="*/ 738293 h 1073573"/>
                <a:gd name="connsiteX152" fmla="*/ 721360 w 2705947"/>
                <a:gd name="connsiteY152" fmla="*/ 714587 h 1073573"/>
                <a:gd name="connsiteX153" fmla="*/ 721360 w 2705947"/>
                <a:gd name="connsiteY153" fmla="*/ 694267 h 1073573"/>
                <a:gd name="connsiteX154" fmla="*/ 717974 w 2705947"/>
                <a:gd name="connsiteY154" fmla="*/ 663787 h 1073573"/>
                <a:gd name="connsiteX155" fmla="*/ 707814 w 2705947"/>
                <a:gd name="connsiteY155" fmla="*/ 640080 h 1073573"/>
                <a:gd name="connsiteX156" fmla="*/ 711200 w 2705947"/>
                <a:gd name="connsiteY156" fmla="*/ 609600 h 1073573"/>
                <a:gd name="connsiteX157" fmla="*/ 707814 w 2705947"/>
                <a:gd name="connsiteY157" fmla="*/ 589280 h 1073573"/>
                <a:gd name="connsiteX158" fmla="*/ 697654 w 2705947"/>
                <a:gd name="connsiteY158" fmla="*/ 562187 h 1073573"/>
                <a:gd name="connsiteX159" fmla="*/ 687494 w 2705947"/>
                <a:gd name="connsiteY159" fmla="*/ 555413 h 1073573"/>
                <a:gd name="connsiteX160" fmla="*/ 657014 w 2705947"/>
                <a:gd name="connsiteY160" fmla="*/ 545253 h 1073573"/>
                <a:gd name="connsiteX161" fmla="*/ 602827 w 2705947"/>
                <a:gd name="connsiteY161" fmla="*/ 545253 h 1073573"/>
                <a:gd name="connsiteX162" fmla="*/ 565574 w 2705947"/>
                <a:gd name="connsiteY162" fmla="*/ 541867 h 1073573"/>
                <a:gd name="connsiteX163" fmla="*/ 538480 w 2705947"/>
                <a:gd name="connsiteY163" fmla="*/ 538480 h 1073573"/>
                <a:gd name="connsiteX164" fmla="*/ 538480 w 2705947"/>
                <a:gd name="connsiteY164" fmla="*/ 538480 h 1073573"/>
                <a:gd name="connsiteX165" fmla="*/ 494454 w 2705947"/>
                <a:gd name="connsiteY165" fmla="*/ 518160 h 1073573"/>
                <a:gd name="connsiteX166" fmla="*/ 474134 w 2705947"/>
                <a:gd name="connsiteY166" fmla="*/ 501227 h 1073573"/>
                <a:gd name="connsiteX167" fmla="*/ 467360 w 2705947"/>
                <a:gd name="connsiteY167" fmla="*/ 491067 h 1073573"/>
                <a:gd name="connsiteX168" fmla="*/ 423334 w 2705947"/>
                <a:gd name="connsiteY168" fmla="*/ 484293 h 1073573"/>
                <a:gd name="connsiteX169" fmla="*/ 389467 w 2705947"/>
                <a:gd name="connsiteY169" fmla="*/ 494453 h 1073573"/>
                <a:gd name="connsiteX170" fmla="*/ 362374 w 2705947"/>
                <a:gd name="connsiteY170" fmla="*/ 491067 h 1073573"/>
                <a:gd name="connsiteX171" fmla="*/ 335280 w 2705947"/>
                <a:gd name="connsiteY171" fmla="*/ 467360 h 1073573"/>
                <a:gd name="connsiteX172" fmla="*/ 308187 w 2705947"/>
                <a:gd name="connsiteY172" fmla="*/ 457200 h 1073573"/>
                <a:gd name="connsiteX173" fmla="*/ 274320 w 2705947"/>
                <a:gd name="connsiteY173" fmla="*/ 433493 h 1073573"/>
                <a:gd name="connsiteX174" fmla="*/ 264160 w 2705947"/>
                <a:gd name="connsiteY174" fmla="*/ 403013 h 1073573"/>
                <a:gd name="connsiteX175" fmla="*/ 243840 w 2705947"/>
                <a:gd name="connsiteY175" fmla="*/ 392853 h 1073573"/>
                <a:gd name="connsiteX176" fmla="*/ 223520 w 2705947"/>
                <a:gd name="connsiteY176" fmla="*/ 375920 h 1073573"/>
                <a:gd name="connsiteX177" fmla="*/ 203200 w 2705947"/>
                <a:gd name="connsiteY177" fmla="*/ 345440 h 1073573"/>
                <a:gd name="connsiteX178" fmla="*/ 203200 w 2705947"/>
                <a:gd name="connsiteY178" fmla="*/ 345440 h 1073573"/>
                <a:gd name="connsiteX179" fmla="*/ 172720 w 2705947"/>
                <a:gd name="connsiteY179" fmla="*/ 294640 h 1073573"/>
                <a:gd name="connsiteX180" fmla="*/ 152400 w 2705947"/>
                <a:gd name="connsiteY180" fmla="*/ 284480 h 1073573"/>
                <a:gd name="connsiteX181" fmla="*/ 135467 w 2705947"/>
                <a:gd name="connsiteY181" fmla="*/ 247227 h 1073573"/>
                <a:gd name="connsiteX182" fmla="*/ 125307 w 2705947"/>
                <a:gd name="connsiteY182" fmla="*/ 223520 h 1073573"/>
                <a:gd name="connsiteX183" fmla="*/ 111760 w 2705947"/>
                <a:gd name="connsiteY183" fmla="*/ 209973 h 1073573"/>
                <a:gd name="connsiteX184" fmla="*/ 84667 w 2705947"/>
                <a:gd name="connsiteY184" fmla="*/ 193040 h 1073573"/>
                <a:gd name="connsiteX185" fmla="*/ 64347 w 2705947"/>
                <a:gd name="connsiteY185" fmla="*/ 182880 h 1073573"/>
                <a:gd name="connsiteX186" fmla="*/ 47414 w 2705947"/>
                <a:gd name="connsiteY186" fmla="*/ 182880 h 1073573"/>
                <a:gd name="connsiteX187" fmla="*/ 37254 w 2705947"/>
                <a:gd name="connsiteY187" fmla="*/ 189653 h 1073573"/>
                <a:gd name="connsiteX188" fmla="*/ 30480 w 2705947"/>
                <a:gd name="connsiteY188" fmla="*/ 203200 h 1073573"/>
                <a:gd name="connsiteX189" fmla="*/ 27094 w 2705947"/>
                <a:gd name="connsiteY189" fmla="*/ 230293 h 1073573"/>
                <a:gd name="connsiteX190" fmla="*/ 16934 w 2705947"/>
                <a:gd name="connsiteY190" fmla="*/ 247227 h 1073573"/>
                <a:gd name="connsiteX191" fmla="*/ 6774 w 2705947"/>
                <a:gd name="connsiteY191" fmla="*/ 257387 h 1073573"/>
                <a:gd name="connsiteX192" fmla="*/ 3387 w 2705947"/>
                <a:gd name="connsiteY192" fmla="*/ 270933 h 1073573"/>
                <a:gd name="connsiteX193" fmla="*/ 0 w 2705947"/>
                <a:gd name="connsiteY193" fmla="*/ 284480 h 1073573"/>
                <a:gd name="connsiteX194" fmla="*/ 0 w 2705947"/>
                <a:gd name="connsiteY194" fmla="*/ 304800 h 1073573"/>
                <a:gd name="connsiteX195" fmla="*/ 0 w 2705947"/>
                <a:gd name="connsiteY195" fmla="*/ 328507 h 1073573"/>
                <a:gd name="connsiteX196" fmla="*/ 0 w 2705947"/>
                <a:gd name="connsiteY196" fmla="*/ 335280 h 1073573"/>
                <a:gd name="connsiteX197" fmla="*/ 13547 w 2705947"/>
                <a:gd name="connsiteY197" fmla="*/ 348827 h 1073573"/>
                <a:gd name="connsiteX198" fmla="*/ 13547 w 2705947"/>
                <a:gd name="connsiteY198" fmla="*/ 352213 h 1073573"/>
                <a:gd name="connsiteX199" fmla="*/ 20320 w 2705947"/>
                <a:gd name="connsiteY199" fmla="*/ 362373 h 1073573"/>
                <a:gd name="connsiteX200" fmla="*/ 13547 w 2705947"/>
                <a:gd name="connsiteY200" fmla="*/ 369147 h 1073573"/>
                <a:gd name="connsiteX201" fmla="*/ 16934 w 2705947"/>
                <a:gd name="connsiteY201" fmla="*/ 392853 h 1073573"/>
                <a:gd name="connsiteX202" fmla="*/ 13547 w 2705947"/>
                <a:gd name="connsiteY202" fmla="*/ 406400 h 1073573"/>
                <a:gd name="connsiteX203" fmla="*/ 10160 w 2705947"/>
                <a:gd name="connsiteY203" fmla="*/ 416560 h 1073573"/>
                <a:gd name="connsiteX204" fmla="*/ 6774 w 2705947"/>
                <a:gd name="connsiteY204" fmla="*/ 430107 h 1073573"/>
                <a:gd name="connsiteX205" fmla="*/ 3387 w 2705947"/>
                <a:gd name="connsiteY205" fmla="*/ 440267 h 1073573"/>
                <a:gd name="connsiteX206" fmla="*/ 16934 w 2705947"/>
                <a:gd name="connsiteY206" fmla="*/ 443653 h 1073573"/>
                <a:gd name="connsiteX207" fmla="*/ 20320 w 2705947"/>
                <a:gd name="connsiteY207" fmla="*/ 450427 h 1073573"/>
                <a:gd name="connsiteX208" fmla="*/ 23707 w 2705947"/>
                <a:gd name="connsiteY208" fmla="*/ 457200 h 1073573"/>
                <a:gd name="connsiteX209" fmla="*/ 30480 w 2705947"/>
                <a:gd name="connsiteY209" fmla="*/ 460587 h 1073573"/>
                <a:gd name="connsiteX210" fmla="*/ 40640 w 2705947"/>
                <a:gd name="connsiteY210" fmla="*/ 474133 h 1073573"/>
                <a:gd name="connsiteX211" fmla="*/ 47414 w 2705947"/>
                <a:gd name="connsiteY211" fmla="*/ 474133 h 1073573"/>
                <a:gd name="connsiteX212" fmla="*/ 54187 w 2705947"/>
                <a:gd name="connsiteY212" fmla="*/ 463973 h 1073573"/>
                <a:gd name="connsiteX213" fmla="*/ 71120 w 2705947"/>
                <a:gd name="connsiteY213" fmla="*/ 460587 h 1073573"/>
                <a:gd name="connsiteX214" fmla="*/ 88054 w 2705947"/>
                <a:gd name="connsiteY214" fmla="*/ 460587 h 1073573"/>
                <a:gd name="connsiteX215" fmla="*/ 98214 w 2705947"/>
                <a:gd name="connsiteY215" fmla="*/ 460587 h 1073573"/>
                <a:gd name="connsiteX216" fmla="*/ 115147 w 2705947"/>
                <a:gd name="connsiteY216" fmla="*/ 463973 h 1073573"/>
                <a:gd name="connsiteX217" fmla="*/ 128694 w 2705947"/>
                <a:gd name="connsiteY217" fmla="*/ 470747 h 1073573"/>
                <a:gd name="connsiteX218" fmla="*/ 138854 w 2705947"/>
                <a:gd name="connsiteY218" fmla="*/ 480907 h 1073573"/>
                <a:gd name="connsiteX219" fmla="*/ 135467 w 2705947"/>
                <a:gd name="connsiteY219" fmla="*/ 491067 h 1073573"/>
                <a:gd name="connsiteX220" fmla="*/ 132080 w 2705947"/>
                <a:gd name="connsiteY220" fmla="*/ 504613 h 1073573"/>
                <a:gd name="connsiteX221" fmla="*/ 132080 w 2705947"/>
                <a:gd name="connsiteY221" fmla="*/ 504613 h 1073573"/>
                <a:gd name="connsiteX222" fmla="*/ 125307 w 2705947"/>
                <a:gd name="connsiteY222" fmla="*/ 524933 h 1073573"/>
                <a:gd name="connsiteX223" fmla="*/ 135467 w 2705947"/>
                <a:gd name="connsiteY223" fmla="*/ 552027 h 1073573"/>
                <a:gd name="connsiteX224" fmla="*/ 142240 w 2705947"/>
                <a:gd name="connsiteY224" fmla="*/ 555413 h 1073573"/>
                <a:gd name="connsiteX225" fmla="*/ 155787 w 2705947"/>
                <a:gd name="connsiteY225" fmla="*/ 555413 h 1073573"/>
                <a:gd name="connsiteX226" fmla="*/ 172720 w 2705947"/>
                <a:gd name="connsiteY226" fmla="*/ 555413 h 1073573"/>
                <a:gd name="connsiteX227" fmla="*/ 186267 w 2705947"/>
                <a:gd name="connsiteY227" fmla="*/ 541867 h 1073573"/>
                <a:gd name="connsiteX228" fmla="*/ 193040 w 2705947"/>
                <a:gd name="connsiteY228" fmla="*/ 535093 h 1073573"/>
                <a:gd name="connsiteX229" fmla="*/ 193040 w 2705947"/>
                <a:gd name="connsiteY229" fmla="*/ 531707 h 1073573"/>
                <a:gd name="connsiteX230" fmla="*/ 203200 w 2705947"/>
                <a:gd name="connsiteY230" fmla="*/ 531707 h 1073573"/>
                <a:gd name="connsiteX231" fmla="*/ 216747 w 2705947"/>
                <a:gd name="connsiteY231" fmla="*/ 531707 h 1073573"/>
                <a:gd name="connsiteX232" fmla="*/ 220134 w 2705947"/>
                <a:gd name="connsiteY232" fmla="*/ 538480 h 1073573"/>
                <a:gd name="connsiteX233" fmla="*/ 240454 w 2705947"/>
                <a:gd name="connsiteY233" fmla="*/ 545253 h 1073573"/>
                <a:gd name="connsiteX234" fmla="*/ 240454 w 2705947"/>
                <a:gd name="connsiteY234" fmla="*/ 555413 h 1073573"/>
                <a:gd name="connsiteX235" fmla="*/ 240454 w 2705947"/>
                <a:gd name="connsiteY235" fmla="*/ 565573 h 1073573"/>
                <a:gd name="connsiteX236" fmla="*/ 243840 w 2705947"/>
                <a:gd name="connsiteY236" fmla="*/ 575733 h 1073573"/>
                <a:gd name="connsiteX237" fmla="*/ 254000 w 2705947"/>
                <a:gd name="connsiteY237" fmla="*/ 592667 h 1073573"/>
                <a:gd name="connsiteX238" fmla="*/ 267547 w 2705947"/>
                <a:gd name="connsiteY238" fmla="*/ 602827 h 1073573"/>
                <a:gd name="connsiteX239" fmla="*/ 284480 w 2705947"/>
                <a:gd name="connsiteY239" fmla="*/ 612987 h 1073573"/>
                <a:gd name="connsiteX240" fmla="*/ 287867 w 2705947"/>
                <a:gd name="connsiteY240" fmla="*/ 623147 h 1073573"/>
                <a:gd name="connsiteX241" fmla="*/ 291254 w 2705947"/>
                <a:gd name="connsiteY241" fmla="*/ 629920 h 1073573"/>
                <a:gd name="connsiteX242" fmla="*/ 301414 w 2705947"/>
                <a:gd name="connsiteY242" fmla="*/ 633307 h 1073573"/>
                <a:gd name="connsiteX243" fmla="*/ 318347 w 2705947"/>
                <a:gd name="connsiteY243" fmla="*/ 633307 h 1073573"/>
                <a:gd name="connsiteX244" fmla="*/ 338667 w 2705947"/>
                <a:gd name="connsiteY244" fmla="*/ 646853 h 1073573"/>
                <a:gd name="connsiteX245" fmla="*/ 338667 w 2705947"/>
                <a:gd name="connsiteY245" fmla="*/ 663787 h 1073573"/>
                <a:gd name="connsiteX246" fmla="*/ 338667 w 2705947"/>
                <a:gd name="connsiteY246" fmla="*/ 663787 h 1073573"/>
                <a:gd name="connsiteX247" fmla="*/ 335280 w 2705947"/>
                <a:gd name="connsiteY247" fmla="*/ 697653 h 1073573"/>
                <a:gd name="connsiteX248" fmla="*/ 335280 w 2705947"/>
                <a:gd name="connsiteY248" fmla="*/ 717973 h 1073573"/>
                <a:gd name="connsiteX249" fmla="*/ 338667 w 2705947"/>
                <a:gd name="connsiteY249" fmla="*/ 728133 h 1073573"/>
                <a:gd name="connsiteX250" fmla="*/ 348827 w 2705947"/>
                <a:gd name="connsiteY250" fmla="*/ 731520 h 1073573"/>
                <a:gd name="connsiteX251" fmla="*/ 372534 w 2705947"/>
                <a:gd name="connsiteY251" fmla="*/ 731520 h 1073573"/>
                <a:gd name="connsiteX252" fmla="*/ 396240 w 2705947"/>
                <a:gd name="connsiteY252" fmla="*/ 734907 h 1073573"/>
                <a:gd name="connsiteX253" fmla="*/ 433494 w 2705947"/>
                <a:gd name="connsiteY253" fmla="*/ 745067 h 1073573"/>
                <a:gd name="connsiteX254" fmla="*/ 440267 w 2705947"/>
                <a:gd name="connsiteY254" fmla="*/ 758613 h 1073573"/>
                <a:gd name="connsiteX255" fmla="*/ 447040 w 2705947"/>
                <a:gd name="connsiteY255" fmla="*/ 778933 h 1073573"/>
                <a:gd name="connsiteX256" fmla="*/ 467360 w 2705947"/>
                <a:gd name="connsiteY256" fmla="*/ 806027 h 1073573"/>
                <a:gd name="connsiteX257" fmla="*/ 480907 w 2705947"/>
                <a:gd name="connsiteY257" fmla="*/ 833120 h 1073573"/>
                <a:gd name="connsiteX258" fmla="*/ 491067 w 2705947"/>
                <a:gd name="connsiteY258" fmla="*/ 846667 h 1073573"/>
                <a:gd name="connsiteX259" fmla="*/ 491067 w 2705947"/>
                <a:gd name="connsiteY259" fmla="*/ 863600 h 1073573"/>
                <a:gd name="connsiteX260" fmla="*/ 511387 w 2705947"/>
                <a:gd name="connsiteY260" fmla="*/ 924560 h 1073573"/>
                <a:gd name="connsiteX0" fmla="*/ 511387 w 2705947"/>
                <a:gd name="connsiteY0" fmla="*/ 924560 h 1073573"/>
                <a:gd name="connsiteX1" fmla="*/ 589280 w 2705947"/>
                <a:gd name="connsiteY1" fmla="*/ 934720 h 1073573"/>
                <a:gd name="connsiteX2" fmla="*/ 657014 w 2705947"/>
                <a:gd name="connsiteY2" fmla="*/ 938107 h 1073573"/>
                <a:gd name="connsiteX3" fmla="*/ 663787 w 2705947"/>
                <a:gd name="connsiteY3" fmla="*/ 944880 h 1073573"/>
                <a:gd name="connsiteX4" fmla="*/ 697654 w 2705947"/>
                <a:gd name="connsiteY4" fmla="*/ 985520 h 1073573"/>
                <a:gd name="connsiteX5" fmla="*/ 738294 w 2705947"/>
                <a:gd name="connsiteY5" fmla="*/ 1026160 h 1073573"/>
                <a:gd name="connsiteX6" fmla="*/ 755227 w 2705947"/>
                <a:gd name="connsiteY6" fmla="*/ 1049867 h 1073573"/>
                <a:gd name="connsiteX7" fmla="*/ 802640 w 2705947"/>
                <a:gd name="connsiteY7" fmla="*/ 1066800 h 1073573"/>
                <a:gd name="connsiteX8" fmla="*/ 839894 w 2705947"/>
                <a:gd name="connsiteY8" fmla="*/ 1073573 h 1073573"/>
                <a:gd name="connsiteX9" fmla="*/ 900854 w 2705947"/>
                <a:gd name="connsiteY9" fmla="*/ 1053253 h 1073573"/>
                <a:gd name="connsiteX10" fmla="*/ 917787 w 2705947"/>
                <a:gd name="connsiteY10" fmla="*/ 1036320 h 1073573"/>
                <a:gd name="connsiteX11" fmla="*/ 924560 w 2705947"/>
                <a:gd name="connsiteY11" fmla="*/ 1009227 h 1073573"/>
                <a:gd name="connsiteX12" fmla="*/ 927947 w 2705947"/>
                <a:gd name="connsiteY12" fmla="*/ 995680 h 1073573"/>
                <a:gd name="connsiteX13" fmla="*/ 968587 w 2705947"/>
                <a:gd name="connsiteY13" fmla="*/ 971973 h 1073573"/>
                <a:gd name="connsiteX14" fmla="*/ 982134 w 2705947"/>
                <a:gd name="connsiteY14" fmla="*/ 965200 h 1073573"/>
                <a:gd name="connsiteX15" fmla="*/ 1005840 w 2705947"/>
                <a:gd name="connsiteY15" fmla="*/ 965200 h 1073573"/>
                <a:gd name="connsiteX16" fmla="*/ 1043094 w 2705947"/>
                <a:gd name="connsiteY16" fmla="*/ 944880 h 1073573"/>
                <a:gd name="connsiteX17" fmla="*/ 1060027 w 2705947"/>
                <a:gd name="connsiteY17" fmla="*/ 921173 h 1073573"/>
                <a:gd name="connsiteX18" fmla="*/ 1063414 w 2705947"/>
                <a:gd name="connsiteY18" fmla="*/ 894080 h 1073573"/>
                <a:gd name="connsiteX19" fmla="*/ 1090507 w 2705947"/>
                <a:gd name="connsiteY19" fmla="*/ 836507 h 1073573"/>
                <a:gd name="connsiteX20" fmla="*/ 1090507 w 2705947"/>
                <a:gd name="connsiteY20" fmla="*/ 806027 h 1073573"/>
                <a:gd name="connsiteX21" fmla="*/ 1104054 w 2705947"/>
                <a:gd name="connsiteY21" fmla="*/ 792480 h 1073573"/>
                <a:gd name="connsiteX22" fmla="*/ 1127760 w 2705947"/>
                <a:gd name="connsiteY22" fmla="*/ 782320 h 1073573"/>
                <a:gd name="connsiteX23" fmla="*/ 1154854 w 2705947"/>
                <a:gd name="connsiteY23" fmla="*/ 778933 h 1073573"/>
                <a:gd name="connsiteX24" fmla="*/ 1181947 w 2705947"/>
                <a:gd name="connsiteY24" fmla="*/ 755227 h 1073573"/>
                <a:gd name="connsiteX25" fmla="*/ 1205654 w 2705947"/>
                <a:gd name="connsiteY25" fmla="*/ 714587 h 1073573"/>
                <a:gd name="connsiteX26" fmla="*/ 1229360 w 2705947"/>
                <a:gd name="connsiteY26" fmla="*/ 673947 h 1073573"/>
                <a:gd name="connsiteX27" fmla="*/ 1236134 w 2705947"/>
                <a:gd name="connsiteY27" fmla="*/ 660400 h 1073573"/>
                <a:gd name="connsiteX28" fmla="*/ 1249680 w 2705947"/>
                <a:gd name="connsiteY28" fmla="*/ 657013 h 1073573"/>
                <a:gd name="connsiteX29" fmla="*/ 1293707 w 2705947"/>
                <a:gd name="connsiteY29" fmla="*/ 663787 h 1073573"/>
                <a:gd name="connsiteX30" fmla="*/ 1307254 w 2705947"/>
                <a:gd name="connsiteY30" fmla="*/ 677333 h 1073573"/>
                <a:gd name="connsiteX31" fmla="*/ 1314027 w 2705947"/>
                <a:gd name="connsiteY31" fmla="*/ 697653 h 1073573"/>
                <a:gd name="connsiteX32" fmla="*/ 1317414 w 2705947"/>
                <a:gd name="connsiteY32" fmla="*/ 714587 h 1073573"/>
                <a:gd name="connsiteX33" fmla="*/ 1320800 w 2705947"/>
                <a:gd name="connsiteY33" fmla="*/ 717973 h 1073573"/>
                <a:gd name="connsiteX34" fmla="*/ 1405467 w 2705947"/>
                <a:gd name="connsiteY34" fmla="*/ 717973 h 1073573"/>
                <a:gd name="connsiteX35" fmla="*/ 1422400 w 2705947"/>
                <a:gd name="connsiteY35" fmla="*/ 711200 h 1073573"/>
                <a:gd name="connsiteX36" fmla="*/ 1425787 w 2705947"/>
                <a:gd name="connsiteY36" fmla="*/ 697653 h 1073573"/>
                <a:gd name="connsiteX37" fmla="*/ 1425787 w 2705947"/>
                <a:gd name="connsiteY37" fmla="*/ 687493 h 1073573"/>
                <a:gd name="connsiteX38" fmla="*/ 1432560 w 2705947"/>
                <a:gd name="connsiteY38" fmla="*/ 680720 h 1073573"/>
                <a:gd name="connsiteX39" fmla="*/ 1459654 w 2705947"/>
                <a:gd name="connsiteY39" fmla="*/ 673947 h 1073573"/>
                <a:gd name="connsiteX40" fmla="*/ 1476587 w 2705947"/>
                <a:gd name="connsiteY40" fmla="*/ 677333 h 1073573"/>
                <a:gd name="connsiteX41" fmla="*/ 1496907 w 2705947"/>
                <a:gd name="connsiteY41" fmla="*/ 680720 h 1073573"/>
                <a:gd name="connsiteX42" fmla="*/ 1517227 w 2705947"/>
                <a:gd name="connsiteY42" fmla="*/ 697653 h 1073573"/>
                <a:gd name="connsiteX43" fmla="*/ 1544320 w 2705947"/>
                <a:gd name="connsiteY43" fmla="*/ 711200 h 1073573"/>
                <a:gd name="connsiteX44" fmla="*/ 1564640 w 2705947"/>
                <a:gd name="connsiteY44" fmla="*/ 748453 h 1073573"/>
                <a:gd name="connsiteX45" fmla="*/ 1588347 w 2705947"/>
                <a:gd name="connsiteY45" fmla="*/ 768773 h 1073573"/>
                <a:gd name="connsiteX46" fmla="*/ 1618827 w 2705947"/>
                <a:gd name="connsiteY46" fmla="*/ 782320 h 1073573"/>
                <a:gd name="connsiteX47" fmla="*/ 1639147 w 2705947"/>
                <a:gd name="connsiteY47" fmla="*/ 782320 h 1073573"/>
                <a:gd name="connsiteX48" fmla="*/ 1656080 w 2705947"/>
                <a:gd name="connsiteY48" fmla="*/ 758613 h 1073573"/>
                <a:gd name="connsiteX49" fmla="*/ 1703494 w 2705947"/>
                <a:gd name="connsiteY49" fmla="*/ 711200 h 1073573"/>
                <a:gd name="connsiteX50" fmla="*/ 1713654 w 2705947"/>
                <a:gd name="connsiteY50" fmla="*/ 704427 h 1073573"/>
                <a:gd name="connsiteX51" fmla="*/ 1733974 w 2705947"/>
                <a:gd name="connsiteY51" fmla="*/ 701040 h 1073573"/>
                <a:gd name="connsiteX52" fmla="*/ 1788160 w 2705947"/>
                <a:gd name="connsiteY52" fmla="*/ 704427 h 1073573"/>
                <a:gd name="connsiteX53" fmla="*/ 1822027 w 2705947"/>
                <a:gd name="connsiteY53" fmla="*/ 704427 h 1073573"/>
                <a:gd name="connsiteX54" fmla="*/ 1845734 w 2705947"/>
                <a:gd name="connsiteY54" fmla="*/ 704427 h 1073573"/>
                <a:gd name="connsiteX55" fmla="*/ 1859280 w 2705947"/>
                <a:gd name="connsiteY55" fmla="*/ 701040 h 1073573"/>
                <a:gd name="connsiteX56" fmla="*/ 1876214 w 2705947"/>
                <a:gd name="connsiteY56" fmla="*/ 677333 h 1073573"/>
                <a:gd name="connsiteX57" fmla="*/ 1889760 w 2705947"/>
                <a:gd name="connsiteY57" fmla="*/ 646853 h 1073573"/>
                <a:gd name="connsiteX58" fmla="*/ 1893147 w 2705947"/>
                <a:gd name="connsiteY58" fmla="*/ 633307 h 1073573"/>
                <a:gd name="connsiteX59" fmla="*/ 1906694 w 2705947"/>
                <a:gd name="connsiteY59" fmla="*/ 629920 h 1073573"/>
                <a:gd name="connsiteX60" fmla="*/ 1910080 w 2705947"/>
                <a:gd name="connsiteY60" fmla="*/ 612987 h 1073573"/>
                <a:gd name="connsiteX61" fmla="*/ 1930400 w 2705947"/>
                <a:gd name="connsiteY61" fmla="*/ 589280 h 1073573"/>
                <a:gd name="connsiteX62" fmla="*/ 1960880 w 2705947"/>
                <a:gd name="connsiteY62" fmla="*/ 572347 h 1073573"/>
                <a:gd name="connsiteX63" fmla="*/ 2011680 w 2705947"/>
                <a:gd name="connsiteY63" fmla="*/ 575733 h 1073573"/>
                <a:gd name="connsiteX64" fmla="*/ 2042160 w 2705947"/>
                <a:gd name="connsiteY64" fmla="*/ 585893 h 1073573"/>
                <a:gd name="connsiteX65" fmla="*/ 2120054 w 2705947"/>
                <a:gd name="connsiteY65" fmla="*/ 599440 h 1073573"/>
                <a:gd name="connsiteX66" fmla="*/ 2164080 w 2705947"/>
                <a:gd name="connsiteY66" fmla="*/ 606213 h 1073573"/>
                <a:gd name="connsiteX67" fmla="*/ 2181014 w 2705947"/>
                <a:gd name="connsiteY67" fmla="*/ 629920 h 1073573"/>
                <a:gd name="connsiteX68" fmla="*/ 2211494 w 2705947"/>
                <a:gd name="connsiteY68" fmla="*/ 657013 h 1073573"/>
                <a:gd name="connsiteX69" fmla="*/ 2231814 w 2705947"/>
                <a:gd name="connsiteY69" fmla="*/ 667173 h 1073573"/>
                <a:gd name="connsiteX70" fmla="*/ 2269067 w 2705947"/>
                <a:gd name="connsiteY70" fmla="*/ 680720 h 1073573"/>
                <a:gd name="connsiteX71" fmla="*/ 2302934 w 2705947"/>
                <a:gd name="connsiteY71" fmla="*/ 684107 h 1073573"/>
                <a:gd name="connsiteX72" fmla="*/ 2350347 w 2705947"/>
                <a:gd name="connsiteY72" fmla="*/ 714587 h 1073573"/>
                <a:gd name="connsiteX73" fmla="*/ 2377440 w 2705947"/>
                <a:gd name="connsiteY73" fmla="*/ 728133 h 1073573"/>
                <a:gd name="connsiteX74" fmla="*/ 2411307 w 2705947"/>
                <a:gd name="connsiteY74" fmla="*/ 745067 h 1073573"/>
                <a:gd name="connsiteX75" fmla="*/ 2468880 w 2705947"/>
                <a:gd name="connsiteY75" fmla="*/ 751840 h 1073573"/>
                <a:gd name="connsiteX76" fmla="*/ 2509520 w 2705947"/>
                <a:gd name="connsiteY76" fmla="*/ 758613 h 1073573"/>
                <a:gd name="connsiteX77" fmla="*/ 2556934 w 2705947"/>
                <a:gd name="connsiteY77" fmla="*/ 826347 h 1073573"/>
                <a:gd name="connsiteX78" fmla="*/ 2580640 w 2705947"/>
                <a:gd name="connsiteY78" fmla="*/ 856827 h 1073573"/>
                <a:gd name="connsiteX79" fmla="*/ 2604347 w 2705947"/>
                <a:gd name="connsiteY79" fmla="*/ 897467 h 1073573"/>
                <a:gd name="connsiteX80" fmla="*/ 2634827 w 2705947"/>
                <a:gd name="connsiteY80" fmla="*/ 917787 h 1073573"/>
                <a:gd name="connsiteX81" fmla="*/ 2665307 w 2705947"/>
                <a:gd name="connsiteY81" fmla="*/ 924560 h 1073573"/>
                <a:gd name="connsiteX82" fmla="*/ 2705947 w 2705947"/>
                <a:gd name="connsiteY82" fmla="*/ 904240 h 1073573"/>
                <a:gd name="connsiteX83" fmla="*/ 2699174 w 2705947"/>
                <a:gd name="connsiteY83" fmla="*/ 768773 h 1073573"/>
                <a:gd name="connsiteX84" fmla="*/ 1960213 w 2705947"/>
                <a:gd name="connsiteY84" fmla="*/ 571567 h 1073573"/>
                <a:gd name="connsiteX85" fmla="*/ 1968475 w 2705947"/>
                <a:gd name="connsiteY85" fmla="*/ 564620 h 1073573"/>
                <a:gd name="connsiteX86" fmla="*/ 1927380 w 2705947"/>
                <a:gd name="connsiteY86" fmla="*/ 537613 h 1073573"/>
                <a:gd name="connsiteX87" fmla="*/ 1883642 w 2705947"/>
                <a:gd name="connsiteY87" fmla="*/ 500534 h 1073573"/>
                <a:gd name="connsiteX88" fmla="*/ 1880710 w 2705947"/>
                <a:gd name="connsiteY88" fmla="*/ 445131 h 1073573"/>
                <a:gd name="connsiteX89" fmla="*/ 1845977 w 2705947"/>
                <a:gd name="connsiteY89" fmla="*/ 386255 h 1073573"/>
                <a:gd name="connsiteX90" fmla="*/ 1850852 w 2705947"/>
                <a:gd name="connsiteY90" fmla="*/ 340925 h 1073573"/>
                <a:gd name="connsiteX91" fmla="*/ 1807114 w 2705947"/>
                <a:gd name="connsiteY91" fmla="*/ 331721 h 1073573"/>
                <a:gd name="connsiteX92" fmla="*/ 1727733 w 2705947"/>
                <a:gd name="connsiteY92" fmla="*/ 287087 h 1073573"/>
                <a:gd name="connsiteX93" fmla="*/ 1648641 w 2705947"/>
                <a:gd name="connsiteY93" fmla="*/ 267721 h 1073573"/>
                <a:gd name="connsiteX94" fmla="*/ 1639968 w 2705947"/>
                <a:gd name="connsiteY94" fmla="*/ 240715 h 1073573"/>
                <a:gd name="connsiteX95" fmla="*/ 1632617 w 2705947"/>
                <a:gd name="connsiteY95" fmla="*/ 182707 h 1073573"/>
                <a:gd name="connsiteX96" fmla="*/ 1647075 w 2705947"/>
                <a:gd name="connsiteY96" fmla="*/ 132341 h 1073573"/>
                <a:gd name="connsiteX97" fmla="*/ 1702628 w 2705947"/>
                <a:gd name="connsiteY97" fmla="*/ 103164 h 1073573"/>
                <a:gd name="connsiteX98" fmla="*/ 1699696 w 2705947"/>
                <a:gd name="connsiteY98" fmla="*/ 63045 h 1073573"/>
                <a:gd name="connsiteX99" fmla="*/ 1710601 w 2705947"/>
                <a:gd name="connsiteY99" fmla="*/ 6165 h 1073573"/>
                <a:gd name="connsiteX100" fmla="*/ 1618827 w 2705947"/>
                <a:gd name="connsiteY100" fmla="*/ 0 h 1073573"/>
                <a:gd name="connsiteX101" fmla="*/ 1625600 w 2705947"/>
                <a:gd name="connsiteY101" fmla="*/ 16933 h 1073573"/>
                <a:gd name="connsiteX102" fmla="*/ 1615440 w 2705947"/>
                <a:gd name="connsiteY102" fmla="*/ 37253 h 1073573"/>
                <a:gd name="connsiteX103" fmla="*/ 1584960 w 2705947"/>
                <a:gd name="connsiteY103" fmla="*/ 54187 h 1073573"/>
                <a:gd name="connsiteX104" fmla="*/ 1540934 w 2705947"/>
                <a:gd name="connsiteY104" fmla="*/ 118533 h 1073573"/>
                <a:gd name="connsiteX105" fmla="*/ 1507067 w 2705947"/>
                <a:gd name="connsiteY105" fmla="*/ 128693 h 1073573"/>
                <a:gd name="connsiteX106" fmla="*/ 1513840 w 2705947"/>
                <a:gd name="connsiteY106" fmla="*/ 186267 h 1073573"/>
                <a:gd name="connsiteX107" fmla="*/ 1486747 w 2705947"/>
                <a:gd name="connsiteY107" fmla="*/ 216747 h 1073573"/>
                <a:gd name="connsiteX108" fmla="*/ 1486747 w 2705947"/>
                <a:gd name="connsiteY108" fmla="*/ 216747 h 1073573"/>
                <a:gd name="connsiteX109" fmla="*/ 1422400 w 2705947"/>
                <a:gd name="connsiteY109" fmla="*/ 250613 h 1073573"/>
                <a:gd name="connsiteX110" fmla="*/ 1405467 w 2705947"/>
                <a:gd name="connsiteY110" fmla="*/ 277707 h 1073573"/>
                <a:gd name="connsiteX111" fmla="*/ 1405467 w 2705947"/>
                <a:gd name="connsiteY111" fmla="*/ 277707 h 1073573"/>
                <a:gd name="connsiteX112" fmla="*/ 1398694 w 2705947"/>
                <a:gd name="connsiteY112" fmla="*/ 314960 h 1073573"/>
                <a:gd name="connsiteX113" fmla="*/ 1395307 w 2705947"/>
                <a:gd name="connsiteY113" fmla="*/ 338667 h 1073573"/>
                <a:gd name="connsiteX114" fmla="*/ 1371600 w 2705947"/>
                <a:gd name="connsiteY114" fmla="*/ 358987 h 1073573"/>
                <a:gd name="connsiteX115" fmla="*/ 1347894 w 2705947"/>
                <a:gd name="connsiteY115" fmla="*/ 382693 h 1073573"/>
                <a:gd name="connsiteX116" fmla="*/ 1337734 w 2705947"/>
                <a:gd name="connsiteY116" fmla="*/ 403013 h 1073573"/>
                <a:gd name="connsiteX117" fmla="*/ 1334347 w 2705947"/>
                <a:gd name="connsiteY117" fmla="*/ 440267 h 1073573"/>
                <a:gd name="connsiteX118" fmla="*/ 1344507 w 2705947"/>
                <a:gd name="connsiteY118" fmla="*/ 474133 h 1073573"/>
                <a:gd name="connsiteX119" fmla="*/ 1368214 w 2705947"/>
                <a:gd name="connsiteY119" fmla="*/ 504613 h 1073573"/>
                <a:gd name="connsiteX120" fmla="*/ 1378374 w 2705947"/>
                <a:gd name="connsiteY120" fmla="*/ 524933 h 1073573"/>
                <a:gd name="connsiteX121" fmla="*/ 1374987 w 2705947"/>
                <a:gd name="connsiteY121" fmla="*/ 545253 h 1073573"/>
                <a:gd name="connsiteX122" fmla="*/ 1361440 w 2705947"/>
                <a:gd name="connsiteY122" fmla="*/ 562187 h 1073573"/>
                <a:gd name="connsiteX123" fmla="*/ 1341120 w 2705947"/>
                <a:gd name="connsiteY123" fmla="*/ 565573 h 1073573"/>
                <a:gd name="connsiteX124" fmla="*/ 1320800 w 2705947"/>
                <a:gd name="connsiteY124" fmla="*/ 572347 h 1073573"/>
                <a:gd name="connsiteX125" fmla="*/ 1290320 w 2705947"/>
                <a:gd name="connsiteY125" fmla="*/ 568960 h 1073573"/>
                <a:gd name="connsiteX126" fmla="*/ 1259840 w 2705947"/>
                <a:gd name="connsiteY126" fmla="*/ 548640 h 1073573"/>
                <a:gd name="connsiteX127" fmla="*/ 1239520 w 2705947"/>
                <a:gd name="connsiteY127" fmla="*/ 538480 h 1073573"/>
                <a:gd name="connsiteX128" fmla="*/ 1205654 w 2705947"/>
                <a:gd name="connsiteY128" fmla="*/ 535093 h 1073573"/>
                <a:gd name="connsiteX129" fmla="*/ 1185334 w 2705947"/>
                <a:gd name="connsiteY129" fmla="*/ 531707 h 1073573"/>
                <a:gd name="connsiteX130" fmla="*/ 1158240 w 2705947"/>
                <a:gd name="connsiteY130" fmla="*/ 524933 h 1073573"/>
                <a:gd name="connsiteX131" fmla="*/ 1124374 w 2705947"/>
                <a:gd name="connsiteY131" fmla="*/ 528320 h 1073573"/>
                <a:gd name="connsiteX132" fmla="*/ 1107440 w 2705947"/>
                <a:gd name="connsiteY132" fmla="*/ 565573 h 1073573"/>
                <a:gd name="connsiteX133" fmla="*/ 1090507 w 2705947"/>
                <a:gd name="connsiteY133" fmla="*/ 575733 h 1073573"/>
                <a:gd name="connsiteX134" fmla="*/ 1060027 w 2705947"/>
                <a:gd name="connsiteY134" fmla="*/ 579120 h 1073573"/>
                <a:gd name="connsiteX135" fmla="*/ 1019387 w 2705947"/>
                <a:gd name="connsiteY135" fmla="*/ 579120 h 1073573"/>
                <a:gd name="connsiteX136" fmla="*/ 982134 w 2705947"/>
                <a:gd name="connsiteY136" fmla="*/ 579120 h 1073573"/>
                <a:gd name="connsiteX137" fmla="*/ 951654 w 2705947"/>
                <a:gd name="connsiteY137" fmla="*/ 582507 h 1073573"/>
                <a:gd name="connsiteX138" fmla="*/ 924560 w 2705947"/>
                <a:gd name="connsiteY138" fmla="*/ 609600 h 1073573"/>
                <a:gd name="connsiteX139" fmla="*/ 900854 w 2705947"/>
                <a:gd name="connsiteY139" fmla="*/ 640080 h 1073573"/>
                <a:gd name="connsiteX140" fmla="*/ 890694 w 2705947"/>
                <a:gd name="connsiteY140" fmla="*/ 667173 h 1073573"/>
                <a:gd name="connsiteX141" fmla="*/ 850054 w 2705947"/>
                <a:gd name="connsiteY141" fmla="*/ 697653 h 1073573"/>
                <a:gd name="connsiteX142" fmla="*/ 802640 w 2705947"/>
                <a:gd name="connsiteY142" fmla="*/ 728133 h 1073573"/>
                <a:gd name="connsiteX143" fmla="*/ 785707 w 2705947"/>
                <a:gd name="connsiteY143" fmla="*/ 748453 h 1073573"/>
                <a:gd name="connsiteX144" fmla="*/ 778934 w 2705947"/>
                <a:gd name="connsiteY144" fmla="*/ 799253 h 1073573"/>
                <a:gd name="connsiteX145" fmla="*/ 775547 w 2705947"/>
                <a:gd name="connsiteY145" fmla="*/ 812800 h 1073573"/>
                <a:gd name="connsiteX146" fmla="*/ 755227 w 2705947"/>
                <a:gd name="connsiteY146" fmla="*/ 812800 h 1073573"/>
                <a:gd name="connsiteX147" fmla="*/ 738294 w 2705947"/>
                <a:gd name="connsiteY147" fmla="*/ 792480 h 1073573"/>
                <a:gd name="connsiteX148" fmla="*/ 738294 w 2705947"/>
                <a:gd name="connsiteY148" fmla="*/ 792480 h 1073573"/>
                <a:gd name="connsiteX149" fmla="*/ 714587 w 2705947"/>
                <a:gd name="connsiteY149" fmla="*/ 775547 h 1073573"/>
                <a:gd name="connsiteX150" fmla="*/ 721360 w 2705947"/>
                <a:gd name="connsiteY150" fmla="*/ 738293 h 1073573"/>
                <a:gd name="connsiteX151" fmla="*/ 721360 w 2705947"/>
                <a:gd name="connsiteY151" fmla="*/ 714587 h 1073573"/>
                <a:gd name="connsiteX152" fmla="*/ 721360 w 2705947"/>
                <a:gd name="connsiteY152" fmla="*/ 694267 h 1073573"/>
                <a:gd name="connsiteX153" fmla="*/ 717974 w 2705947"/>
                <a:gd name="connsiteY153" fmla="*/ 663787 h 1073573"/>
                <a:gd name="connsiteX154" fmla="*/ 707814 w 2705947"/>
                <a:gd name="connsiteY154" fmla="*/ 640080 h 1073573"/>
                <a:gd name="connsiteX155" fmla="*/ 711200 w 2705947"/>
                <a:gd name="connsiteY155" fmla="*/ 609600 h 1073573"/>
                <a:gd name="connsiteX156" fmla="*/ 707814 w 2705947"/>
                <a:gd name="connsiteY156" fmla="*/ 589280 h 1073573"/>
                <a:gd name="connsiteX157" fmla="*/ 697654 w 2705947"/>
                <a:gd name="connsiteY157" fmla="*/ 562187 h 1073573"/>
                <a:gd name="connsiteX158" fmla="*/ 687494 w 2705947"/>
                <a:gd name="connsiteY158" fmla="*/ 555413 h 1073573"/>
                <a:gd name="connsiteX159" fmla="*/ 657014 w 2705947"/>
                <a:gd name="connsiteY159" fmla="*/ 545253 h 1073573"/>
                <a:gd name="connsiteX160" fmla="*/ 602827 w 2705947"/>
                <a:gd name="connsiteY160" fmla="*/ 545253 h 1073573"/>
                <a:gd name="connsiteX161" fmla="*/ 565574 w 2705947"/>
                <a:gd name="connsiteY161" fmla="*/ 541867 h 1073573"/>
                <a:gd name="connsiteX162" fmla="*/ 538480 w 2705947"/>
                <a:gd name="connsiteY162" fmla="*/ 538480 h 1073573"/>
                <a:gd name="connsiteX163" fmla="*/ 538480 w 2705947"/>
                <a:gd name="connsiteY163" fmla="*/ 538480 h 1073573"/>
                <a:gd name="connsiteX164" fmla="*/ 494454 w 2705947"/>
                <a:gd name="connsiteY164" fmla="*/ 518160 h 1073573"/>
                <a:gd name="connsiteX165" fmla="*/ 474134 w 2705947"/>
                <a:gd name="connsiteY165" fmla="*/ 501227 h 1073573"/>
                <a:gd name="connsiteX166" fmla="*/ 467360 w 2705947"/>
                <a:gd name="connsiteY166" fmla="*/ 491067 h 1073573"/>
                <a:gd name="connsiteX167" fmla="*/ 423334 w 2705947"/>
                <a:gd name="connsiteY167" fmla="*/ 484293 h 1073573"/>
                <a:gd name="connsiteX168" fmla="*/ 389467 w 2705947"/>
                <a:gd name="connsiteY168" fmla="*/ 494453 h 1073573"/>
                <a:gd name="connsiteX169" fmla="*/ 362374 w 2705947"/>
                <a:gd name="connsiteY169" fmla="*/ 491067 h 1073573"/>
                <a:gd name="connsiteX170" fmla="*/ 335280 w 2705947"/>
                <a:gd name="connsiteY170" fmla="*/ 467360 h 1073573"/>
                <a:gd name="connsiteX171" fmla="*/ 308187 w 2705947"/>
                <a:gd name="connsiteY171" fmla="*/ 457200 h 1073573"/>
                <a:gd name="connsiteX172" fmla="*/ 274320 w 2705947"/>
                <a:gd name="connsiteY172" fmla="*/ 433493 h 1073573"/>
                <a:gd name="connsiteX173" fmla="*/ 264160 w 2705947"/>
                <a:gd name="connsiteY173" fmla="*/ 403013 h 1073573"/>
                <a:gd name="connsiteX174" fmla="*/ 243840 w 2705947"/>
                <a:gd name="connsiteY174" fmla="*/ 392853 h 1073573"/>
                <a:gd name="connsiteX175" fmla="*/ 223520 w 2705947"/>
                <a:gd name="connsiteY175" fmla="*/ 375920 h 1073573"/>
                <a:gd name="connsiteX176" fmla="*/ 203200 w 2705947"/>
                <a:gd name="connsiteY176" fmla="*/ 345440 h 1073573"/>
                <a:gd name="connsiteX177" fmla="*/ 203200 w 2705947"/>
                <a:gd name="connsiteY177" fmla="*/ 345440 h 1073573"/>
                <a:gd name="connsiteX178" fmla="*/ 172720 w 2705947"/>
                <a:gd name="connsiteY178" fmla="*/ 294640 h 1073573"/>
                <a:gd name="connsiteX179" fmla="*/ 152400 w 2705947"/>
                <a:gd name="connsiteY179" fmla="*/ 284480 h 1073573"/>
                <a:gd name="connsiteX180" fmla="*/ 135467 w 2705947"/>
                <a:gd name="connsiteY180" fmla="*/ 247227 h 1073573"/>
                <a:gd name="connsiteX181" fmla="*/ 125307 w 2705947"/>
                <a:gd name="connsiteY181" fmla="*/ 223520 h 1073573"/>
                <a:gd name="connsiteX182" fmla="*/ 111760 w 2705947"/>
                <a:gd name="connsiteY182" fmla="*/ 209973 h 1073573"/>
                <a:gd name="connsiteX183" fmla="*/ 84667 w 2705947"/>
                <a:gd name="connsiteY183" fmla="*/ 193040 h 1073573"/>
                <a:gd name="connsiteX184" fmla="*/ 64347 w 2705947"/>
                <a:gd name="connsiteY184" fmla="*/ 182880 h 1073573"/>
                <a:gd name="connsiteX185" fmla="*/ 47414 w 2705947"/>
                <a:gd name="connsiteY185" fmla="*/ 182880 h 1073573"/>
                <a:gd name="connsiteX186" fmla="*/ 37254 w 2705947"/>
                <a:gd name="connsiteY186" fmla="*/ 189653 h 1073573"/>
                <a:gd name="connsiteX187" fmla="*/ 30480 w 2705947"/>
                <a:gd name="connsiteY187" fmla="*/ 203200 h 1073573"/>
                <a:gd name="connsiteX188" fmla="*/ 27094 w 2705947"/>
                <a:gd name="connsiteY188" fmla="*/ 230293 h 1073573"/>
                <a:gd name="connsiteX189" fmla="*/ 16934 w 2705947"/>
                <a:gd name="connsiteY189" fmla="*/ 247227 h 1073573"/>
                <a:gd name="connsiteX190" fmla="*/ 6774 w 2705947"/>
                <a:gd name="connsiteY190" fmla="*/ 257387 h 1073573"/>
                <a:gd name="connsiteX191" fmla="*/ 3387 w 2705947"/>
                <a:gd name="connsiteY191" fmla="*/ 270933 h 1073573"/>
                <a:gd name="connsiteX192" fmla="*/ 0 w 2705947"/>
                <a:gd name="connsiteY192" fmla="*/ 284480 h 1073573"/>
                <a:gd name="connsiteX193" fmla="*/ 0 w 2705947"/>
                <a:gd name="connsiteY193" fmla="*/ 304800 h 1073573"/>
                <a:gd name="connsiteX194" fmla="*/ 0 w 2705947"/>
                <a:gd name="connsiteY194" fmla="*/ 328507 h 1073573"/>
                <a:gd name="connsiteX195" fmla="*/ 0 w 2705947"/>
                <a:gd name="connsiteY195" fmla="*/ 335280 h 1073573"/>
                <a:gd name="connsiteX196" fmla="*/ 13547 w 2705947"/>
                <a:gd name="connsiteY196" fmla="*/ 348827 h 1073573"/>
                <a:gd name="connsiteX197" fmla="*/ 13547 w 2705947"/>
                <a:gd name="connsiteY197" fmla="*/ 352213 h 1073573"/>
                <a:gd name="connsiteX198" fmla="*/ 20320 w 2705947"/>
                <a:gd name="connsiteY198" fmla="*/ 362373 h 1073573"/>
                <a:gd name="connsiteX199" fmla="*/ 13547 w 2705947"/>
                <a:gd name="connsiteY199" fmla="*/ 369147 h 1073573"/>
                <a:gd name="connsiteX200" fmla="*/ 16934 w 2705947"/>
                <a:gd name="connsiteY200" fmla="*/ 392853 h 1073573"/>
                <a:gd name="connsiteX201" fmla="*/ 13547 w 2705947"/>
                <a:gd name="connsiteY201" fmla="*/ 406400 h 1073573"/>
                <a:gd name="connsiteX202" fmla="*/ 10160 w 2705947"/>
                <a:gd name="connsiteY202" fmla="*/ 416560 h 1073573"/>
                <a:gd name="connsiteX203" fmla="*/ 6774 w 2705947"/>
                <a:gd name="connsiteY203" fmla="*/ 430107 h 1073573"/>
                <a:gd name="connsiteX204" fmla="*/ 3387 w 2705947"/>
                <a:gd name="connsiteY204" fmla="*/ 440267 h 1073573"/>
                <a:gd name="connsiteX205" fmla="*/ 16934 w 2705947"/>
                <a:gd name="connsiteY205" fmla="*/ 443653 h 1073573"/>
                <a:gd name="connsiteX206" fmla="*/ 20320 w 2705947"/>
                <a:gd name="connsiteY206" fmla="*/ 450427 h 1073573"/>
                <a:gd name="connsiteX207" fmla="*/ 23707 w 2705947"/>
                <a:gd name="connsiteY207" fmla="*/ 457200 h 1073573"/>
                <a:gd name="connsiteX208" fmla="*/ 30480 w 2705947"/>
                <a:gd name="connsiteY208" fmla="*/ 460587 h 1073573"/>
                <a:gd name="connsiteX209" fmla="*/ 40640 w 2705947"/>
                <a:gd name="connsiteY209" fmla="*/ 474133 h 1073573"/>
                <a:gd name="connsiteX210" fmla="*/ 47414 w 2705947"/>
                <a:gd name="connsiteY210" fmla="*/ 474133 h 1073573"/>
                <a:gd name="connsiteX211" fmla="*/ 54187 w 2705947"/>
                <a:gd name="connsiteY211" fmla="*/ 463973 h 1073573"/>
                <a:gd name="connsiteX212" fmla="*/ 71120 w 2705947"/>
                <a:gd name="connsiteY212" fmla="*/ 460587 h 1073573"/>
                <a:gd name="connsiteX213" fmla="*/ 88054 w 2705947"/>
                <a:gd name="connsiteY213" fmla="*/ 460587 h 1073573"/>
                <a:gd name="connsiteX214" fmla="*/ 98214 w 2705947"/>
                <a:gd name="connsiteY214" fmla="*/ 460587 h 1073573"/>
                <a:gd name="connsiteX215" fmla="*/ 115147 w 2705947"/>
                <a:gd name="connsiteY215" fmla="*/ 463973 h 1073573"/>
                <a:gd name="connsiteX216" fmla="*/ 128694 w 2705947"/>
                <a:gd name="connsiteY216" fmla="*/ 470747 h 1073573"/>
                <a:gd name="connsiteX217" fmla="*/ 138854 w 2705947"/>
                <a:gd name="connsiteY217" fmla="*/ 480907 h 1073573"/>
                <a:gd name="connsiteX218" fmla="*/ 135467 w 2705947"/>
                <a:gd name="connsiteY218" fmla="*/ 491067 h 1073573"/>
                <a:gd name="connsiteX219" fmla="*/ 132080 w 2705947"/>
                <a:gd name="connsiteY219" fmla="*/ 504613 h 1073573"/>
                <a:gd name="connsiteX220" fmla="*/ 132080 w 2705947"/>
                <a:gd name="connsiteY220" fmla="*/ 504613 h 1073573"/>
                <a:gd name="connsiteX221" fmla="*/ 125307 w 2705947"/>
                <a:gd name="connsiteY221" fmla="*/ 524933 h 1073573"/>
                <a:gd name="connsiteX222" fmla="*/ 135467 w 2705947"/>
                <a:gd name="connsiteY222" fmla="*/ 552027 h 1073573"/>
                <a:gd name="connsiteX223" fmla="*/ 142240 w 2705947"/>
                <a:gd name="connsiteY223" fmla="*/ 555413 h 1073573"/>
                <a:gd name="connsiteX224" fmla="*/ 155787 w 2705947"/>
                <a:gd name="connsiteY224" fmla="*/ 555413 h 1073573"/>
                <a:gd name="connsiteX225" fmla="*/ 172720 w 2705947"/>
                <a:gd name="connsiteY225" fmla="*/ 555413 h 1073573"/>
                <a:gd name="connsiteX226" fmla="*/ 186267 w 2705947"/>
                <a:gd name="connsiteY226" fmla="*/ 541867 h 1073573"/>
                <a:gd name="connsiteX227" fmla="*/ 193040 w 2705947"/>
                <a:gd name="connsiteY227" fmla="*/ 535093 h 1073573"/>
                <a:gd name="connsiteX228" fmla="*/ 193040 w 2705947"/>
                <a:gd name="connsiteY228" fmla="*/ 531707 h 1073573"/>
                <a:gd name="connsiteX229" fmla="*/ 203200 w 2705947"/>
                <a:gd name="connsiteY229" fmla="*/ 531707 h 1073573"/>
                <a:gd name="connsiteX230" fmla="*/ 216747 w 2705947"/>
                <a:gd name="connsiteY230" fmla="*/ 531707 h 1073573"/>
                <a:gd name="connsiteX231" fmla="*/ 220134 w 2705947"/>
                <a:gd name="connsiteY231" fmla="*/ 538480 h 1073573"/>
                <a:gd name="connsiteX232" fmla="*/ 240454 w 2705947"/>
                <a:gd name="connsiteY232" fmla="*/ 545253 h 1073573"/>
                <a:gd name="connsiteX233" fmla="*/ 240454 w 2705947"/>
                <a:gd name="connsiteY233" fmla="*/ 555413 h 1073573"/>
                <a:gd name="connsiteX234" fmla="*/ 240454 w 2705947"/>
                <a:gd name="connsiteY234" fmla="*/ 565573 h 1073573"/>
                <a:gd name="connsiteX235" fmla="*/ 243840 w 2705947"/>
                <a:gd name="connsiteY235" fmla="*/ 575733 h 1073573"/>
                <a:gd name="connsiteX236" fmla="*/ 254000 w 2705947"/>
                <a:gd name="connsiteY236" fmla="*/ 592667 h 1073573"/>
                <a:gd name="connsiteX237" fmla="*/ 267547 w 2705947"/>
                <a:gd name="connsiteY237" fmla="*/ 602827 h 1073573"/>
                <a:gd name="connsiteX238" fmla="*/ 284480 w 2705947"/>
                <a:gd name="connsiteY238" fmla="*/ 612987 h 1073573"/>
                <a:gd name="connsiteX239" fmla="*/ 287867 w 2705947"/>
                <a:gd name="connsiteY239" fmla="*/ 623147 h 1073573"/>
                <a:gd name="connsiteX240" fmla="*/ 291254 w 2705947"/>
                <a:gd name="connsiteY240" fmla="*/ 629920 h 1073573"/>
                <a:gd name="connsiteX241" fmla="*/ 301414 w 2705947"/>
                <a:gd name="connsiteY241" fmla="*/ 633307 h 1073573"/>
                <a:gd name="connsiteX242" fmla="*/ 318347 w 2705947"/>
                <a:gd name="connsiteY242" fmla="*/ 633307 h 1073573"/>
                <a:gd name="connsiteX243" fmla="*/ 338667 w 2705947"/>
                <a:gd name="connsiteY243" fmla="*/ 646853 h 1073573"/>
                <a:gd name="connsiteX244" fmla="*/ 338667 w 2705947"/>
                <a:gd name="connsiteY244" fmla="*/ 663787 h 1073573"/>
                <a:gd name="connsiteX245" fmla="*/ 338667 w 2705947"/>
                <a:gd name="connsiteY245" fmla="*/ 663787 h 1073573"/>
                <a:gd name="connsiteX246" fmla="*/ 335280 w 2705947"/>
                <a:gd name="connsiteY246" fmla="*/ 697653 h 1073573"/>
                <a:gd name="connsiteX247" fmla="*/ 335280 w 2705947"/>
                <a:gd name="connsiteY247" fmla="*/ 717973 h 1073573"/>
                <a:gd name="connsiteX248" fmla="*/ 338667 w 2705947"/>
                <a:gd name="connsiteY248" fmla="*/ 728133 h 1073573"/>
                <a:gd name="connsiteX249" fmla="*/ 348827 w 2705947"/>
                <a:gd name="connsiteY249" fmla="*/ 731520 h 1073573"/>
                <a:gd name="connsiteX250" fmla="*/ 372534 w 2705947"/>
                <a:gd name="connsiteY250" fmla="*/ 731520 h 1073573"/>
                <a:gd name="connsiteX251" fmla="*/ 396240 w 2705947"/>
                <a:gd name="connsiteY251" fmla="*/ 734907 h 1073573"/>
                <a:gd name="connsiteX252" fmla="*/ 433494 w 2705947"/>
                <a:gd name="connsiteY252" fmla="*/ 745067 h 1073573"/>
                <a:gd name="connsiteX253" fmla="*/ 440267 w 2705947"/>
                <a:gd name="connsiteY253" fmla="*/ 758613 h 1073573"/>
                <a:gd name="connsiteX254" fmla="*/ 447040 w 2705947"/>
                <a:gd name="connsiteY254" fmla="*/ 778933 h 1073573"/>
                <a:gd name="connsiteX255" fmla="*/ 467360 w 2705947"/>
                <a:gd name="connsiteY255" fmla="*/ 806027 h 1073573"/>
                <a:gd name="connsiteX256" fmla="*/ 480907 w 2705947"/>
                <a:gd name="connsiteY256" fmla="*/ 833120 h 1073573"/>
                <a:gd name="connsiteX257" fmla="*/ 491067 w 2705947"/>
                <a:gd name="connsiteY257" fmla="*/ 846667 h 1073573"/>
                <a:gd name="connsiteX258" fmla="*/ 491067 w 2705947"/>
                <a:gd name="connsiteY258" fmla="*/ 863600 h 1073573"/>
                <a:gd name="connsiteX259" fmla="*/ 511387 w 2705947"/>
                <a:gd name="connsiteY259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468880 w 2699174"/>
                <a:gd name="connsiteY75" fmla="*/ 751840 h 1073573"/>
                <a:gd name="connsiteX76" fmla="*/ 2509520 w 2699174"/>
                <a:gd name="connsiteY76" fmla="*/ 758613 h 1073573"/>
                <a:gd name="connsiteX77" fmla="*/ 2556934 w 2699174"/>
                <a:gd name="connsiteY77" fmla="*/ 826347 h 1073573"/>
                <a:gd name="connsiteX78" fmla="*/ 2580640 w 2699174"/>
                <a:gd name="connsiteY78" fmla="*/ 856827 h 1073573"/>
                <a:gd name="connsiteX79" fmla="*/ 2604347 w 2699174"/>
                <a:gd name="connsiteY79" fmla="*/ 897467 h 1073573"/>
                <a:gd name="connsiteX80" fmla="*/ 2634827 w 2699174"/>
                <a:gd name="connsiteY80" fmla="*/ 917787 h 1073573"/>
                <a:gd name="connsiteX81" fmla="*/ 2665307 w 2699174"/>
                <a:gd name="connsiteY81" fmla="*/ 924560 h 1073573"/>
                <a:gd name="connsiteX82" fmla="*/ 2699174 w 2699174"/>
                <a:gd name="connsiteY82" fmla="*/ 768773 h 1073573"/>
                <a:gd name="connsiteX83" fmla="*/ 1960213 w 2699174"/>
                <a:gd name="connsiteY83" fmla="*/ 571567 h 1073573"/>
                <a:gd name="connsiteX84" fmla="*/ 1968475 w 2699174"/>
                <a:gd name="connsiteY84" fmla="*/ 564620 h 1073573"/>
                <a:gd name="connsiteX85" fmla="*/ 1927380 w 2699174"/>
                <a:gd name="connsiteY85" fmla="*/ 537613 h 1073573"/>
                <a:gd name="connsiteX86" fmla="*/ 1883642 w 2699174"/>
                <a:gd name="connsiteY86" fmla="*/ 500534 h 1073573"/>
                <a:gd name="connsiteX87" fmla="*/ 1880710 w 2699174"/>
                <a:gd name="connsiteY87" fmla="*/ 445131 h 1073573"/>
                <a:gd name="connsiteX88" fmla="*/ 1845977 w 2699174"/>
                <a:gd name="connsiteY88" fmla="*/ 386255 h 1073573"/>
                <a:gd name="connsiteX89" fmla="*/ 1850852 w 2699174"/>
                <a:gd name="connsiteY89" fmla="*/ 340925 h 1073573"/>
                <a:gd name="connsiteX90" fmla="*/ 1807114 w 2699174"/>
                <a:gd name="connsiteY90" fmla="*/ 331721 h 1073573"/>
                <a:gd name="connsiteX91" fmla="*/ 1727733 w 2699174"/>
                <a:gd name="connsiteY91" fmla="*/ 287087 h 1073573"/>
                <a:gd name="connsiteX92" fmla="*/ 1648641 w 2699174"/>
                <a:gd name="connsiteY92" fmla="*/ 267721 h 1073573"/>
                <a:gd name="connsiteX93" fmla="*/ 1639968 w 2699174"/>
                <a:gd name="connsiteY93" fmla="*/ 240715 h 1073573"/>
                <a:gd name="connsiteX94" fmla="*/ 1632617 w 2699174"/>
                <a:gd name="connsiteY94" fmla="*/ 182707 h 1073573"/>
                <a:gd name="connsiteX95" fmla="*/ 1647075 w 2699174"/>
                <a:gd name="connsiteY95" fmla="*/ 132341 h 1073573"/>
                <a:gd name="connsiteX96" fmla="*/ 1702628 w 2699174"/>
                <a:gd name="connsiteY96" fmla="*/ 103164 h 1073573"/>
                <a:gd name="connsiteX97" fmla="*/ 1699696 w 2699174"/>
                <a:gd name="connsiteY97" fmla="*/ 63045 h 1073573"/>
                <a:gd name="connsiteX98" fmla="*/ 1710601 w 2699174"/>
                <a:gd name="connsiteY98" fmla="*/ 6165 h 1073573"/>
                <a:gd name="connsiteX99" fmla="*/ 1618827 w 2699174"/>
                <a:gd name="connsiteY99" fmla="*/ 0 h 1073573"/>
                <a:gd name="connsiteX100" fmla="*/ 1625600 w 2699174"/>
                <a:gd name="connsiteY100" fmla="*/ 16933 h 1073573"/>
                <a:gd name="connsiteX101" fmla="*/ 1615440 w 2699174"/>
                <a:gd name="connsiteY101" fmla="*/ 37253 h 1073573"/>
                <a:gd name="connsiteX102" fmla="*/ 1584960 w 2699174"/>
                <a:gd name="connsiteY102" fmla="*/ 54187 h 1073573"/>
                <a:gd name="connsiteX103" fmla="*/ 1540934 w 2699174"/>
                <a:gd name="connsiteY103" fmla="*/ 118533 h 1073573"/>
                <a:gd name="connsiteX104" fmla="*/ 1507067 w 2699174"/>
                <a:gd name="connsiteY104" fmla="*/ 128693 h 1073573"/>
                <a:gd name="connsiteX105" fmla="*/ 1513840 w 2699174"/>
                <a:gd name="connsiteY105" fmla="*/ 186267 h 1073573"/>
                <a:gd name="connsiteX106" fmla="*/ 1486747 w 2699174"/>
                <a:gd name="connsiteY106" fmla="*/ 216747 h 1073573"/>
                <a:gd name="connsiteX107" fmla="*/ 1486747 w 2699174"/>
                <a:gd name="connsiteY107" fmla="*/ 216747 h 1073573"/>
                <a:gd name="connsiteX108" fmla="*/ 1422400 w 2699174"/>
                <a:gd name="connsiteY108" fmla="*/ 250613 h 1073573"/>
                <a:gd name="connsiteX109" fmla="*/ 1405467 w 2699174"/>
                <a:gd name="connsiteY109" fmla="*/ 277707 h 1073573"/>
                <a:gd name="connsiteX110" fmla="*/ 1405467 w 2699174"/>
                <a:gd name="connsiteY110" fmla="*/ 277707 h 1073573"/>
                <a:gd name="connsiteX111" fmla="*/ 1398694 w 2699174"/>
                <a:gd name="connsiteY111" fmla="*/ 314960 h 1073573"/>
                <a:gd name="connsiteX112" fmla="*/ 1395307 w 2699174"/>
                <a:gd name="connsiteY112" fmla="*/ 338667 h 1073573"/>
                <a:gd name="connsiteX113" fmla="*/ 1371600 w 2699174"/>
                <a:gd name="connsiteY113" fmla="*/ 358987 h 1073573"/>
                <a:gd name="connsiteX114" fmla="*/ 1347894 w 2699174"/>
                <a:gd name="connsiteY114" fmla="*/ 382693 h 1073573"/>
                <a:gd name="connsiteX115" fmla="*/ 1337734 w 2699174"/>
                <a:gd name="connsiteY115" fmla="*/ 403013 h 1073573"/>
                <a:gd name="connsiteX116" fmla="*/ 1334347 w 2699174"/>
                <a:gd name="connsiteY116" fmla="*/ 440267 h 1073573"/>
                <a:gd name="connsiteX117" fmla="*/ 1344507 w 2699174"/>
                <a:gd name="connsiteY117" fmla="*/ 474133 h 1073573"/>
                <a:gd name="connsiteX118" fmla="*/ 1368214 w 2699174"/>
                <a:gd name="connsiteY118" fmla="*/ 504613 h 1073573"/>
                <a:gd name="connsiteX119" fmla="*/ 1378374 w 2699174"/>
                <a:gd name="connsiteY119" fmla="*/ 524933 h 1073573"/>
                <a:gd name="connsiteX120" fmla="*/ 1374987 w 2699174"/>
                <a:gd name="connsiteY120" fmla="*/ 545253 h 1073573"/>
                <a:gd name="connsiteX121" fmla="*/ 1361440 w 2699174"/>
                <a:gd name="connsiteY121" fmla="*/ 562187 h 1073573"/>
                <a:gd name="connsiteX122" fmla="*/ 1341120 w 2699174"/>
                <a:gd name="connsiteY122" fmla="*/ 565573 h 1073573"/>
                <a:gd name="connsiteX123" fmla="*/ 1320800 w 2699174"/>
                <a:gd name="connsiteY123" fmla="*/ 572347 h 1073573"/>
                <a:gd name="connsiteX124" fmla="*/ 1290320 w 2699174"/>
                <a:gd name="connsiteY124" fmla="*/ 568960 h 1073573"/>
                <a:gd name="connsiteX125" fmla="*/ 1259840 w 2699174"/>
                <a:gd name="connsiteY125" fmla="*/ 548640 h 1073573"/>
                <a:gd name="connsiteX126" fmla="*/ 1239520 w 2699174"/>
                <a:gd name="connsiteY126" fmla="*/ 538480 h 1073573"/>
                <a:gd name="connsiteX127" fmla="*/ 1205654 w 2699174"/>
                <a:gd name="connsiteY127" fmla="*/ 535093 h 1073573"/>
                <a:gd name="connsiteX128" fmla="*/ 1185334 w 2699174"/>
                <a:gd name="connsiteY128" fmla="*/ 531707 h 1073573"/>
                <a:gd name="connsiteX129" fmla="*/ 1158240 w 2699174"/>
                <a:gd name="connsiteY129" fmla="*/ 524933 h 1073573"/>
                <a:gd name="connsiteX130" fmla="*/ 1124374 w 2699174"/>
                <a:gd name="connsiteY130" fmla="*/ 528320 h 1073573"/>
                <a:gd name="connsiteX131" fmla="*/ 1107440 w 2699174"/>
                <a:gd name="connsiteY131" fmla="*/ 565573 h 1073573"/>
                <a:gd name="connsiteX132" fmla="*/ 1090507 w 2699174"/>
                <a:gd name="connsiteY132" fmla="*/ 575733 h 1073573"/>
                <a:gd name="connsiteX133" fmla="*/ 1060027 w 2699174"/>
                <a:gd name="connsiteY133" fmla="*/ 579120 h 1073573"/>
                <a:gd name="connsiteX134" fmla="*/ 1019387 w 2699174"/>
                <a:gd name="connsiteY134" fmla="*/ 579120 h 1073573"/>
                <a:gd name="connsiteX135" fmla="*/ 982134 w 2699174"/>
                <a:gd name="connsiteY135" fmla="*/ 579120 h 1073573"/>
                <a:gd name="connsiteX136" fmla="*/ 951654 w 2699174"/>
                <a:gd name="connsiteY136" fmla="*/ 582507 h 1073573"/>
                <a:gd name="connsiteX137" fmla="*/ 924560 w 2699174"/>
                <a:gd name="connsiteY137" fmla="*/ 609600 h 1073573"/>
                <a:gd name="connsiteX138" fmla="*/ 900854 w 2699174"/>
                <a:gd name="connsiteY138" fmla="*/ 640080 h 1073573"/>
                <a:gd name="connsiteX139" fmla="*/ 890694 w 2699174"/>
                <a:gd name="connsiteY139" fmla="*/ 667173 h 1073573"/>
                <a:gd name="connsiteX140" fmla="*/ 850054 w 2699174"/>
                <a:gd name="connsiteY140" fmla="*/ 697653 h 1073573"/>
                <a:gd name="connsiteX141" fmla="*/ 802640 w 2699174"/>
                <a:gd name="connsiteY141" fmla="*/ 728133 h 1073573"/>
                <a:gd name="connsiteX142" fmla="*/ 785707 w 2699174"/>
                <a:gd name="connsiteY142" fmla="*/ 748453 h 1073573"/>
                <a:gd name="connsiteX143" fmla="*/ 778934 w 2699174"/>
                <a:gd name="connsiteY143" fmla="*/ 799253 h 1073573"/>
                <a:gd name="connsiteX144" fmla="*/ 775547 w 2699174"/>
                <a:gd name="connsiteY144" fmla="*/ 812800 h 1073573"/>
                <a:gd name="connsiteX145" fmla="*/ 755227 w 2699174"/>
                <a:gd name="connsiteY145" fmla="*/ 812800 h 1073573"/>
                <a:gd name="connsiteX146" fmla="*/ 738294 w 2699174"/>
                <a:gd name="connsiteY146" fmla="*/ 792480 h 1073573"/>
                <a:gd name="connsiteX147" fmla="*/ 738294 w 2699174"/>
                <a:gd name="connsiteY147" fmla="*/ 792480 h 1073573"/>
                <a:gd name="connsiteX148" fmla="*/ 714587 w 2699174"/>
                <a:gd name="connsiteY148" fmla="*/ 775547 h 1073573"/>
                <a:gd name="connsiteX149" fmla="*/ 721360 w 2699174"/>
                <a:gd name="connsiteY149" fmla="*/ 738293 h 1073573"/>
                <a:gd name="connsiteX150" fmla="*/ 721360 w 2699174"/>
                <a:gd name="connsiteY150" fmla="*/ 714587 h 1073573"/>
                <a:gd name="connsiteX151" fmla="*/ 721360 w 2699174"/>
                <a:gd name="connsiteY151" fmla="*/ 694267 h 1073573"/>
                <a:gd name="connsiteX152" fmla="*/ 717974 w 2699174"/>
                <a:gd name="connsiteY152" fmla="*/ 663787 h 1073573"/>
                <a:gd name="connsiteX153" fmla="*/ 707814 w 2699174"/>
                <a:gd name="connsiteY153" fmla="*/ 640080 h 1073573"/>
                <a:gd name="connsiteX154" fmla="*/ 711200 w 2699174"/>
                <a:gd name="connsiteY154" fmla="*/ 609600 h 1073573"/>
                <a:gd name="connsiteX155" fmla="*/ 707814 w 2699174"/>
                <a:gd name="connsiteY155" fmla="*/ 589280 h 1073573"/>
                <a:gd name="connsiteX156" fmla="*/ 697654 w 2699174"/>
                <a:gd name="connsiteY156" fmla="*/ 562187 h 1073573"/>
                <a:gd name="connsiteX157" fmla="*/ 687494 w 2699174"/>
                <a:gd name="connsiteY157" fmla="*/ 555413 h 1073573"/>
                <a:gd name="connsiteX158" fmla="*/ 657014 w 2699174"/>
                <a:gd name="connsiteY158" fmla="*/ 545253 h 1073573"/>
                <a:gd name="connsiteX159" fmla="*/ 602827 w 2699174"/>
                <a:gd name="connsiteY159" fmla="*/ 545253 h 1073573"/>
                <a:gd name="connsiteX160" fmla="*/ 565574 w 2699174"/>
                <a:gd name="connsiteY160" fmla="*/ 541867 h 1073573"/>
                <a:gd name="connsiteX161" fmla="*/ 538480 w 2699174"/>
                <a:gd name="connsiteY161" fmla="*/ 538480 h 1073573"/>
                <a:gd name="connsiteX162" fmla="*/ 538480 w 2699174"/>
                <a:gd name="connsiteY162" fmla="*/ 538480 h 1073573"/>
                <a:gd name="connsiteX163" fmla="*/ 494454 w 2699174"/>
                <a:gd name="connsiteY163" fmla="*/ 518160 h 1073573"/>
                <a:gd name="connsiteX164" fmla="*/ 474134 w 2699174"/>
                <a:gd name="connsiteY164" fmla="*/ 501227 h 1073573"/>
                <a:gd name="connsiteX165" fmla="*/ 467360 w 2699174"/>
                <a:gd name="connsiteY165" fmla="*/ 491067 h 1073573"/>
                <a:gd name="connsiteX166" fmla="*/ 423334 w 2699174"/>
                <a:gd name="connsiteY166" fmla="*/ 484293 h 1073573"/>
                <a:gd name="connsiteX167" fmla="*/ 389467 w 2699174"/>
                <a:gd name="connsiteY167" fmla="*/ 494453 h 1073573"/>
                <a:gd name="connsiteX168" fmla="*/ 362374 w 2699174"/>
                <a:gd name="connsiteY168" fmla="*/ 491067 h 1073573"/>
                <a:gd name="connsiteX169" fmla="*/ 335280 w 2699174"/>
                <a:gd name="connsiteY169" fmla="*/ 467360 h 1073573"/>
                <a:gd name="connsiteX170" fmla="*/ 308187 w 2699174"/>
                <a:gd name="connsiteY170" fmla="*/ 457200 h 1073573"/>
                <a:gd name="connsiteX171" fmla="*/ 274320 w 2699174"/>
                <a:gd name="connsiteY171" fmla="*/ 433493 h 1073573"/>
                <a:gd name="connsiteX172" fmla="*/ 264160 w 2699174"/>
                <a:gd name="connsiteY172" fmla="*/ 403013 h 1073573"/>
                <a:gd name="connsiteX173" fmla="*/ 243840 w 2699174"/>
                <a:gd name="connsiteY173" fmla="*/ 392853 h 1073573"/>
                <a:gd name="connsiteX174" fmla="*/ 223520 w 2699174"/>
                <a:gd name="connsiteY174" fmla="*/ 375920 h 1073573"/>
                <a:gd name="connsiteX175" fmla="*/ 203200 w 2699174"/>
                <a:gd name="connsiteY175" fmla="*/ 345440 h 1073573"/>
                <a:gd name="connsiteX176" fmla="*/ 203200 w 2699174"/>
                <a:gd name="connsiteY176" fmla="*/ 345440 h 1073573"/>
                <a:gd name="connsiteX177" fmla="*/ 172720 w 2699174"/>
                <a:gd name="connsiteY177" fmla="*/ 294640 h 1073573"/>
                <a:gd name="connsiteX178" fmla="*/ 152400 w 2699174"/>
                <a:gd name="connsiteY178" fmla="*/ 284480 h 1073573"/>
                <a:gd name="connsiteX179" fmla="*/ 135467 w 2699174"/>
                <a:gd name="connsiteY179" fmla="*/ 247227 h 1073573"/>
                <a:gd name="connsiteX180" fmla="*/ 125307 w 2699174"/>
                <a:gd name="connsiteY180" fmla="*/ 223520 h 1073573"/>
                <a:gd name="connsiteX181" fmla="*/ 111760 w 2699174"/>
                <a:gd name="connsiteY181" fmla="*/ 209973 h 1073573"/>
                <a:gd name="connsiteX182" fmla="*/ 84667 w 2699174"/>
                <a:gd name="connsiteY182" fmla="*/ 193040 h 1073573"/>
                <a:gd name="connsiteX183" fmla="*/ 64347 w 2699174"/>
                <a:gd name="connsiteY183" fmla="*/ 182880 h 1073573"/>
                <a:gd name="connsiteX184" fmla="*/ 47414 w 2699174"/>
                <a:gd name="connsiteY184" fmla="*/ 182880 h 1073573"/>
                <a:gd name="connsiteX185" fmla="*/ 37254 w 2699174"/>
                <a:gd name="connsiteY185" fmla="*/ 189653 h 1073573"/>
                <a:gd name="connsiteX186" fmla="*/ 30480 w 2699174"/>
                <a:gd name="connsiteY186" fmla="*/ 203200 h 1073573"/>
                <a:gd name="connsiteX187" fmla="*/ 27094 w 2699174"/>
                <a:gd name="connsiteY187" fmla="*/ 230293 h 1073573"/>
                <a:gd name="connsiteX188" fmla="*/ 16934 w 2699174"/>
                <a:gd name="connsiteY188" fmla="*/ 247227 h 1073573"/>
                <a:gd name="connsiteX189" fmla="*/ 6774 w 2699174"/>
                <a:gd name="connsiteY189" fmla="*/ 257387 h 1073573"/>
                <a:gd name="connsiteX190" fmla="*/ 3387 w 2699174"/>
                <a:gd name="connsiteY190" fmla="*/ 270933 h 1073573"/>
                <a:gd name="connsiteX191" fmla="*/ 0 w 2699174"/>
                <a:gd name="connsiteY191" fmla="*/ 284480 h 1073573"/>
                <a:gd name="connsiteX192" fmla="*/ 0 w 2699174"/>
                <a:gd name="connsiteY192" fmla="*/ 304800 h 1073573"/>
                <a:gd name="connsiteX193" fmla="*/ 0 w 2699174"/>
                <a:gd name="connsiteY193" fmla="*/ 328507 h 1073573"/>
                <a:gd name="connsiteX194" fmla="*/ 0 w 2699174"/>
                <a:gd name="connsiteY194" fmla="*/ 335280 h 1073573"/>
                <a:gd name="connsiteX195" fmla="*/ 13547 w 2699174"/>
                <a:gd name="connsiteY195" fmla="*/ 348827 h 1073573"/>
                <a:gd name="connsiteX196" fmla="*/ 13547 w 2699174"/>
                <a:gd name="connsiteY196" fmla="*/ 352213 h 1073573"/>
                <a:gd name="connsiteX197" fmla="*/ 20320 w 2699174"/>
                <a:gd name="connsiteY197" fmla="*/ 362373 h 1073573"/>
                <a:gd name="connsiteX198" fmla="*/ 13547 w 2699174"/>
                <a:gd name="connsiteY198" fmla="*/ 369147 h 1073573"/>
                <a:gd name="connsiteX199" fmla="*/ 16934 w 2699174"/>
                <a:gd name="connsiteY199" fmla="*/ 392853 h 1073573"/>
                <a:gd name="connsiteX200" fmla="*/ 13547 w 2699174"/>
                <a:gd name="connsiteY200" fmla="*/ 406400 h 1073573"/>
                <a:gd name="connsiteX201" fmla="*/ 10160 w 2699174"/>
                <a:gd name="connsiteY201" fmla="*/ 416560 h 1073573"/>
                <a:gd name="connsiteX202" fmla="*/ 6774 w 2699174"/>
                <a:gd name="connsiteY202" fmla="*/ 430107 h 1073573"/>
                <a:gd name="connsiteX203" fmla="*/ 3387 w 2699174"/>
                <a:gd name="connsiteY203" fmla="*/ 440267 h 1073573"/>
                <a:gd name="connsiteX204" fmla="*/ 16934 w 2699174"/>
                <a:gd name="connsiteY204" fmla="*/ 443653 h 1073573"/>
                <a:gd name="connsiteX205" fmla="*/ 20320 w 2699174"/>
                <a:gd name="connsiteY205" fmla="*/ 450427 h 1073573"/>
                <a:gd name="connsiteX206" fmla="*/ 23707 w 2699174"/>
                <a:gd name="connsiteY206" fmla="*/ 457200 h 1073573"/>
                <a:gd name="connsiteX207" fmla="*/ 30480 w 2699174"/>
                <a:gd name="connsiteY207" fmla="*/ 460587 h 1073573"/>
                <a:gd name="connsiteX208" fmla="*/ 40640 w 2699174"/>
                <a:gd name="connsiteY208" fmla="*/ 474133 h 1073573"/>
                <a:gd name="connsiteX209" fmla="*/ 47414 w 2699174"/>
                <a:gd name="connsiteY209" fmla="*/ 474133 h 1073573"/>
                <a:gd name="connsiteX210" fmla="*/ 54187 w 2699174"/>
                <a:gd name="connsiteY210" fmla="*/ 463973 h 1073573"/>
                <a:gd name="connsiteX211" fmla="*/ 71120 w 2699174"/>
                <a:gd name="connsiteY211" fmla="*/ 460587 h 1073573"/>
                <a:gd name="connsiteX212" fmla="*/ 88054 w 2699174"/>
                <a:gd name="connsiteY212" fmla="*/ 460587 h 1073573"/>
                <a:gd name="connsiteX213" fmla="*/ 98214 w 2699174"/>
                <a:gd name="connsiteY213" fmla="*/ 460587 h 1073573"/>
                <a:gd name="connsiteX214" fmla="*/ 115147 w 2699174"/>
                <a:gd name="connsiteY214" fmla="*/ 463973 h 1073573"/>
                <a:gd name="connsiteX215" fmla="*/ 128694 w 2699174"/>
                <a:gd name="connsiteY215" fmla="*/ 470747 h 1073573"/>
                <a:gd name="connsiteX216" fmla="*/ 138854 w 2699174"/>
                <a:gd name="connsiteY216" fmla="*/ 480907 h 1073573"/>
                <a:gd name="connsiteX217" fmla="*/ 135467 w 2699174"/>
                <a:gd name="connsiteY217" fmla="*/ 491067 h 1073573"/>
                <a:gd name="connsiteX218" fmla="*/ 132080 w 2699174"/>
                <a:gd name="connsiteY218" fmla="*/ 504613 h 1073573"/>
                <a:gd name="connsiteX219" fmla="*/ 132080 w 2699174"/>
                <a:gd name="connsiteY219" fmla="*/ 504613 h 1073573"/>
                <a:gd name="connsiteX220" fmla="*/ 125307 w 2699174"/>
                <a:gd name="connsiteY220" fmla="*/ 524933 h 1073573"/>
                <a:gd name="connsiteX221" fmla="*/ 135467 w 2699174"/>
                <a:gd name="connsiteY221" fmla="*/ 552027 h 1073573"/>
                <a:gd name="connsiteX222" fmla="*/ 142240 w 2699174"/>
                <a:gd name="connsiteY222" fmla="*/ 555413 h 1073573"/>
                <a:gd name="connsiteX223" fmla="*/ 155787 w 2699174"/>
                <a:gd name="connsiteY223" fmla="*/ 555413 h 1073573"/>
                <a:gd name="connsiteX224" fmla="*/ 172720 w 2699174"/>
                <a:gd name="connsiteY224" fmla="*/ 555413 h 1073573"/>
                <a:gd name="connsiteX225" fmla="*/ 186267 w 2699174"/>
                <a:gd name="connsiteY225" fmla="*/ 541867 h 1073573"/>
                <a:gd name="connsiteX226" fmla="*/ 193040 w 2699174"/>
                <a:gd name="connsiteY226" fmla="*/ 535093 h 1073573"/>
                <a:gd name="connsiteX227" fmla="*/ 193040 w 2699174"/>
                <a:gd name="connsiteY227" fmla="*/ 531707 h 1073573"/>
                <a:gd name="connsiteX228" fmla="*/ 203200 w 2699174"/>
                <a:gd name="connsiteY228" fmla="*/ 531707 h 1073573"/>
                <a:gd name="connsiteX229" fmla="*/ 216747 w 2699174"/>
                <a:gd name="connsiteY229" fmla="*/ 531707 h 1073573"/>
                <a:gd name="connsiteX230" fmla="*/ 220134 w 2699174"/>
                <a:gd name="connsiteY230" fmla="*/ 538480 h 1073573"/>
                <a:gd name="connsiteX231" fmla="*/ 240454 w 2699174"/>
                <a:gd name="connsiteY231" fmla="*/ 545253 h 1073573"/>
                <a:gd name="connsiteX232" fmla="*/ 240454 w 2699174"/>
                <a:gd name="connsiteY232" fmla="*/ 555413 h 1073573"/>
                <a:gd name="connsiteX233" fmla="*/ 240454 w 2699174"/>
                <a:gd name="connsiteY233" fmla="*/ 565573 h 1073573"/>
                <a:gd name="connsiteX234" fmla="*/ 243840 w 2699174"/>
                <a:gd name="connsiteY234" fmla="*/ 575733 h 1073573"/>
                <a:gd name="connsiteX235" fmla="*/ 254000 w 2699174"/>
                <a:gd name="connsiteY235" fmla="*/ 592667 h 1073573"/>
                <a:gd name="connsiteX236" fmla="*/ 267547 w 2699174"/>
                <a:gd name="connsiteY236" fmla="*/ 602827 h 1073573"/>
                <a:gd name="connsiteX237" fmla="*/ 284480 w 2699174"/>
                <a:gd name="connsiteY237" fmla="*/ 612987 h 1073573"/>
                <a:gd name="connsiteX238" fmla="*/ 287867 w 2699174"/>
                <a:gd name="connsiteY238" fmla="*/ 623147 h 1073573"/>
                <a:gd name="connsiteX239" fmla="*/ 291254 w 2699174"/>
                <a:gd name="connsiteY239" fmla="*/ 629920 h 1073573"/>
                <a:gd name="connsiteX240" fmla="*/ 301414 w 2699174"/>
                <a:gd name="connsiteY240" fmla="*/ 633307 h 1073573"/>
                <a:gd name="connsiteX241" fmla="*/ 318347 w 2699174"/>
                <a:gd name="connsiteY241" fmla="*/ 633307 h 1073573"/>
                <a:gd name="connsiteX242" fmla="*/ 338667 w 2699174"/>
                <a:gd name="connsiteY242" fmla="*/ 646853 h 1073573"/>
                <a:gd name="connsiteX243" fmla="*/ 338667 w 2699174"/>
                <a:gd name="connsiteY243" fmla="*/ 663787 h 1073573"/>
                <a:gd name="connsiteX244" fmla="*/ 338667 w 2699174"/>
                <a:gd name="connsiteY244" fmla="*/ 663787 h 1073573"/>
                <a:gd name="connsiteX245" fmla="*/ 335280 w 2699174"/>
                <a:gd name="connsiteY245" fmla="*/ 697653 h 1073573"/>
                <a:gd name="connsiteX246" fmla="*/ 335280 w 2699174"/>
                <a:gd name="connsiteY246" fmla="*/ 717973 h 1073573"/>
                <a:gd name="connsiteX247" fmla="*/ 338667 w 2699174"/>
                <a:gd name="connsiteY247" fmla="*/ 728133 h 1073573"/>
                <a:gd name="connsiteX248" fmla="*/ 348827 w 2699174"/>
                <a:gd name="connsiteY248" fmla="*/ 731520 h 1073573"/>
                <a:gd name="connsiteX249" fmla="*/ 372534 w 2699174"/>
                <a:gd name="connsiteY249" fmla="*/ 731520 h 1073573"/>
                <a:gd name="connsiteX250" fmla="*/ 396240 w 2699174"/>
                <a:gd name="connsiteY250" fmla="*/ 734907 h 1073573"/>
                <a:gd name="connsiteX251" fmla="*/ 433494 w 2699174"/>
                <a:gd name="connsiteY251" fmla="*/ 745067 h 1073573"/>
                <a:gd name="connsiteX252" fmla="*/ 440267 w 2699174"/>
                <a:gd name="connsiteY252" fmla="*/ 758613 h 1073573"/>
                <a:gd name="connsiteX253" fmla="*/ 447040 w 2699174"/>
                <a:gd name="connsiteY253" fmla="*/ 778933 h 1073573"/>
                <a:gd name="connsiteX254" fmla="*/ 467360 w 2699174"/>
                <a:gd name="connsiteY254" fmla="*/ 806027 h 1073573"/>
                <a:gd name="connsiteX255" fmla="*/ 480907 w 2699174"/>
                <a:gd name="connsiteY255" fmla="*/ 833120 h 1073573"/>
                <a:gd name="connsiteX256" fmla="*/ 491067 w 2699174"/>
                <a:gd name="connsiteY256" fmla="*/ 846667 h 1073573"/>
                <a:gd name="connsiteX257" fmla="*/ 491067 w 2699174"/>
                <a:gd name="connsiteY257" fmla="*/ 863600 h 1073573"/>
                <a:gd name="connsiteX258" fmla="*/ 511387 w 2699174"/>
                <a:gd name="connsiteY258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468880 w 2699174"/>
                <a:gd name="connsiteY75" fmla="*/ 751840 h 1073573"/>
                <a:gd name="connsiteX76" fmla="*/ 2509520 w 2699174"/>
                <a:gd name="connsiteY76" fmla="*/ 758613 h 1073573"/>
                <a:gd name="connsiteX77" fmla="*/ 2556934 w 2699174"/>
                <a:gd name="connsiteY77" fmla="*/ 826347 h 1073573"/>
                <a:gd name="connsiteX78" fmla="*/ 2580640 w 2699174"/>
                <a:gd name="connsiteY78" fmla="*/ 856827 h 1073573"/>
                <a:gd name="connsiteX79" fmla="*/ 2604347 w 2699174"/>
                <a:gd name="connsiteY79" fmla="*/ 897467 h 1073573"/>
                <a:gd name="connsiteX80" fmla="*/ 2634827 w 2699174"/>
                <a:gd name="connsiteY80" fmla="*/ 917787 h 1073573"/>
                <a:gd name="connsiteX81" fmla="*/ 2699174 w 2699174"/>
                <a:gd name="connsiteY81" fmla="*/ 768773 h 1073573"/>
                <a:gd name="connsiteX82" fmla="*/ 1960213 w 2699174"/>
                <a:gd name="connsiteY82" fmla="*/ 571567 h 1073573"/>
                <a:gd name="connsiteX83" fmla="*/ 1968475 w 2699174"/>
                <a:gd name="connsiteY83" fmla="*/ 564620 h 1073573"/>
                <a:gd name="connsiteX84" fmla="*/ 1927380 w 2699174"/>
                <a:gd name="connsiteY84" fmla="*/ 537613 h 1073573"/>
                <a:gd name="connsiteX85" fmla="*/ 1883642 w 2699174"/>
                <a:gd name="connsiteY85" fmla="*/ 500534 h 1073573"/>
                <a:gd name="connsiteX86" fmla="*/ 1880710 w 2699174"/>
                <a:gd name="connsiteY86" fmla="*/ 445131 h 1073573"/>
                <a:gd name="connsiteX87" fmla="*/ 1845977 w 2699174"/>
                <a:gd name="connsiteY87" fmla="*/ 386255 h 1073573"/>
                <a:gd name="connsiteX88" fmla="*/ 1850852 w 2699174"/>
                <a:gd name="connsiteY88" fmla="*/ 340925 h 1073573"/>
                <a:gd name="connsiteX89" fmla="*/ 1807114 w 2699174"/>
                <a:gd name="connsiteY89" fmla="*/ 331721 h 1073573"/>
                <a:gd name="connsiteX90" fmla="*/ 1727733 w 2699174"/>
                <a:gd name="connsiteY90" fmla="*/ 287087 h 1073573"/>
                <a:gd name="connsiteX91" fmla="*/ 1648641 w 2699174"/>
                <a:gd name="connsiteY91" fmla="*/ 267721 h 1073573"/>
                <a:gd name="connsiteX92" fmla="*/ 1639968 w 2699174"/>
                <a:gd name="connsiteY92" fmla="*/ 240715 h 1073573"/>
                <a:gd name="connsiteX93" fmla="*/ 1632617 w 2699174"/>
                <a:gd name="connsiteY93" fmla="*/ 182707 h 1073573"/>
                <a:gd name="connsiteX94" fmla="*/ 1647075 w 2699174"/>
                <a:gd name="connsiteY94" fmla="*/ 132341 h 1073573"/>
                <a:gd name="connsiteX95" fmla="*/ 1702628 w 2699174"/>
                <a:gd name="connsiteY95" fmla="*/ 103164 h 1073573"/>
                <a:gd name="connsiteX96" fmla="*/ 1699696 w 2699174"/>
                <a:gd name="connsiteY96" fmla="*/ 63045 h 1073573"/>
                <a:gd name="connsiteX97" fmla="*/ 1710601 w 2699174"/>
                <a:gd name="connsiteY97" fmla="*/ 6165 h 1073573"/>
                <a:gd name="connsiteX98" fmla="*/ 1618827 w 2699174"/>
                <a:gd name="connsiteY98" fmla="*/ 0 h 1073573"/>
                <a:gd name="connsiteX99" fmla="*/ 1625600 w 2699174"/>
                <a:gd name="connsiteY99" fmla="*/ 16933 h 1073573"/>
                <a:gd name="connsiteX100" fmla="*/ 1615440 w 2699174"/>
                <a:gd name="connsiteY100" fmla="*/ 37253 h 1073573"/>
                <a:gd name="connsiteX101" fmla="*/ 1584960 w 2699174"/>
                <a:gd name="connsiteY101" fmla="*/ 54187 h 1073573"/>
                <a:gd name="connsiteX102" fmla="*/ 1540934 w 2699174"/>
                <a:gd name="connsiteY102" fmla="*/ 118533 h 1073573"/>
                <a:gd name="connsiteX103" fmla="*/ 1507067 w 2699174"/>
                <a:gd name="connsiteY103" fmla="*/ 128693 h 1073573"/>
                <a:gd name="connsiteX104" fmla="*/ 1513840 w 2699174"/>
                <a:gd name="connsiteY104" fmla="*/ 186267 h 1073573"/>
                <a:gd name="connsiteX105" fmla="*/ 1486747 w 2699174"/>
                <a:gd name="connsiteY105" fmla="*/ 216747 h 1073573"/>
                <a:gd name="connsiteX106" fmla="*/ 1486747 w 2699174"/>
                <a:gd name="connsiteY106" fmla="*/ 216747 h 1073573"/>
                <a:gd name="connsiteX107" fmla="*/ 1422400 w 2699174"/>
                <a:gd name="connsiteY107" fmla="*/ 250613 h 1073573"/>
                <a:gd name="connsiteX108" fmla="*/ 1405467 w 2699174"/>
                <a:gd name="connsiteY108" fmla="*/ 277707 h 1073573"/>
                <a:gd name="connsiteX109" fmla="*/ 1405467 w 2699174"/>
                <a:gd name="connsiteY109" fmla="*/ 277707 h 1073573"/>
                <a:gd name="connsiteX110" fmla="*/ 1398694 w 2699174"/>
                <a:gd name="connsiteY110" fmla="*/ 314960 h 1073573"/>
                <a:gd name="connsiteX111" fmla="*/ 1395307 w 2699174"/>
                <a:gd name="connsiteY111" fmla="*/ 338667 h 1073573"/>
                <a:gd name="connsiteX112" fmla="*/ 1371600 w 2699174"/>
                <a:gd name="connsiteY112" fmla="*/ 358987 h 1073573"/>
                <a:gd name="connsiteX113" fmla="*/ 1347894 w 2699174"/>
                <a:gd name="connsiteY113" fmla="*/ 382693 h 1073573"/>
                <a:gd name="connsiteX114" fmla="*/ 1337734 w 2699174"/>
                <a:gd name="connsiteY114" fmla="*/ 403013 h 1073573"/>
                <a:gd name="connsiteX115" fmla="*/ 1334347 w 2699174"/>
                <a:gd name="connsiteY115" fmla="*/ 440267 h 1073573"/>
                <a:gd name="connsiteX116" fmla="*/ 1344507 w 2699174"/>
                <a:gd name="connsiteY116" fmla="*/ 474133 h 1073573"/>
                <a:gd name="connsiteX117" fmla="*/ 1368214 w 2699174"/>
                <a:gd name="connsiteY117" fmla="*/ 504613 h 1073573"/>
                <a:gd name="connsiteX118" fmla="*/ 1378374 w 2699174"/>
                <a:gd name="connsiteY118" fmla="*/ 524933 h 1073573"/>
                <a:gd name="connsiteX119" fmla="*/ 1374987 w 2699174"/>
                <a:gd name="connsiteY119" fmla="*/ 545253 h 1073573"/>
                <a:gd name="connsiteX120" fmla="*/ 1361440 w 2699174"/>
                <a:gd name="connsiteY120" fmla="*/ 562187 h 1073573"/>
                <a:gd name="connsiteX121" fmla="*/ 1341120 w 2699174"/>
                <a:gd name="connsiteY121" fmla="*/ 565573 h 1073573"/>
                <a:gd name="connsiteX122" fmla="*/ 1320800 w 2699174"/>
                <a:gd name="connsiteY122" fmla="*/ 572347 h 1073573"/>
                <a:gd name="connsiteX123" fmla="*/ 1290320 w 2699174"/>
                <a:gd name="connsiteY123" fmla="*/ 568960 h 1073573"/>
                <a:gd name="connsiteX124" fmla="*/ 1259840 w 2699174"/>
                <a:gd name="connsiteY124" fmla="*/ 548640 h 1073573"/>
                <a:gd name="connsiteX125" fmla="*/ 1239520 w 2699174"/>
                <a:gd name="connsiteY125" fmla="*/ 538480 h 1073573"/>
                <a:gd name="connsiteX126" fmla="*/ 1205654 w 2699174"/>
                <a:gd name="connsiteY126" fmla="*/ 535093 h 1073573"/>
                <a:gd name="connsiteX127" fmla="*/ 1185334 w 2699174"/>
                <a:gd name="connsiteY127" fmla="*/ 531707 h 1073573"/>
                <a:gd name="connsiteX128" fmla="*/ 1158240 w 2699174"/>
                <a:gd name="connsiteY128" fmla="*/ 524933 h 1073573"/>
                <a:gd name="connsiteX129" fmla="*/ 1124374 w 2699174"/>
                <a:gd name="connsiteY129" fmla="*/ 528320 h 1073573"/>
                <a:gd name="connsiteX130" fmla="*/ 1107440 w 2699174"/>
                <a:gd name="connsiteY130" fmla="*/ 565573 h 1073573"/>
                <a:gd name="connsiteX131" fmla="*/ 1090507 w 2699174"/>
                <a:gd name="connsiteY131" fmla="*/ 575733 h 1073573"/>
                <a:gd name="connsiteX132" fmla="*/ 1060027 w 2699174"/>
                <a:gd name="connsiteY132" fmla="*/ 579120 h 1073573"/>
                <a:gd name="connsiteX133" fmla="*/ 1019387 w 2699174"/>
                <a:gd name="connsiteY133" fmla="*/ 579120 h 1073573"/>
                <a:gd name="connsiteX134" fmla="*/ 982134 w 2699174"/>
                <a:gd name="connsiteY134" fmla="*/ 579120 h 1073573"/>
                <a:gd name="connsiteX135" fmla="*/ 951654 w 2699174"/>
                <a:gd name="connsiteY135" fmla="*/ 582507 h 1073573"/>
                <a:gd name="connsiteX136" fmla="*/ 924560 w 2699174"/>
                <a:gd name="connsiteY136" fmla="*/ 609600 h 1073573"/>
                <a:gd name="connsiteX137" fmla="*/ 900854 w 2699174"/>
                <a:gd name="connsiteY137" fmla="*/ 640080 h 1073573"/>
                <a:gd name="connsiteX138" fmla="*/ 890694 w 2699174"/>
                <a:gd name="connsiteY138" fmla="*/ 667173 h 1073573"/>
                <a:gd name="connsiteX139" fmla="*/ 850054 w 2699174"/>
                <a:gd name="connsiteY139" fmla="*/ 697653 h 1073573"/>
                <a:gd name="connsiteX140" fmla="*/ 802640 w 2699174"/>
                <a:gd name="connsiteY140" fmla="*/ 728133 h 1073573"/>
                <a:gd name="connsiteX141" fmla="*/ 785707 w 2699174"/>
                <a:gd name="connsiteY141" fmla="*/ 748453 h 1073573"/>
                <a:gd name="connsiteX142" fmla="*/ 778934 w 2699174"/>
                <a:gd name="connsiteY142" fmla="*/ 799253 h 1073573"/>
                <a:gd name="connsiteX143" fmla="*/ 775547 w 2699174"/>
                <a:gd name="connsiteY143" fmla="*/ 812800 h 1073573"/>
                <a:gd name="connsiteX144" fmla="*/ 755227 w 2699174"/>
                <a:gd name="connsiteY144" fmla="*/ 812800 h 1073573"/>
                <a:gd name="connsiteX145" fmla="*/ 738294 w 2699174"/>
                <a:gd name="connsiteY145" fmla="*/ 792480 h 1073573"/>
                <a:gd name="connsiteX146" fmla="*/ 738294 w 2699174"/>
                <a:gd name="connsiteY146" fmla="*/ 792480 h 1073573"/>
                <a:gd name="connsiteX147" fmla="*/ 714587 w 2699174"/>
                <a:gd name="connsiteY147" fmla="*/ 775547 h 1073573"/>
                <a:gd name="connsiteX148" fmla="*/ 721360 w 2699174"/>
                <a:gd name="connsiteY148" fmla="*/ 738293 h 1073573"/>
                <a:gd name="connsiteX149" fmla="*/ 721360 w 2699174"/>
                <a:gd name="connsiteY149" fmla="*/ 714587 h 1073573"/>
                <a:gd name="connsiteX150" fmla="*/ 721360 w 2699174"/>
                <a:gd name="connsiteY150" fmla="*/ 694267 h 1073573"/>
                <a:gd name="connsiteX151" fmla="*/ 717974 w 2699174"/>
                <a:gd name="connsiteY151" fmla="*/ 663787 h 1073573"/>
                <a:gd name="connsiteX152" fmla="*/ 707814 w 2699174"/>
                <a:gd name="connsiteY152" fmla="*/ 640080 h 1073573"/>
                <a:gd name="connsiteX153" fmla="*/ 711200 w 2699174"/>
                <a:gd name="connsiteY153" fmla="*/ 609600 h 1073573"/>
                <a:gd name="connsiteX154" fmla="*/ 707814 w 2699174"/>
                <a:gd name="connsiteY154" fmla="*/ 589280 h 1073573"/>
                <a:gd name="connsiteX155" fmla="*/ 697654 w 2699174"/>
                <a:gd name="connsiteY155" fmla="*/ 562187 h 1073573"/>
                <a:gd name="connsiteX156" fmla="*/ 687494 w 2699174"/>
                <a:gd name="connsiteY156" fmla="*/ 555413 h 1073573"/>
                <a:gd name="connsiteX157" fmla="*/ 657014 w 2699174"/>
                <a:gd name="connsiteY157" fmla="*/ 545253 h 1073573"/>
                <a:gd name="connsiteX158" fmla="*/ 602827 w 2699174"/>
                <a:gd name="connsiteY158" fmla="*/ 545253 h 1073573"/>
                <a:gd name="connsiteX159" fmla="*/ 565574 w 2699174"/>
                <a:gd name="connsiteY159" fmla="*/ 541867 h 1073573"/>
                <a:gd name="connsiteX160" fmla="*/ 538480 w 2699174"/>
                <a:gd name="connsiteY160" fmla="*/ 538480 h 1073573"/>
                <a:gd name="connsiteX161" fmla="*/ 538480 w 2699174"/>
                <a:gd name="connsiteY161" fmla="*/ 538480 h 1073573"/>
                <a:gd name="connsiteX162" fmla="*/ 494454 w 2699174"/>
                <a:gd name="connsiteY162" fmla="*/ 518160 h 1073573"/>
                <a:gd name="connsiteX163" fmla="*/ 474134 w 2699174"/>
                <a:gd name="connsiteY163" fmla="*/ 501227 h 1073573"/>
                <a:gd name="connsiteX164" fmla="*/ 467360 w 2699174"/>
                <a:gd name="connsiteY164" fmla="*/ 491067 h 1073573"/>
                <a:gd name="connsiteX165" fmla="*/ 423334 w 2699174"/>
                <a:gd name="connsiteY165" fmla="*/ 484293 h 1073573"/>
                <a:gd name="connsiteX166" fmla="*/ 389467 w 2699174"/>
                <a:gd name="connsiteY166" fmla="*/ 494453 h 1073573"/>
                <a:gd name="connsiteX167" fmla="*/ 362374 w 2699174"/>
                <a:gd name="connsiteY167" fmla="*/ 491067 h 1073573"/>
                <a:gd name="connsiteX168" fmla="*/ 335280 w 2699174"/>
                <a:gd name="connsiteY168" fmla="*/ 467360 h 1073573"/>
                <a:gd name="connsiteX169" fmla="*/ 308187 w 2699174"/>
                <a:gd name="connsiteY169" fmla="*/ 457200 h 1073573"/>
                <a:gd name="connsiteX170" fmla="*/ 274320 w 2699174"/>
                <a:gd name="connsiteY170" fmla="*/ 433493 h 1073573"/>
                <a:gd name="connsiteX171" fmla="*/ 264160 w 2699174"/>
                <a:gd name="connsiteY171" fmla="*/ 403013 h 1073573"/>
                <a:gd name="connsiteX172" fmla="*/ 243840 w 2699174"/>
                <a:gd name="connsiteY172" fmla="*/ 392853 h 1073573"/>
                <a:gd name="connsiteX173" fmla="*/ 223520 w 2699174"/>
                <a:gd name="connsiteY173" fmla="*/ 375920 h 1073573"/>
                <a:gd name="connsiteX174" fmla="*/ 203200 w 2699174"/>
                <a:gd name="connsiteY174" fmla="*/ 345440 h 1073573"/>
                <a:gd name="connsiteX175" fmla="*/ 203200 w 2699174"/>
                <a:gd name="connsiteY175" fmla="*/ 345440 h 1073573"/>
                <a:gd name="connsiteX176" fmla="*/ 172720 w 2699174"/>
                <a:gd name="connsiteY176" fmla="*/ 294640 h 1073573"/>
                <a:gd name="connsiteX177" fmla="*/ 152400 w 2699174"/>
                <a:gd name="connsiteY177" fmla="*/ 284480 h 1073573"/>
                <a:gd name="connsiteX178" fmla="*/ 135467 w 2699174"/>
                <a:gd name="connsiteY178" fmla="*/ 247227 h 1073573"/>
                <a:gd name="connsiteX179" fmla="*/ 125307 w 2699174"/>
                <a:gd name="connsiteY179" fmla="*/ 223520 h 1073573"/>
                <a:gd name="connsiteX180" fmla="*/ 111760 w 2699174"/>
                <a:gd name="connsiteY180" fmla="*/ 209973 h 1073573"/>
                <a:gd name="connsiteX181" fmla="*/ 84667 w 2699174"/>
                <a:gd name="connsiteY181" fmla="*/ 193040 h 1073573"/>
                <a:gd name="connsiteX182" fmla="*/ 64347 w 2699174"/>
                <a:gd name="connsiteY182" fmla="*/ 182880 h 1073573"/>
                <a:gd name="connsiteX183" fmla="*/ 47414 w 2699174"/>
                <a:gd name="connsiteY183" fmla="*/ 182880 h 1073573"/>
                <a:gd name="connsiteX184" fmla="*/ 37254 w 2699174"/>
                <a:gd name="connsiteY184" fmla="*/ 189653 h 1073573"/>
                <a:gd name="connsiteX185" fmla="*/ 30480 w 2699174"/>
                <a:gd name="connsiteY185" fmla="*/ 203200 h 1073573"/>
                <a:gd name="connsiteX186" fmla="*/ 27094 w 2699174"/>
                <a:gd name="connsiteY186" fmla="*/ 230293 h 1073573"/>
                <a:gd name="connsiteX187" fmla="*/ 16934 w 2699174"/>
                <a:gd name="connsiteY187" fmla="*/ 247227 h 1073573"/>
                <a:gd name="connsiteX188" fmla="*/ 6774 w 2699174"/>
                <a:gd name="connsiteY188" fmla="*/ 257387 h 1073573"/>
                <a:gd name="connsiteX189" fmla="*/ 3387 w 2699174"/>
                <a:gd name="connsiteY189" fmla="*/ 270933 h 1073573"/>
                <a:gd name="connsiteX190" fmla="*/ 0 w 2699174"/>
                <a:gd name="connsiteY190" fmla="*/ 284480 h 1073573"/>
                <a:gd name="connsiteX191" fmla="*/ 0 w 2699174"/>
                <a:gd name="connsiteY191" fmla="*/ 304800 h 1073573"/>
                <a:gd name="connsiteX192" fmla="*/ 0 w 2699174"/>
                <a:gd name="connsiteY192" fmla="*/ 328507 h 1073573"/>
                <a:gd name="connsiteX193" fmla="*/ 0 w 2699174"/>
                <a:gd name="connsiteY193" fmla="*/ 335280 h 1073573"/>
                <a:gd name="connsiteX194" fmla="*/ 13547 w 2699174"/>
                <a:gd name="connsiteY194" fmla="*/ 348827 h 1073573"/>
                <a:gd name="connsiteX195" fmla="*/ 13547 w 2699174"/>
                <a:gd name="connsiteY195" fmla="*/ 352213 h 1073573"/>
                <a:gd name="connsiteX196" fmla="*/ 20320 w 2699174"/>
                <a:gd name="connsiteY196" fmla="*/ 362373 h 1073573"/>
                <a:gd name="connsiteX197" fmla="*/ 13547 w 2699174"/>
                <a:gd name="connsiteY197" fmla="*/ 369147 h 1073573"/>
                <a:gd name="connsiteX198" fmla="*/ 16934 w 2699174"/>
                <a:gd name="connsiteY198" fmla="*/ 392853 h 1073573"/>
                <a:gd name="connsiteX199" fmla="*/ 13547 w 2699174"/>
                <a:gd name="connsiteY199" fmla="*/ 406400 h 1073573"/>
                <a:gd name="connsiteX200" fmla="*/ 10160 w 2699174"/>
                <a:gd name="connsiteY200" fmla="*/ 416560 h 1073573"/>
                <a:gd name="connsiteX201" fmla="*/ 6774 w 2699174"/>
                <a:gd name="connsiteY201" fmla="*/ 430107 h 1073573"/>
                <a:gd name="connsiteX202" fmla="*/ 3387 w 2699174"/>
                <a:gd name="connsiteY202" fmla="*/ 440267 h 1073573"/>
                <a:gd name="connsiteX203" fmla="*/ 16934 w 2699174"/>
                <a:gd name="connsiteY203" fmla="*/ 443653 h 1073573"/>
                <a:gd name="connsiteX204" fmla="*/ 20320 w 2699174"/>
                <a:gd name="connsiteY204" fmla="*/ 450427 h 1073573"/>
                <a:gd name="connsiteX205" fmla="*/ 23707 w 2699174"/>
                <a:gd name="connsiteY205" fmla="*/ 457200 h 1073573"/>
                <a:gd name="connsiteX206" fmla="*/ 30480 w 2699174"/>
                <a:gd name="connsiteY206" fmla="*/ 460587 h 1073573"/>
                <a:gd name="connsiteX207" fmla="*/ 40640 w 2699174"/>
                <a:gd name="connsiteY207" fmla="*/ 474133 h 1073573"/>
                <a:gd name="connsiteX208" fmla="*/ 47414 w 2699174"/>
                <a:gd name="connsiteY208" fmla="*/ 474133 h 1073573"/>
                <a:gd name="connsiteX209" fmla="*/ 54187 w 2699174"/>
                <a:gd name="connsiteY209" fmla="*/ 463973 h 1073573"/>
                <a:gd name="connsiteX210" fmla="*/ 71120 w 2699174"/>
                <a:gd name="connsiteY210" fmla="*/ 460587 h 1073573"/>
                <a:gd name="connsiteX211" fmla="*/ 88054 w 2699174"/>
                <a:gd name="connsiteY211" fmla="*/ 460587 h 1073573"/>
                <a:gd name="connsiteX212" fmla="*/ 98214 w 2699174"/>
                <a:gd name="connsiteY212" fmla="*/ 460587 h 1073573"/>
                <a:gd name="connsiteX213" fmla="*/ 115147 w 2699174"/>
                <a:gd name="connsiteY213" fmla="*/ 463973 h 1073573"/>
                <a:gd name="connsiteX214" fmla="*/ 128694 w 2699174"/>
                <a:gd name="connsiteY214" fmla="*/ 470747 h 1073573"/>
                <a:gd name="connsiteX215" fmla="*/ 138854 w 2699174"/>
                <a:gd name="connsiteY215" fmla="*/ 480907 h 1073573"/>
                <a:gd name="connsiteX216" fmla="*/ 135467 w 2699174"/>
                <a:gd name="connsiteY216" fmla="*/ 491067 h 1073573"/>
                <a:gd name="connsiteX217" fmla="*/ 132080 w 2699174"/>
                <a:gd name="connsiteY217" fmla="*/ 504613 h 1073573"/>
                <a:gd name="connsiteX218" fmla="*/ 132080 w 2699174"/>
                <a:gd name="connsiteY218" fmla="*/ 504613 h 1073573"/>
                <a:gd name="connsiteX219" fmla="*/ 125307 w 2699174"/>
                <a:gd name="connsiteY219" fmla="*/ 524933 h 1073573"/>
                <a:gd name="connsiteX220" fmla="*/ 135467 w 2699174"/>
                <a:gd name="connsiteY220" fmla="*/ 552027 h 1073573"/>
                <a:gd name="connsiteX221" fmla="*/ 142240 w 2699174"/>
                <a:gd name="connsiteY221" fmla="*/ 555413 h 1073573"/>
                <a:gd name="connsiteX222" fmla="*/ 155787 w 2699174"/>
                <a:gd name="connsiteY222" fmla="*/ 555413 h 1073573"/>
                <a:gd name="connsiteX223" fmla="*/ 172720 w 2699174"/>
                <a:gd name="connsiteY223" fmla="*/ 555413 h 1073573"/>
                <a:gd name="connsiteX224" fmla="*/ 186267 w 2699174"/>
                <a:gd name="connsiteY224" fmla="*/ 541867 h 1073573"/>
                <a:gd name="connsiteX225" fmla="*/ 193040 w 2699174"/>
                <a:gd name="connsiteY225" fmla="*/ 535093 h 1073573"/>
                <a:gd name="connsiteX226" fmla="*/ 193040 w 2699174"/>
                <a:gd name="connsiteY226" fmla="*/ 531707 h 1073573"/>
                <a:gd name="connsiteX227" fmla="*/ 203200 w 2699174"/>
                <a:gd name="connsiteY227" fmla="*/ 531707 h 1073573"/>
                <a:gd name="connsiteX228" fmla="*/ 216747 w 2699174"/>
                <a:gd name="connsiteY228" fmla="*/ 531707 h 1073573"/>
                <a:gd name="connsiteX229" fmla="*/ 220134 w 2699174"/>
                <a:gd name="connsiteY229" fmla="*/ 538480 h 1073573"/>
                <a:gd name="connsiteX230" fmla="*/ 240454 w 2699174"/>
                <a:gd name="connsiteY230" fmla="*/ 545253 h 1073573"/>
                <a:gd name="connsiteX231" fmla="*/ 240454 w 2699174"/>
                <a:gd name="connsiteY231" fmla="*/ 555413 h 1073573"/>
                <a:gd name="connsiteX232" fmla="*/ 240454 w 2699174"/>
                <a:gd name="connsiteY232" fmla="*/ 565573 h 1073573"/>
                <a:gd name="connsiteX233" fmla="*/ 243840 w 2699174"/>
                <a:gd name="connsiteY233" fmla="*/ 575733 h 1073573"/>
                <a:gd name="connsiteX234" fmla="*/ 254000 w 2699174"/>
                <a:gd name="connsiteY234" fmla="*/ 592667 h 1073573"/>
                <a:gd name="connsiteX235" fmla="*/ 267547 w 2699174"/>
                <a:gd name="connsiteY235" fmla="*/ 602827 h 1073573"/>
                <a:gd name="connsiteX236" fmla="*/ 284480 w 2699174"/>
                <a:gd name="connsiteY236" fmla="*/ 612987 h 1073573"/>
                <a:gd name="connsiteX237" fmla="*/ 287867 w 2699174"/>
                <a:gd name="connsiteY237" fmla="*/ 623147 h 1073573"/>
                <a:gd name="connsiteX238" fmla="*/ 291254 w 2699174"/>
                <a:gd name="connsiteY238" fmla="*/ 629920 h 1073573"/>
                <a:gd name="connsiteX239" fmla="*/ 301414 w 2699174"/>
                <a:gd name="connsiteY239" fmla="*/ 633307 h 1073573"/>
                <a:gd name="connsiteX240" fmla="*/ 318347 w 2699174"/>
                <a:gd name="connsiteY240" fmla="*/ 633307 h 1073573"/>
                <a:gd name="connsiteX241" fmla="*/ 338667 w 2699174"/>
                <a:gd name="connsiteY241" fmla="*/ 646853 h 1073573"/>
                <a:gd name="connsiteX242" fmla="*/ 338667 w 2699174"/>
                <a:gd name="connsiteY242" fmla="*/ 663787 h 1073573"/>
                <a:gd name="connsiteX243" fmla="*/ 338667 w 2699174"/>
                <a:gd name="connsiteY243" fmla="*/ 663787 h 1073573"/>
                <a:gd name="connsiteX244" fmla="*/ 335280 w 2699174"/>
                <a:gd name="connsiteY244" fmla="*/ 697653 h 1073573"/>
                <a:gd name="connsiteX245" fmla="*/ 335280 w 2699174"/>
                <a:gd name="connsiteY245" fmla="*/ 717973 h 1073573"/>
                <a:gd name="connsiteX246" fmla="*/ 338667 w 2699174"/>
                <a:gd name="connsiteY246" fmla="*/ 728133 h 1073573"/>
                <a:gd name="connsiteX247" fmla="*/ 348827 w 2699174"/>
                <a:gd name="connsiteY247" fmla="*/ 731520 h 1073573"/>
                <a:gd name="connsiteX248" fmla="*/ 372534 w 2699174"/>
                <a:gd name="connsiteY248" fmla="*/ 731520 h 1073573"/>
                <a:gd name="connsiteX249" fmla="*/ 396240 w 2699174"/>
                <a:gd name="connsiteY249" fmla="*/ 734907 h 1073573"/>
                <a:gd name="connsiteX250" fmla="*/ 433494 w 2699174"/>
                <a:gd name="connsiteY250" fmla="*/ 745067 h 1073573"/>
                <a:gd name="connsiteX251" fmla="*/ 440267 w 2699174"/>
                <a:gd name="connsiteY251" fmla="*/ 758613 h 1073573"/>
                <a:gd name="connsiteX252" fmla="*/ 447040 w 2699174"/>
                <a:gd name="connsiteY252" fmla="*/ 778933 h 1073573"/>
                <a:gd name="connsiteX253" fmla="*/ 467360 w 2699174"/>
                <a:gd name="connsiteY253" fmla="*/ 806027 h 1073573"/>
                <a:gd name="connsiteX254" fmla="*/ 480907 w 2699174"/>
                <a:gd name="connsiteY254" fmla="*/ 833120 h 1073573"/>
                <a:gd name="connsiteX255" fmla="*/ 491067 w 2699174"/>
                <a:gd name="connsiteY255" fmla="*/ 846667 h 1073573"/>
                <a:gd name="connsiteX256" fmla="*/ 491067 w 2699174"/>
                <a:gd name="connsiteY256" fmla="*/ 863600 h 1073573"/>
                <a:gd name="connsiteX257" fmla="*/ 511387 w 2699174"/>
                <a:gd name="connsiteY257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468880 w 2699174"/>
                <a:gd name="connsiteY75" fmla="*/ 751840 h 1073573"/>
                <a:gd name="connsiteX76" fmla="*/ 2509520 w 2699174"/>
                <a:gd name="connsiteY76" fmla="*/ 758613 h 1073573"/>
                <a:gd name="connsiteX77" fmla="*/ 2556934 w 2699174"/>
                <a:gd name="connsiteY77" fmla="*/ 826347 h 1073573"/>
                <a:gd name="connsiteX78" fmla="*/ 2580640 w 2699174"/>
                <a:gd name="connsiteY78" fmla="*/ 856827 h 1073573"/>
                <a:gd name="connsiteX79" fmla="*/ 2604347 w 2699174"/>
                <a:gd name="connsiteY79" fmla="*/ 897467 h 1073573"/>
                <a:gd name="connsiteX80" fmla="*/ 2699174 w 2699174"/>
                <a:gd name="connsiteY80" fmla="*/ 768773 h 1073573"/>
                <a:gd name="connsiteX81" fmla="*/ 1960213 w 2699174"/>
                <a:gd name="connsiteY81" fmla="*/ 571567 h 1073573"/>
                <a:gd name="connsiteX82" fmla="*/ 1968475 w 2699174"/>
                <a:gd name="connsiteY82" fmla="*/ 564620 h 1073573"/>
                <a:gd name="connsiteX83" fmla="*/ 1927380 w 2699174"/>
                <a:gd name="connsiteY83" fmla="*/ 537613 h 1073573"/>
                <a:gd name="connsiteX84" fmla="*/ 1883642 w 2699174"/>
                <a:gd name="connsiteY84" fmla="*/ 500534 h 1073573"/>
                <a:gd name="connsiteX85" fmla="*/ 1880710 w 2699174"/>
                <a:gd name="connsiteY85" fmla="*/ 445131 h 1073573"/>
                <a:gd name="connsiteX86" fmla="*/ 1845977 w 2699174"/>
                <a:gd name="connsiteY86" fmla="*/ 386255 h 1073573"/>
                <a:gd name="connsiteX87" fmla="*/ 1850852 w 2699174"/>
                <a:gd name="connsiteY87" fmla="*/ 340925 h 1073573"/>
                <a:gd name="connsiteX88" fmla="*/ 1807114 w 2699174"/>
                <a:gd name="connsiteY88" fmla="*/ 331721 h 1073573"/>
                <a:gd name="connsiteX89" fmla="*/ 1727733 w 2699174"/>
                <a:gd name="connsiteY89" fmla="*/ 287087 h 1073573"/>
                <a:gd name="connsiteX90" fmla="*/ 1648641 w 2699174"/>
                <a:gd name="connsiteY90" fmla="*/ 267721 h 1073573"/>
                <a:gd name="connsiteX91" fmla="*/ 1639968 w 2699174"/>
                <a:gd name="connsiteY91" fmla="*/ 240715 h 1073573"/>
                <a:gd name="connsiteX92" fmla="*/ 1632617 w 2699174"/>
                <a:gd name="connsiteY92" fmla="*/ 182707 h 1073573"/>
                <a:gd name="connsiteX93" fmla="*/ 1647075 w 2699174"/>
                <a:gd name="connsiteY93" fmla="*/ 132341 h 1073573"/>
                <a:gd name="connsiteX94" fmla="*/ 1702628 w 2699174"/>
                <a:gd name="connsiteY94" fmla="*/ 103164 h 1073573"/>
                <a:gd name="connsiteX95" fmla="*/ 1699696 w 2699174"/>
                <a:gd name="connsiteY95" fmla="*/ 63045 h 1073573"/>
                <a:gd name="connsiteX96" fmla="*/ 1710601 w 2699174"/>
                <a:gd name="connsiteY96" fmla="*/ 6165 h 1073573"/>
                <a:gd name="connsiteX97" fmla="*/ 1618827 w 2699174"/>
                <a:gd name="connsiteY97" fmla="*/ 0 h 1073573"/>
                <a:gd name="connsiteX98" fmla="*/ 1625600 w 2699174"/>
                <a:gd name="connsiteY98" fmla="*/ 16933 h 1073573"/>
                <a:gd name="connsiteX99" fmla="*/ 1615440 w 2699174"/>
                <a:gd name="connsiteY99" fmla="*/ 37253 h 1073573"/>
                <a:gd name="connsiteX100" fmla="*/ 1584960 w 2699174"/>
                <a:gd name="connsiteY100" fmla="*/ 54187 h 1073573"/>
                <a:gd name="connsiteX101" fmla="*/ 1540934 w 2699174"/>
                <a:gd name="connsiteY101" fmla="*/ 118533 h 1073573"/>
                <a:gd name="connsiteX102" fmla="*/ 1507067 w 2699174"/>
                <a:gd name="connsiteY102" fmla="*/ 128693 h 1073573"/>
                <a:gd name="connsiteX103" fmla="*/ 1513840 w 2699174"/>
                <a:gd name="connsiteY103" fmla="*/ 186267 h 1073573"/>
                <a:gd name="connsiteX104" fmla="*/ 1486747 w 2699174"/>
                <a:gd name="connsiteY104" fmla="*/ 216747 h 1073573"/>
                <a:gd name="connsiteX105" fmla="*/ 1486747 w 2699174"/>
                <a:gd name="connsiteY105" fmla="*/ 216747 h 1073573"/>
                <a:gd name="connsiteX106" fmla="*/ 1422400 w 2699174"/>
                <a:gd name="connsiteY106" fmla="*/ 250613 h 1073573"/>
                <a:gd name="connsiteX107" fmla="*/ 1405467 w 2699174"/>
                <a:gd name="connsiteY107" fmla="*/ 277707 h 1073573"/>
                <a:gd name="connsiteX108" fmla="*/ 1405467 w 2699174"/>
                <a:gd name="connsiteY108" fmla="*/ 277707 h 1073573"/>
                <a:gd name="connsiteX109" fmla="*/ 1398694 w 2699174"/>
                <a:gd name="connsiteY109" fmla="*/ 314960 h 1073573"/>
                <a:gd name="connsiteX110" fmla="*/ 1395307 w 2699174"/>
                <a:gd name="connsiteY110" fmla="*/ 338667 h 1073573"/>
                <a:gd name="connsiteX111" fmla="*/ 1371600 w 2699174"/>
                <a:gd name="connsiteY111" fmla="*/ 358987 h 1073573"/>
                <a:gd name="connsiteX112" fmla="*/ 1347894 w 2699174"/>
                <a:gd name="connsiteY112" fmla="*/ 382693 h 1073573"/>
                <a:gd name="connsiteX113" fmla="*/ 1337734 w 2699174"/>
                <a:gd name="connsiteY113" fmla="*/ 403013 h 1073573"/>
                <a:gd name="connsiteX114" fmla="*/ 1334347 w 2699174"/>
                <a:gd name="connsiteY114" fmla="*/ 440267 h 1073573"/>
                <a:gd name="connsiteX115" fmla="*/ 1344507 w 2699174"/>
                <a:gd name="connsiteY115" fmla="*/ 474133 h 1073573"/>
                <a:gd name="connsiteX116" fmla="*/ 1368214 w 2699174"/>
                <a:gd name="connsiteY116" fmla="*/ 504613 h 1073573"/>
                <a:gd name="connsiteX117" fmla="*/ 1378374 w 2699174"/>
                <a:gd name="connsiteY117" fmla="*/ 524933 h 1073573"/>
                <a:gd name="connsiteX118" fmla="*/ 1374987 w 2699174"/>
                <a:gd name="connsiteY118" fmla="*/ 545253 h 1073573"/>
                <a:gd name="connsiteX119" fmla="*/ 1361440 w 2699174"/>
                <a:gd name="connsiteY119" fmla="*/ 562187 h 1073573"/>
                <a:gd name="connsiteX120" fmla="*/ 1341120 w 2699174"/>
                <a:gd name="connsiteY120" fmla="*/ 565573 h 1073573"/>
                <a:gd name="connsiteX121" fmla="*/ 1320800 w 2699174"/>
                <a:gd name="connsiteY121" fmla="*/ 572347 h 1073573"/>
                <a:gd name="connsiteX122" fmla="*/ 1290320 w 2699174"/>
                <a:gd name="connsiteY122" fmla="*/ 568960 h 1073573"/>
                <a:gd name="connsiteX123" fmla="*/ 1259840 w 2699174"/>
                <a:gd name="connsiteY123" fmla="*/ 548640 h 1073573"/>
                <a:gd name="connsiteX124" fmla="*/ 1239520 w 2699174"/>
                <a:gd name="connsiteY124" fmla="*/ 538480 h 1073573"/>
                <a:gd name="connsiteX125" fmla="*/ 1205654 w 2699174"/>
                <a:gd name="connsiteY125" fmla="*/ 535093 h 1073573"/>
                <a:gd name="connsiteX126" fmla="*/ 1185334 w 2699174"/>
                <a:gd name="connsiteY126" fmla="*/ 531707 h 1073573"/>
                <a:gd name="connsiteX127" fmla="*/ 1158240 w 2699174"/>
                <a:gd name="connsiteY127" fmla="*/ 524933 h 1073573"/>
                <a:gd name="connsiteX128" fmla="*/ 1124374 w 2699174"/>
                <a:gd name="connsiteY128" fmla="*/ 528320 h 1073573"/>
                <a:gd name="connsiteX129" fmla="*/ 1107440 w 2699174"/>
                <a:gd name="connsiteY129" fmla="*/ 565573 h 1073573"/>
                <a:gd name="connsiteX130" fmla="*/ 1090507 w 2699174"/>
                <a:gd name="connsiteY130" fmla="*/ 575733 h 1073573"/>
                <a:gd name="connsiteX131" fmla="*/ 1060027 w 2699174"/>
                <a:gd name="connsiteY131" fmla="*/ 579120 h 1073573"/>
                <a:gd name="connsiteX132" fmla="*/ 1019387 w 2699174"/>
                <a:gd name="connsiteY132" fmla="*/ 579120 h 1073573"/>
                <a:gd name="connsiteX133" fmla="*/ 982134 w 2699174"/>
                <a:gd name="connsiteY133" fmla="*/ 579120 h 1073573"/>
                <a:gd name="connsiteX134" fmla="*/ 951654 w 2699174"/>
                <a:gd name="connsiteY134" fmla="*/ 582507 h 1073573"/>
                <a:gd name="connsiteX135" fmla="*/ 924560 w 2699174"/>
                <a:gd name="connsiteY135" fmla="*/ 609600 h 1073573"/>
                <a:gd name="connsiteX136" fmla="*/ 900854 w 2699174"/>
                <a:gd name="connsiteY136" fmla="*/ 640080 h 1073573"/>
                <a:gd name="connsiteX137" fmla="*/ 890694 w 2699174"/>
                <a:gd name="connsiteY137" fmla="*/ 667173 h 1073573"/>
                <a:gd name="connsiteX138" fmla="*/ 850054 w 2699174"/>
                <a:gd name="connsiteY138" fmla="*/ 697653 h 1073573"/>
                <a:gd name="connsiteX139" fmla="*/ 802640 w 2699174"/>
                <a:gd name="connsiteY139" fmla="*/ 728133 h 1073573"/>
                <a:gd name="connsiteX140" fmla="*/ 785707 w 2699174"/>
                <a:gd name="connsiteY140" fmla="*/ 748453 h 1073573"/>
                <a:gd name="connsiteX141" fmla="*/ 778934 w 2699174"/>
                <a:gd name="connsiteY141" fmla="*/ 799253 h 1073573"/>
                <a:gd name="connsiteX142" fmla="*/ 775547 w 2699174"/>
                <a:gd name="connsiteY142" fmla="*/ 812800 h 1073573"/>
                <a:gd name="connsiteX143" fmla="*/ 755227 w 2699174"/>
                <a:gd name="connsiteY143" fmla="*/ 812800 h 1073573"/>
                <a:gd name="connsiteX144" fmla="*/ 738294 w 2699174"/>
                <a:gd name="connsiteY144" fmla="*/ 792480 h 1073573"/>
                <a:gd name="connsiteX145" fmla="*/ 738294 w 2699174"/>
                <a:gd name="connsiteY145" fmla="*/ 792480 h 1073573"/>
                <a:gd name="connsiteX146" fmla="*/ 714587 w 2699174"/>
                <a:gd name="connsiteY146" fmla="*/ 775547 h 1073573"/>
                <a:gd name="connsiteX147" fmla="*/ 721360 w 2699174"/>
                <a:gd name="connsiteY147" fmla="*/ 738293 h 1073573"/>
                <a:gd name="connsiteX148" fmla="*/ 721360 w 2699174"/>
                <a:gd name="connsiteY148" fmla="*/ 714587 h 1073573"/>
                <a:gd name="connsiteX149" fmla="*/ 721360 w 2699174"/>
                <a:gd name="connsiteY149" fmla="*/ 694267 h 1073573"/>
                <a:gd name="connsiteX150" fmla="*/ 717974 w 2699174"/>
                <a:gd name="connsiteY150" fmla="*/ 663787 h 1073573"/>
                <a:gd name="connsiteX151" fmla="*/ 707814 w 2699174"/>
                <a:gd name="connsiteY151" fmla="*/ 640080 h 1073573"/>
                <a:gd name="connsiteX152" fmla="*/ 711200 w 2699174"/>
                <a:gd name="connsiteY152" fmla="*/ 609600 h 1073573"/>
                <a:gd name="connsiteX153" fmla="*/ 707814 w 2699174"/>
                <a:gd name="connsiteY153" fmla="*/ 589280 h 1073573"/>
                <a:gd name="connsiteX154" fmla="*/ 697654 w 2699174"/>
                <a:gd name="connsiteY154" fmla="*/ 562187 h 1073573"/>
                <a:gd name="connsiteX155" fmla="*/ 687494 w 2699174"/>
                <a:gd name="connsiteY155" fmla="*/ 555413 h 1073573"/>
                <a:gd name="connsiteX156" fmla="*/ 657014 w 2699174"/>
                <a:gd name="connsiteY156" fmla="*/ 545253 h 1073573"/>
                <a:gd name="connsiteX157" fmla="*/ 602827 w 2699174"/>
                <a:gd name="connsiteY157" fmla="*/ 545253 h 1073573"/>
                <a:gd name="connsiteX158" fmla="*/ 565574 w 2699174"/>
                <a:gd name="connsiteY158" fmla="*/ 541867 h 1073573"/>
                <a:gd name="connsiteX159" fmla="*/ 538480 w 2699174"/>
                <a:gd name="connsiteY159" fmla="*/ 538480 h 1073573"/>
                <a:gd name="connsiteX160" fmla="*/ 538480 w 2699174"/>
                <a:gd name="connsiteY160" fmla="*/ 538480 h 1073573"/>
                <a:gd name="connsiteX161" fmla="*/ 494454 w 2699174"/>
                <a:gd name="connsiteY161" fmla="*/ 518160 h 1073573"/>
                <a:gd name="connsiteX162" fmla="*/ 474134 w 2699174"/>
                <a:gd name="connsiteY162" fmla="*/ 501227 h 1073573"/>
                <a:gd name="connsiteX163" fmla="*/ 467360 w 2699174"/>
                <a:gd name="connsiteY163" fmla="*/ 491067 h 1073573"/>
                <a:gd name="connsiteX164" fmla="*/ 423334 w 2699174"/>
                <a:gd name="connsiteY164" fmla="*/ 484293 h 1073573"/>
                <a:gd name="connsiteX165" fmla="*/ 389467 w 2699174"/>
                <a:gd name="connsiteY165" fmla="*/ 494453 h 1073573"/>
                <a:gd name="connsiteX166" fmla="*/ 362374 w 2699174"/>
                <a:gd name="connsiteY166" fmla="*/ 491067 h 1073573"/>
                <a:gd name="connsiteX167" fmla="*/ 335280 w 2699174"/>
                <a:gd name="connsiteY167" fmla="*/ 467360 h 1073573"/>
                <a:gd name="connsiteX168" fmla="*/ 308187 w 2699174"/>
                <a:gd name="connsiteY168" fmla="*/ 457200 h 1073573"/>
                <a:gd name="connsiteX169" fmla="*/ 274320 w 2699174"/>
                <a:gd name="connsiteY169" fmla="*/ 433493 h 1073573"/>
                <a:gd name="connsiteX170" fmla="*/ 264160 w 2699174"/>
                <a:gd name="connsiteY170" fmla="*/ 403013 h 1073573"/>
                <a:gd name="connsiteX171" fmla="*/ 243840 w 2699174"/>
                <a:gd name="connsiteY171" fmla="*/ 392853 h 1073573"/>
                <a:gd name="connsiteX172" fmla="*/ 223520 w 2699174"/>
                <a:gd name="connsiteY172" fmla="*/ 375920 h 1073573"/>
                <a:gd name="connsiteX173" fmla="*/ 203200 w 2699174"/>
                <a:gd name="connsiteY173" fmla="*/ 345440 h 1073573"/>
                <a:gd name="connsiteX174" fmla="*/ 203200 w 2699174"/>
                <a:gd name="connsiteY174" fmla="*/ 345440 h 1073573"/>
                <a:gd name="connsiteX175" fmla="*/ 172720 w 2699174"/>
                <a:gd name="connsiteY175" fmla="*/ 294640 h 1073573"/>
                <a:gd name="connsiteX176" fmla="*/ 152400 w 2699174"/>
                <a:gd name="connsiteY176" fmla="*/ 284480 h 1073573"/>
                <a:gd name="connsiteX177" fmla="*/ 135467 w 2699174"/>
                <a:gd name="connsiteY177" fmla="*/ 247227 h 1073573"/>
                <a:gd name="connsiteX178" fmla="*/ 125307 w 2699174"/>
                <a:gd name="connsiteY178" fmla="*/ 223520 h 1073573"/>
                <a:gd name="connsiteX179" fmla="*/ 111760 w 2699174"/>
                <a:gd name="connsiteY179" fmla="*/ 209973 h 1073573"/>
                <a:gd name="connsiteX180" fmla="*/ 84667 w 2699174"/>
                <a:gd name="connsiteY180" fmla="*/ 193040 h 1073573"/>
                <a:gd name="connsiteX181" fmla="*/ 64347 w 2699174"/>
                <a:gd name="connsiteY181" fmla="*/ 182880 h 1073573"/>
                <a:gd name="connsiteX182" fmla="*/ 47414 w 2699174"/>
                <a:gd name="connsiteY182" fmla="*/ 182880 h 1073573"/>
                <a:gd name="connsiteX183" fmla="*/ 37254 w 2699174"/>
                <a:gd name="connsiteY183" fmla="*/ 189653 h 1073573"/>
                <a:gd name="connsiteX184" fmla="*/ 30480 w 2699174"/>
                <a:gd name="connsiteY184" fmla="*/ 203200 h 1073573"/>
                <a:gd name="connsiteX185" fmla="*/ 27094 w 2699174"/>
                <a:gd name="connsiteY185" fmla="*/ 230293 h 1073573"/>
                <a:gd name="connsiteX186" fmla="*/ 16934 w 2699174"/>
                <a:gd name="connsiteY186" fmla="*/ 247227 h 1073573"/>
                <a:gd name="connsiteX187" fmla="*/ 6774 w 2699174"/>
                <a:gd name="connsiteY187" fmla="*/ 257387 h 1073573"/>
                <a:gd name="connsiteX188" fmla="*/ 3387 w 2699174"/>
                <a:gd name="connsiteY188" fmla="*/ 270933 h 1073573"/>
                <a:gd name="connsiteX189" fmla="*/ 0 w 2699174"/>
                <a:gd name="connsiteY189" fmla="*/ 284480 h 1073573"/>
                <a:gd name="connsiteX190" fmla="*/ 0 w 2699174"/>
                <a:gd name="connsiteY190" fmla="*/ 304800 h 1073573"/>
                <a:gd name="connsiteX191" fmla="*/ 0 w 2699174"/>
                <a:gd name="connsiteY191" fmla="*/ 328507 h 1073573"/>
                <a:gd name="connsiteX192" fmla="*/ 0 w 2699174"/>
                <a:gd name="connsiteY192" fmla="*/ 335280 h 1073573"/>
                <a:gd name="connsiteX193" fmla="*/ 13547 w 2699174"/>
                <a:gd name="connsiteY193" fmla="*/ 348827 h 1073573"/>
                <a:gd name="connsiteX194" fmla="*/ 13547 w 2699174"/>
                <a:gd name="connsiteY194" fmla="*/ 352213 h 1073573"/>
                <a:gd name="connsiteX195" fmla="*/ 20320 w 2699174"/>
                <a:gd name="connsiteY195" fmla="*/ 362373 h 1073573"/>
                <a:gd name="connsiteX196" fmla="*/ 13547 w 2699174"/>
                <a:gd name="connsiteY196" fmla="*/ 369147 h 1073573"/>
                <a:gd name="connsiteX197" fmla="*/ 16934 w 2699174"/>
                <a:gd name="connsiteY197" fmla="*/ 392853 h 1073573"/>
                <a:gd name="connsiteX198" fmla="*/ 13547 w 2699174"/>
                <a:gd name="connsiteY198" fmla="*/ 406400 h 1073573"/>
                <a:gd name="connsiteX199" fmla="*/ 10160 w 2699174"/>
                <a:gd name="connsiteY199" fmla="*/ 416560 h 1073573"/>
                <a:gd name="connsiteX200" fmla="*/ 6774 w 2699174"/>
                <a:gd name="connsiteY200" fmla="*/ 430107 h 1073573"/>
                <a:gd name="connsiteX201" fmla="*/ 3387 w 2699174"/>
                <a:gd name="connsiteY201" fmla="*/ 440267 h 1073573"/>
                <a:gd name="connsiteX202" fmla="*/ 16934 w 2699174"/>
                <a:gd name="connsiteY202" fmla="*/ 443653 h 1073573"/>
                <a:gd name="connsiteX203" fmla="*/ 20320 w 2699174"/>
                <a:gd name="connsiteY203" fmla="*/ 450427 h 1073573"/>
                <a:gd name="connsiteX204" fmla="*/ 23707 w 2699174"/>
                <a:gd name="connsiteY204" fmla="*/ 457200 h 1073573"/>
                <a:gd name="connsiteX205" fmla="*/ 30480 w 2699174"/>
                <a:gd name="connsiteY205" fmla="*/ 460587 h 1073573"/>
                <a:gd name="connsiteX206" fmla="*/ 40640 w 2699174"/>
                <a:gd name="connsiteY206" fmla="*/ 474133 h 1073573"/>
                <a:gd name="connsiteX207" fmla="*/ 47414 w 2699174"/>
                <a:gd name="connsiteY207" fmla="*/ 474133 h 1073573"/>
                <a:gd name="connsiteX208" fmla="*/ 54187 w 2699174"/>
                <a:gd name="connsiteY208" fmla="*/ 463973 h 1073573"/>
                <a:gd name="connsiteX209" fmla="*/ 71120 w 2699174"/>
                <a:gd name="connsiteY209" fmla="*/ 460587 h 1073573"/>
                <a:gd name="connsiteX210" fmla="*/ 88054 w 2699174"/>
                <a:gd name="connsiteY210" fmla="*/ 460587 h 1073573"/>
                <a:gd name="connsiteX211" fmla="*/ 98214 w 2699174"/>
                <a:gd name="connsiteY211" fmla="*/ 460587 h 1073573"/>
                <a:gd name="connsiteX212" fmla="*/ 115147 w 2699174"/>
                <a:gd name="connsiteY212" fmla="*/ 463973 h 1073573"/>
                <a:gd name="connsiteX213" fmla="*/ 128694 w 2699174"/>
                <a:gd name="connsiteY213" fmla="*/ 470747 h 1073573"/>
                <a:gd name="connsiteX214" fmla="*/ 138854 w 2699174"/>
                <a:gd name="connsiteY214" fmla="*/ 480907 h 1073573"/>
                <a:gd name="connsiteX215" fmla="*/ 135467 w 2699174"/>
                <a:gd name="connsiteY215" fmla="*/ 491067 h 1073573"/>
                <a:gd name="connsiteX216" fmla="*/ 132080 w 2699174"/>
                <a:gd name="connsiteY216" fmla="*/ 504613 h 1073573"/>
                <a:gd name="connsiteX217" fmla="*/ 132080 w 2699174"/>
                <a:gd name="connsiteY217" fmla="*/ 504613 h 1073573"/>
                <a:gd name="connsiteX218" fmla="*/ 125307 w 2699174"/>
                <a:gd name="connsiteY218" fmla="*/ 524933 h 1073573"/>
                <a:gd name="connsiteX219" fmla="*/ 135467 w 2699174"/>
                <a:gd name="connsiteY219" fmla="*/ 552027 h 1073573"/>
                <a:gd name="connsiteX220" fmla="*/ 142240 w 2699174"/>
                <a:gd name="connsiteY220" fmla="*/ 555413 h 1073573"/>
                <a:gd name="connsiteX221" fmla="*/ 155787 w 2699174"/>
                <a:gd name="connsiteY221" fmla="*/ 555413 h 1073573"/>
                <a:gd name="connsiteX222" fmla="*/ 172720 w 2699174"/>
                <a:gd name="connsiteY222" fmla="*/ 555413 h 1073573"/>
                <a:gd name="connsiteX223" fmla="*/ 186267 w 2699174"/>
                <a:gd name="connsiteY223" fmla="*/ 541867 h 1073573"/>
                <a:gd name="connsiteX224" fmla="*/ 193040 w 2699174"/>
                <a:gd name="connsiteY224" fmla="*/ 535093 h 1073573"/>
                <a:gd name="connsiteX225" fmla="*/ 193040 w 2699174"/>
                <a:gd name="connsiteY225" fmla="*/ 531707 h 1073573"/>
                <a:gd name="connsiteX226" fmla="*/ 203200 w 2699174"/>
                <a:gd name="connsiteY226" fmla="*/ 531707 h 1073573"/>
                <a:gd name="connsiteX227" fmla="*/ 216747 w 2699174"/>
                <a:gd name="connsiteY227" fmla="*/ 531707 h 1073573"/>
                <a:gd name="connsiteX228" fmla="*/ 220134 w 2699174"/>
                <a:gd name="connsiteY228" fmla="*/ 538480 h 1073573"/>
                <a:gd name="connsiteX229" fmla="*/ 240454 w 2699174"/>
                <a:gd name="connsiteY229" fmla="*/ 545253 h 1073573"/>
                <a:gd name="connsiteX230" fmla="*/ 240454 w 2699174"/>
                <a:gd name="connsiteY230" fmla="*/ 555413 h 1073573"/>
                <a:gd name="connsiteX231" fmla="*/ 240454 w 2699174"/>
                <a:gd name="connsiteY231" fmla="*/ 565573 h 1073573"/>
                <a:gd name="connsiteX232" fmla="*/ 243840 w 2699174"/>
                <a:gd name="connsiteY232" fmla="*/ 575733 h 1073573"/>
                <a:gd name="connsiteX233" fmla="*/ 254000 w 2699174"/>
                <a:gd name="connsiteY233" fmla="*/ 592667 h 1073573"/>
                <a:gd name="connsiteX234" fmla="*/ 267547 w 2699174"/>
                <a:gd name="connsiteY234" fmla="*/ 602827 h 1073573"/>
                <a:gd name="connsiteX235" fmla="*/ 284480 w 2699174"/>
                <a:gd name="connsiteY235" fmla="*/ 612987 h 1073573"/>
                <a:gd name="connsiteX236" fmla="*/ 287867 w 2699174"/>
                <a:gd name="connsiteY236" fmla="*/ 623147 h 1073573"/>
                <a:gd name="connsiteX237" fmla="*/ 291254 w 2699174"/>
                <a:gd name="connsiteY237" fmla="*/ 629920 h 1073573"/>
                <a:gd name="connsiteX238" fmla="*/ 301414 w 2699174"/>
                <a:gd name="connsiteY238" fmla="*/ 633307 h 1073573"/>
                <a:gd name="connsiteX239" fmla="*/ 318347 w 2699174"/>
                <a:gd name="connsiteY239" fmla="*/ 633307 h 1073573"/>
                <a:gd name="connsiteX240" fmla="*/ 338667 w 2699174"/>
                <a:gd name="connsiteY240" fmla="*/ 646853 h 1073573"/>
                <a:gd name="connsiteX241" fmla="*/ 338667 w 2699174"/>
                <a:gd name="connsiteY241" fmla="*/ 663787 h 1073573"/>
                <a:gd name="connsiteX242" fmla="*/ 338667 w 2699174"/>
                <a:gd name="connsiteY242" fmla="*/ 663787 h 1073573"/>
                <a:gd name="connsiteX243" fmla="*/ 335280 w 2699174"/>
                <a:gd name="connsiteY243" fmla="*/ 697653 h 1073573"/>
                <a:gd name="connsiteX244" fmla="*/ 335280 w 2699174"/>
                <a:gd name="connsiteY244" fmla="*/ 717973 h 1073573"/>
                <a:gd name="connsiteX245" fmla="*/ 338667 w 2699174"/>
                <a:gd name="connsiteY245" fmla="*/ 728133 h 1073573"/>
                <a:gd name="connsiteX246" fmla="*/ 348827 w 2699174"/>
                <a:gd name="connsiteY246" fmla="*/ 731520 h 1073573"/>
                <a:gd name="connsiteX247" fmla="*/ 372534 w 2699174"/>
                <a:gd name="connsiteY247" fmla="*/ 731520 h 1073573"/>
                <a:gd name="connsiteX248" fmla="*/ 396240 w 2699174"/>
                <a:gd name="connsiteY248" fmla="*/ 734907 h 1073573"/>
                <a:gd name="connsiteX249" fmla="*/ 433494 w 2699174"/>
                <a:gd name="connsiteY249" fmla="*/ 745067 h 1073573"/>
                <a:gd name="connsiteX250" fmla="*/ 440267 w 2699174"/>
                <a:gd name="connsiteY250" fmla="*/ 758613 h 1073573"/>
                <a:gd name="connsiteX251" fmla="*/ 447040 w 2699174"/>
                <a:gd name="connsiteY251" fmla="*/ 778933 h 1073573"/>
                <a:gd name="connsiteX252" fmla="*/ 467360 w 2699174"/>
                <a:gd name="connsiteY252" fmla="*/ 806027 h 1073573"/>
                <a:gd name="connsiteX253" fmla="*/ 480907 w 2699174"/>
                <a:gd name="connsiteY253" fmla="*/ 833120 h 1073573"/>
                <a:gd name="connsiteX254" fmla="*/ 491067 w 2699174"/>
                <a:gd name="connsiteY254" fmla="*/ 846667 h 1073573"/>
                <a:gd name="connsiteX255" fmla="*/ 491067 w 2699174"/>
                <a:gd name="connsiteY255" fmla="*/ 863600 h 1073573"/>
                <a:gd name="connsiteX256" fmla="*/ 511387 w 2699174"/>
                <a:gd name="connsiteY256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468880 w 2699174"/>
                <a:gd name="connsiteY75" fmla="*/ 751840 h 1073573"/>
                <a:gd name="connsiteX76" fmla="*/ 2509520 w 2699174"/>
                <a:gd name="connsiteY76" fmla="*/ 758613 h 1073573"/>
                <a:gd name="connsiteX77" fmla="*/ 2556934 w 2699174"/>
                <a:gd name="connsiteY77" fmla="*/ 826347 h 1073573"/>
                <a:gd name="connsiteX78" fmla="*/ 2580640 w 2699174"/>
                <a:gd name="connsiteY78" fmla="*/ 856827 h 1073573"/>
                <a:gd name="connsiteX79" fmla="*/ 2699174 w 2699174"/>
                <a:gd name="connsiteY79" fmla="*/ 768773 h 1073573"/>
                <a:gd name="connsiteX80" fmla="*/ 1960213 w 2699174"/>
                <a:gd name="connsiteY80" fmla="*/ 571567 h 1073573"/>
                <a:gd name="connsiteX81" fmla="*/ 1968475 w 2699174"/>
                <a:gd name="connsiteY81" fmla="*/ 564620 h 1073573"/>
                <a:gd name="connsiteX82" fmla="*/ 1927380 w 2699174"/>
                <a:gd name="connsiteY82" fmla="*/ 537613 h 1073573"/>
                <a:gd name="connsiteX83" fmla="*/ 1883642 w 2699174"/>
                <a:gd name="connsiteY83" fmla="*/ 500534 h 1073573"/>
                <a:gd name="connsiteX84" fmla="*/ 1880710 w 2699174"/>
                <a:gd name="connsiteY84" fmla="*/ 445131 h 1073573"/>
                <a:gd name="connsiteX85" fmla="*/ 1845977 w 2699174"/>
                <a:gd name="connsiteY85" fmla="*/ 386255 h 1073573"/>
                <a:gd name="connsiteX86" fmla="*/ 1850852 w 2699174"/>
                <a:gd name="connsiteY86" fmla="*/ 340925 h 1073573"/>
                <a:gd name="connsiteX87" fmla="*/ 1807114 w 2699174"/>
                <a:gd name="connsiteY87" fmla="*/ 331721 h 1073573"/>
                <a:gd name="connsiteX88" fmla="*/ 1727733 w 2699174"/>
                <a:gd name="connsiteY88" fmla="*/ 287087 h 1073573"/>
                <a:gd name="connsiteX89" fmla="*/ 1648641 w 2699174"/>
                <a:gd name="connsiteY89" fmla="*/ 267721 h 1073573"/>
                <a:gd name="connsiteX90" fmla="*/ 1639968 w 2699174"/>
                <a:gd name="connsiteY90" fmla="*/ 240715 h 1073573"/>
                <a:gd name="connsiteX91" fmla="*/ 1632617 w 2699174"/>
                <a:gd name="connsiteY91" fmla="*/ 182707 h 1073573"/>
                <a:gd name="connsiteX92" fmla="*/ 1647075 w 2699174"/>
                <a:gd name="connsiteY92" fmla="*/ 132341 h 1073573"/>
                <a:gd name="connsiteX93" fmla="*/ 1702628 w 2699174"/>
                <a:gd name="connsiteY93" fmla="*/ 103164 h 1073573"/>
                <a:gd name="connsiteX94" fmla="*/ 1699696 w 2699174"/>
                <a:gd name="connsiteY94" fmla="*/ 63045 h 1073573"/>
                <a:gd name="connsiteX95" fmla="*/ 1710601 w 2699174"/>
                <a:gd name="connsiteY95" fmla="*/ 6165 h 1073573"/>
                <a:gd name="connsiteX96" fmla="*/ 1618827 w 2699174"/>
                <a:gd name="connsiteY96" fmla="*/ 0 h 1073573"/>
                <a:gd name="connsiteX97" fmla="*/ 1625600 w 2699174"/>
                <a:gd name="connsiteY97" fmla="*/ 16933 h 1073573"/>
                <a:gd name="connsiteX98" fmla="*/ 1615440 w 2699174"/>
                <a:gd name="connsiteY98" fmla="*/ 37253 h 1073573"/>
                <a:gd name="connsiteX99" fmla="*/ 1584960 w 2699174"/>
                <a:gd name="connsiteY99" fmla="*/ 54187 h 1073573"/>
                <a:gd name="connsiteX100" fmla="*/ 1540934 w 2699174"/>
                <a:gd name="connsiteY100" fmla="*/ 118533 h 1073573"/>
                <a:gd name="connsiteX101" fmla="*/ 1507067 w 2699174"/>
                <a:gd name="connsiteY101" fmla="*/ 128693 h 1073573"/>
                <a:gd name="connsiteX102" fmla="*/ 1513840 w 2699174"/>
                <a:gd name="connsiteY102" fmla="*/ 186267 h 1073573"/>
                <a:gd name="connsiteX103" fmla="*/ 1486747 w 2699174"/>
                <a:gd name="connsiteY103" fmla="*/ 216747 h 1073573"/>
                <a:gd name="connsiteX104" fmla="*/ 1486747 w 2699174"/>
                <a:gd name="connsiteY104" fmla="*/ 216747 h 1073573"/>
                <a:gd name="connsiteX105" fmla="*/ 1422400 w 2699174"/>
                <a:gd name="connsiteY105" fmla="*/ 250613 h 1073573"/>
                <a:gd name="connsiteX106" fmla="*/ 1405467 w 2699174"/>
                <a:gd name="connsiteY106" fmla="*/ 277707 h 1073573"/>
                <a:gd name="connsiteX107" fmla="*/ 1405467 w 2699174"/>
                <a:gd name="connsiteY107" fmla="*/ 277707 h 1073573"/>
                <a:gd name="connsiteX108" fmla="*/ 1398694 w 2699174"/>
                <a:gd name="connsiteY108" fmla="*/ 314960 h 1073573"/>
                <a:gd name="connsiteX109" fmla="*/ 1395307 w 2699174"/>
                <a:gd name="connsiteY109" fmla="*/ 338667 h 1073573"/>
                <a:gd name="connsiteX110" fmla="*/ 1371600 w 2699174"/>
                <a:gd name="connsiteY110" fmla="*/ 358987 h 1073573"/>
                <a:gd name="connsiteX111" fmla="*/ 1347894 w 2699174"/>
                <a:gd name="connsiteY111" fmla="*/ 382693 h 1073573"/>
                <a:gd name="connsiteX112" fmla="*/ 1337734 w 2699174"/>
                <a:gd name="connsiteY112" fmla="*/ 403013 h 1073573"/>
                <a:gd name="connsiteX113" fmla="*/ 1334347 w 2699174"/>
                <a:gd name="connsiteY113" fmla="*/ 440267 h 1073573"/>
                <a:gd name="connsiteX114" fmla="*/ 1344507 w 2699174"/>
                <a:gd name="connsiteY114" fmla="*/ 474133 h 1073573"/>
                <a:gd name="connsiteX115" fmla="*/ 1368214 w 2699174"/>
                <a:gd name="connsiteY115" fmla="*/ 504613 h 1073573"/>
                <a:gd name="connsiteX116" fmla="*/ 1378374 w 2699174"/>
                <a:gd name="connsiteY116" fmla="*/ 524933 h 1073573"/>
                <a:gd name="connsiteX117" fmla="*/ 1374987 w 2699174"/>
                <a:gd name="connsiteY117" fmla="*/ 545253 h 1073573"/>
                <a:gd name="connsiteX118" fmla="*/ 1361440 w 2699174"/>
                <a:gd name="connsiteY118" fmla="*/ 562187 h 1073573"/>
                <a:gd name="connsiteX119" fmla="*/ 1341120 w 2699174"/>
                <a:gd name="connsiteY119" fmla="*/ 565573 h 1073573"/>
                <a:gd name="connsiteX120" fmla="*/ 1320800 w 2699174"/>
                <a:gd name="connsiteY120" fmla="*/ 572347 h 1073573"/>
                <a:gd name="connsiteX121" fmla="*/ 1290320 w 2699174"/>
                <a:gd name="connsiteY121" fmla="*/ 568960 h 1073573"/>
                <a:gd name="connsiteX122" fmla="*/ 1259840 w 2699174"/>
                <a:gd name="connsiteY122" fmla="*/ 548640 h 1073573"/>
                <a:gd name="connsiteX123" fmla="*/ 1239520 w 2699174"/>
                <a:gd name="connsiteY123" fmla="*/ 538480 h 1073573"/>
                <a:gd name="connsiteX124" fmla="*/ 1205654 w 2699174"/>
                <a:gd name="connsiteY124" fmla="*/ 535093 h 1073573"/>
                <a:gd name="connsiteX125" fmla="*/ 1185334 w 2699174"/>
                <a:gd name="connsiteY125" fmla="*/ 531707 h 1073573"/>
                <a:gd name="connsiteX126" fmla="*/ 1158240 w 2699174"/>
                <a:gd name="connsiteY126" fmla="*/ 524933 h 1073573"/>
                <a:gd name="connsiteX127" fmla="*/ 1124374 w 2699174"/>
                <a:gd name="connsiteY127" fmla="*/ 528320 h 1073573"/>
                <a:gd name="connsiteX128" fmla="*/ 1107440 w 2699174"/>
                <a:gd name="connsiteY128" fmla="*/ 565573 h 1073573"/>
                <a:gd name="connsiteX129" fmla="*/ 1090507 w 2699174"/>
                <a:gd name="connsiteY129" fmla="*/ 575733 h 1073573"/>
                <a:gd name="connsiteX130" fmla="*/ 1060027 w 2699174"/>
                <a:gd name="connsiteY130" fmla="*/ 579120 h 1073573"/>
                <a:gd name="connsiteX131" fmla="*/ 1019387 w 2699174"/>
                <a:gd name="connsiteY131" fmla="*/ 579120 h 1073573"/>
                <a:gd name="connsiteX132" fmla="*/ 982134 w 2699174"/>
                <a:gd name="connsiteY132" fmla="*/ 579120 h 1073573"/>
                <a:gd name="connsiteX133" fmla="*/ 951654 w 2699174"/>
                <a:gd name="connsiteY133" fmla="*/ 582507 h 1073573"/>
                <a:gd name="connsiteX134" fmla="*/ 924560 w 2699174"/>
                <a:gd name="connsiteY134" fmla="*/ 609600 h 1073573"/>
                <a:gd name="connsiteX135" fmla="*/ 900854 w 2699174"/>
                <a:gd name="connsiteY135" fmla="*/ 640080 h 1073573"/>
                <a:gd name="connsiteX136" fmla="*/ 890694 w 2699174"/>
                <a:gd name="connsiteY136" fmla="*/ 667173 h 1073573"/>
                <a:gd name="connsiteX137" fmla="*/ 850054 w 2699174"/>
                <a:gd name="connsiteY137" fmla="*/ 697653 h 1073573"/>
                <a:gd name="connsiteX138" fmla="*/ 802640 w 2699174"/>
                <a:gd name="connsiteY138" fmla="*/ 728133 h 1073573"/>
                <a:gd name="connsiteX139" fmla="*/ 785707 w 2699174"/>
                <a:gd name="connsiteY139" fmla="*/ 748453 h 1073573"/>
                <a:gd name="connsiteX140" fmla="*/ 778934 w 2699174"/>
                <a:gd name="connsiteY140" fmla="*/ 799253 h 1073573"/>
                <a:gd name="connsiteX141" fmla="*/ 775547 w 2699174"/>
                <a:gd name="connsiteY141" fmla="*/ 812800 h 1073573"/>
                <a:gd name="connsiteX142" fmla="*/ 755227 w 2699174"/>
                <a:gd name="connsiteY142" fmla="*/ 812800 h 1073573"/>
                <a:gd name="connsiteX143" fmla="*/ 738294 w 2699174"/>
                <a:gd name="connsiteY143" fmla="*/ 792480 h 1073573"/>
                <a:gd name="connsiteX144" fmla="*/ 738294 w 2699174"/>
                <a:gd name="connsiteY144" fmla="*/ 792480 h 1073573"/>
                <a:gd name="connsiteX145" fmla="*/ 714587 w 2699174"/>
                <a:gd name="connsiteY145" fmla="*/ 775547 h 1073573"/>
                <a:gd name="connsiteX146" fmla="*/ 721360 w 2699174"/>
                <a:gd name="connsiteY146" fmla="*/ 738293 h 1073573"/>
                <a:gd name="connsiteX147" fmla="*/ 721360 w 2699174"/>
                <a:gd name="connsiteY147" fmla="*/ 714587 h 1073573"/>
                <a:gd name="connsiteX148" fmla="*/ 721360 w 2699174"/>
                <a:gd name="connsiteY148" fmla="*/ 694267 h 1073573"/>
                <a:gd name="connsiteX149" fmla="*/ 717974 w 2699174"/>
                <a:gd name="connsiteY149" fmla="*/ 663787 h 1073573"/>
                <a:gd name="connsiteX150" fmla="*/ 707814 w 2699174"/>
                <a:gd name="connsiteY150" fmla="*/ 640080 h 1073573"/>
                <a:gd name="connsiteX151" fmla="*/ 711200 w 2699174"/>
                <a:gd name="connsiteY151" fmla="*/ 609600 h 1073573"/>
                <a:gd name="connsiteX152" fmla="*/ 707814 w 2699174"/>
                <a:gd name="connsiteY152" fmla="*/ 589280 h 1073573"/>
                <a:gd name="connsiteX153" fmla="*/ 697654 w 2699174"/>
                <a:gd name="connsiteY153" fmla="*/ 562187 h 1073573"/>
                <a:gd name="connsiteX154" fmla="*/ 687494 w 2699174"/>
                <a:gd name="connsiteY154" fmla="*/ 555413 h 1073573"/>
                <a:gd name="connsiteX155" fmla="*/ 657014 w 2699174"/>
                <a:gd name="connsiteY155" fmla="*/ 545253 h 1073573"/>
                <a:gd name="connsiteX156" fmla="*/ 602827 w 2699174"/>
                <a:gd name="connsiteY156" fmla="*/ 545253 h 1073573"/>
                <a:gd name="connsiteX157" fmla="*/ 565574 w 2699174"/>
                <a:gd name="connsiteY157" fmla="*/ 541867 h 1073573"/>
                <a:gd name="connsiteX158" fmla="*/ 538480 w 2699174"/>
                <a:gd name="connsiteY158" fmla="*/ 538480 h 1073573"/>
                <a:gd name="connsiteX159" fmla="*/ 538480 w 2699174"/>
                <a:gd name="connsiteY159" fmla="*/ 538480 h 1073573"/>
                <a:gd name="connsiteX160" fmla="*/ 494454 w 2699174"/>
                <a:gd name="connsiteY160" fmla="*/ 518160 h 1073573"/>
                <a:gd name="connsiteX161" fmla="*/ 474134 w 2699174"/>
                <a:gd name="connsiteY161" fmla="*/ 501227 h 1073573"/>
                <a:gd name="connsiteX162" fmla="*/ 467360 w 2699174"/>
                <a:gd name="connsiteY162" fmla="*/ 491067 h 1073573"/>
                <a:gd name="connsiteX163" fmla="*/ 423334 w 2699174"/>
                <a:gd name="connsiteY163" fmla="*/ 484293 h 1073573"/>
                <a:gd name="connsiteX164" fmla="*/ 389467 w 2699174"/>
                <a:gd name="connsiteY164" fmla="*/ 494453 h 1073573"/>
                <a:gd name="connsiteX165" fmla="*/ 362374 w 2699174"/>
                <a:gd name="connsiteY165" fmla="*/ 491067 h 1073573"/>
                <a:gd name="connsiteX166" fmla="*/ 335280 w 2699174"/>
                <a:gd name="connsiteY166" fmla="*/ 467360 h 1073573"/>
                <a:gd name="connsiteX167" fmla="*/ 308187 w 2699174"/>
                <a:gd name="connsiteY167" fmla="*/ 457200 h 1073573"/>
                <a:gd name="connsiteX168" fmla="*/ 274320 w 2699174"/>
                <a:gd name="connsiteY168" fmla="*/ 433493 h 1073573"/>
                <a:gd name="connsiteX169" fmla="*/ 264160 w 2699174"/>
                <a:gd name="connsiteY169" fmla="*/ 403013 h 1073573"/>
                <a:gd name="connsiteX170" fmla="*/ 243840 w 2699174"/>
                <a:gd name="connsiteY170" fmla="*/ 392853 h 1073573"/>
                <a:gd name="connsiteX171" fmla="*/ 223520 w 2699174"/>
                <a:gd name="connsiteY171" fmla="*/ 375920 h 1073573"/>
                <a:gd name="connsiteX172" fmla="*/ 203200 w 2699174"/>
                <a:gd name="connsiteY172" fmla="*/ 345440 h 1073573"/>
                <a:gd name="connsiteX173" fmla="*/ 203200 w 2699174"/>
                <a:gd name="connsiteY173" fmla="*/ 345440 h 1073573"/>
                <a:gd name="connsiteX174" fmla="*/ 172720 w 2699174"/>
                <a:gd name="connsiteY174" fmla="*/ 294640 h 1073573"/>
                <a:gd name="connsiteX175" fmla="*/ 152400 w 2699174"/>
                <a:gd name="connsiteY175" fmla="*/ 284480 h 1073573"/>
                <a:gd name="connsiteX176" fmla="*/ 135467 w 2699174"/>
                <a:gd name="connsiteY176" fmla="*/ 247227 h 1073573"/>
                <a:gd name="connsiteX177" fmla="*/ 125307 w 2699174"/>
                <a:gd name="connsiteY177" fmla="*/ 223520 h 1073573"/>
                <a:gd name="connsiteX178" fmla="*/ 111760 w 2699174"/>
                <a:gd name="connsiteY178" fmla="*/ 209973 h 1073573"/>
                <a:gd name="connsiteX179" fmla="*/ 84667 w 2699174"/>
                <a:gd name="connsiteY179" fmla="*/ 193040 h 1073573"/>
                <a:gd name="connsiteX180" fmla="*/ 64347 w 2699174"/>
                <a:gd name="connsiteY180" fmla="*/ 182880 h 1073573"/>
                <a:gd name="connsiteX181" fmla="*/ 47414 w 2699174"/>
                <a:gd name="connsiteY181" fmla="*/ 182880 h 1073573"/>
                <a:gd name="connsiteX182" fmla="*/ 37254 w 2699174"/>
                <a:gd name="connsiteY182" fmla="*/ 189653 h 1073573"/>
                <a:gd name="connsiteX183" fmla="*/ 30480 w 2699174"/>
                <a:gd name="connsiteY183" fmla="*/ 203200 h 1073573"/>
                <a:gd name="connsiteX184" fmla="*/ 27094 w 2699174"/>
                <a:gd name="connsiteY184" fmla="*/ 230293 h 1073573"/>
                <a:gd name="connsiteX185" fmla="*/ 16934 w 2699174"/>
                <a:gd name="connsiteY185" fmla="*/ 247227 h 1073573"/>
                <a:gd name="connsiteX186" fmla="*/ 6774 w 2699174"/>
                <a:gd name="connsiteY186" fmla="*/ 257387 h 1073573"/>
                <a:gd name="connsiteX187" fmla="*/ 3387 w 2699174"/>
                <a:gd name="connsiteY187" fmla="*/ 270933 h 1073573"/>
                <a:gd name="connsiteX188" fmla="*/ 0 w 2699174"/>
                <a:gd name="connsiteY188" fmla="*/ 284480 h 1073573"/>
                <a:gd name="connsiteX189" fmla="*/ 0 w 2699174"/>
                <a:gd name="connsiteY189" fmla="*/ 304800 h 1073573"/>
                <a:gd name="connsiteX190" fmla="*/ 0 w 2699174"/>
                <a:gd name="connsiteY190" fmla="*/ 328507 h 1073573"/>
                <a:gd name="connsiteX191" fmla="*/ 0 w 2699174"/>
                <a:gd name="connsiteY191" fmla="*/ 335280 h 1073573"/>
                <a:gd name="connsiteX192" fmla="*/ 13547 w 2699174"/>
                <a:gd name="connsiteY192" fmla="*/ 348827 h 1073573"/>
                <a:gd name="connsiteX193" fmla="*/ 13547 w 2699174"/>
                <a:gd name="connsiteY193" fmla="*/ 352213 h 1073573"/>
                <a:gd name="connsiteX194" fmla="*/ 20320 w 2699174"/>
                <a:gd name="connsiteY194" fmla="*/ 362373 h 1073573"/>
                <a:gd name="connsiteX195" fmla="*/ 13547 w 2699174"/>
                <a:gd name="connsiteY195" fmla="*/ 369147 h 1073573"/>
                <a:gd name="connsiteX196" fmla="*/ 16934 w 2699174"/>
                <a:gd name="connsiteY196" fmla="*/ 392853 h 1073573"/>
                <a:gd name="connsiteX197" fmla="*/ 13547 w 2699174"/>
                <a:gd name="connsiteY197" fmla="*/ 406400 h 1073573"/>
                <a:gd name="connsiteX198" fmla="*/ 10160 w 2699174"/>
                <a:gd name="connsiteY198" fmla="*/ 416560 h 1073573"/>
                <a:gd name="connsiteX199" fmla="*/ 6774 w 2699174"/>
                <a:gd name="connsiteY199" fmla="*/ 430107 h 1073573"/>
                <a:gd name="connsiteX200" fmla="*/ 3387 w 2699174"/>
                <a:gd name="connsiteY200" fmla="*/ 440267 h 1073573"/>
                <a:gd name="connsiteX201" fmla="*/ 16934 w 2699174"/>
                <a:gd name="connsiteY201" fmla="*/ 443653 h 1073573"/>
                <a:gd name="connsiteX202" fmla="*/ 20320 w 2699174"/>
                <a:gd name="connsiteY202" fmla="*/ 450427 h 1073573"/>
                <a:gd name="connsiteX203" fmla="*/ 23707 w 2699174"/>
                <a:gd name="connsiteY203" fmla="*/ 457200 h 1073573"/>
                <a:gd name="connsiteX204" fmla="*/ 30480 w 2699174"/>
                <a:gd name="connsiteY204" fmla="*/ 460587 h 1073573"/>
                <a:gd name="connsiteX205" fmla="*/ 40640 w 2699174"/>
                <a:gd name="connsiteY205" fmla="*/ 474133 h 1073573"/>
                <a:gd name="connsiteX206" fmla="*/ 47414 w 2699174"/>
                <a:gd name="connsiteY206" fmla="*/ 474133 h 1073573"/>
                <a:gd name="connsiteX207" fmla="*/ 54187 w 2699174"/>
                <a:gd name="connsiteY207" fmla="*/ 463973 h 1073573"/>
                <a:gd name="connsiteX208" fmla="*/ 71120 w 2699174"/>
                <a:gd name="connsiteY208" fmla="*/ 460587 h 1073573"/>
                <a:gd name="connsiteX209" fmla="*/ 88054 w 2699174"/>
                <a:gd name="connsiteY209" fmla="*/ 460587 h 1073573"/>
                <a:gd name="connsiteX210" fmla="*/ 98214 w 2699174"/>
                <a:gd name="connsiteY210" fmla="*/ 460587 h 1073573"/>
                <a:gd name="connsiteX211" fmla="*/ 115147 w 2699174"/>
                <a:gd name="connsiteY211" fmla="*/ 463973 h 1073573"/>
                <a:gd name="connsiteX212" fmla="*/ 128694 w 2699174"/>
                <a:gd name="connsiteY212" fmla="*/ 470747 h 1073573"/>
                <a:gd name="connsiteX213" fmla="*/ 138854 w 2699174"/>
                <a:gd name="connsiteY213" fmla="*/ 480907 h 1073573"/>
                <a:gd name="connsiteX214" fmla="*/ 135467 w 2699174"/>
                <a:gd name="connsiteY214" fmla="*/ 491067 h 1073573"/>
                <a:gd name="connsiteX215" fmla="*/ 132080 w 2699174"/>
                <a:gd name="connsiteY215" fmla="*/ 504613 h 1073573"/>
                <a:gd name="connsiteX216" fmla="*/ 132080 w 2699174"/>
                <a:gd name="connsiteY216" fmla="*/ 504613 h 1073573"/>
                <a:gd name="connsiteX217" fmla="*/ 125307 w 2699174"/>
                <a:gd name="connsiteY217" fmla="*/ 524933 h 1073573"/>
                <a:gd name="connsiteX218" fmla="*/ 135467 w 2699174"/>
                <a:gd name="connsiteY218" fmla="*/ 552027 h 1073573"/>
                <a:gd name="connsiteX219" fmla="*/ 142240 w 2699174"/>
                <a:gd name="connsiteY219" fmla="*/ 555413 h 1073573"/>
                <a:gd name="connsiteX220" fmla="*/ 155787 w 2699174"/>
                <a:gd name="connsiteY220" fmla="*/ 555413 h 1073573"/>
                <a:gd name="connsiteX221" fmla="*/ 172720 w 2699174"/>
                <a:gd name="connsiteY221" fmla="*/ 555413 h 1073573"/>
                <a:gd name="connsiteX222" fmla="*/ 186267 w 2699174"/>
                <a:gd name="connsiteY222" fmla="*/ 541867 h 1073573"/>
                <a:gd name="connsiteX223" fmla="*/ 193040 w 2699174"/>
                <a:gd name="connsiteY223" fmla="*/ 535093 h 1073573"/>
                <a:gd name="connsiteX224" fmla="*/ 193040 w 2699174"/>
                <a:gd name="connsiteY224" fmla="*/ 531707 h 1073573"/>
                <a:gd name="connsiteX225" fmla="*/ 203200 w 2699174"/>
                <a:gd name="connsiteY225" fmla="*/ 531707 h 1073573"/>
                <a:gd name="connsiteX226" fmla="*/ 216747 w 2699174"/>
                <a:gd name="connsiteY226" fmla="*/ 531707 h 1073573"/>
                <a:gd name="connsiteX227" fmla="*/ 220134 w 2699174"/>
                <a:gd name="connsiteY227" fmla="*/ 538480 h 1073573"/>
                <a:gd name="connsiteX228" fmla="*/ 240454 w 2699174"/>
                <a:gd name="connsiteY228" fmla="*/ 545253 h 1073573"/>
                <a:gd name="connsiteX229" fmla="*/ 240454 w 2699174"/>
                <a:gd name="connsiteY229" fmla="*/ 555413 h 1073573"/>
                <a:gd name="connsiteX230" fmla="*/ 240454 w 2699174"/>
                <a:gd name="connsiteY230" fmla="*/ 565573 h 1073573"/>
                <a:gd name="connsiteX231" fmla="*/ 243840 w 2699174"/>
                <a:gd name="connsiteY231" fmla="*/ 575733 h 1073573"/>
                <a:gd name="connsiteX232" fmla="*/ 254000 w 2699174"/>
                <a:gd name="connsiteY232" fmla="*/ 592667 h 1073573"/>
                <a:gd name="connsiteX233" fmla="*/ 267547 w 2699174"/>
                <a:gd name="connsiteY233" fmla="*/ 602827 h 1073573"/>
                <a:gd name="connsiteX234" fmla="*/ 284480 w 2699174"/>
                <a:gd name="connsiteY234" fmla="*/ 612987 h 1073573"/>
                <a:gd name="connsiteX235" fmla="*/ 287867 w 2699174"/>
                <a:gd name="connsiteY235" fmla="*/ 623147 h 1073573"/>
                <a:gd name="connsiteX236" fmla="*/ 291254 w 2699174"/>
                <a:gd name="connsiteY236" fmla="*/ 629920 h 1073573"/>
                <a:gd name="connsiteX237" fmla="*/ 301414 w 2699174"/>
                <a:gd name="connsiteY237" fmla="*/ 633307 h 1073573"/>
                <a:gd name="connsiteX238" fmla="*/ 318347 w 2699174"/>
                <a:gd name="connsiteY238" fmla="*/ 633307 h 1073573"/>
                <a:gd name="connsiteX239" fmla="*/ 338667 w 2699174"/>
                <a:gd name="connsiteY239" fmla="*/ 646853 h 1073573"/>
                <a:gd name="connsiteX240" fmla="*/ 338667 w 2699174"/>
                <a:gd name="connsiteY240" fmla="*/ 663787 h 1073573"/>
                <a:gd name="connsiteX241" fmla="*/ 338667 w 2699174"/>
                <a:gd name="connsiteY241" fmla="*/ 663787 h 1073573"/>
                <a:gd name="connsiteX242" fmla="*/ 335280 w 2699174"/>
                <a:gd name="connsiteY242" fmla="*/ 697653 h 1073573"/>
                <a:gd name="connsiteX243" fmla="*/ 335280 w 2699174"/>
                <a:gd name="connsiteY243" fmla="*/ 717973 h 1073573"/>
                <a:gd name="connsiteX244" fmla="*/ 338667 w 2699174"/>
                <a:gd name="connsiteY244" fmla="*/ 728133 h 1073573"/>
                <a:gd name="connsiteX245" fmla="*/ 348827 w 2699174"/>
                <a:gd name="connsiteY245" fmla="*/ 731520 h 1073573"/>
                <a:gd name="connsiteX246" fmla="*/ 372534 w 2699174"/>
                <a:gd name="connsiteY246" fmla="*/ 731520 h 1073573"/>
                <a:gd name="connsiteX247" fmla="*/ 396240 w 2699174"/>
                <a:gd name="connsiteY247" fmla="*/ 734907 h 1073573"/>
                <a:gd name="connsiteX248" fmla="*/ 433494 w 2699174"/>
                <a:gd name="connsiteY248" fmla="*/ 745067 h 1073573"/>
                <a:gd name="connsiteX249" fmla="*/ 440267 w 2699174"/>
                <a:gd name="connsiteY249" fmla="*/ 758613 h 1073573"/>
                <a:gd name="connsiteX250" fmla="*/ 447040 w 2699174"/>
                <a:gd name="connsiteY250" fmla="*/ 778933 h 1073573"/>
                <a:gd name="connsiteX251" fmla="*/ 467360 w 2699174"/>
                <a:gd name="connsiteY251" fmla="*/ 806027 h 1073573"/>
                <a:gd name="connsiteX252" fmla="*/ 480907 w 2699174"/>
                <a:gd name="connsiteY252" fmla="*/ 833120 h 1073573"/>
                <a:gd name="connsiteX253" fmla="*/ 491067 w 2699174"/>
                <a:gd name="connsiteY253" fmla="*/ 846667 h 1073573"/>
                <a:gd name="connsiteX254" fmla="*/ 491067 w 2699174"/>
                <a:gd name="connsiteY254" fmla="*/ 863600 h 1073573"/>
                <a:gd name="connsiteX255" fmla="*/ 511387 w 2699174"/>
                <a:gd name="connsiteY255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468880 w 2699174"/>
                <a:gd name="connsiteY75" fmla="*/ 751840 h 1073573"/>
                <a:gd name="connsiteX76" fmla="*/ 2509520 w 2699174"/>
                <a:gd name="connsiteY76" fmla="*/ 758613 h 1073573"/>
                <a:gd name="connsiteX77" fmla="*/ 2556934 w 2699174"/>
                <a:gd name="connsiteY77" fmla="*/ 826347 h 1073573"/>
                <a:gd name="connsiteX78" fmla="*/ 2699174 w 2699174"/>
                <a:gd name="connsiteY78" fmla="*/ 768773 h 1073573"/>
                <a:gd name="connsiteX79" fmla="*/ 1960213 w 2699174"/>
                <a:gd name="connsiteY79" fmla="*/ 571567 h 1073573"/>
                <a:gd name="connsiteX80" fmla="*/ 1968475 w 2699174"/>
                <a:gd name="connsiteY80" fmla="*/ 564620 h 1073573"/>
                <a:gd name="connsiteX81" fmla="*/ 1927380 w 2699174"/>
                <a:gd name="connsiteY81" fmla="*/ 537613 h 1073573"/>
                <a:gd name="connsiteX82" fmla="*/ 1883642 w 2699174"/>
                <a:gd name="connsiteY82" fmla="*/ 500534 h 1073573"/>
                <a:gd name="connsiteX83" fmla="*/ 1880710 w 2699174"/>
                <a:gd name="connsiteY83" fmla="*/ 445131 h 1073573"/>
                <a:gd name="connsiteX84" fmla="*/ 1845977 w 2699174"/>
                <a:gd name="connsiteY84" fmla="*/ 386255 h 1073573"/>
                <a:gd name="connsiteX85" fmla="*/ 1850852 w 2699174"/>
                <a:gd name="connsiteY85" fmla="*/ 340925 h 1073573"/>
                <a:gd name="connsiteX86" fmla="*/ 1807114 w 2699174"/>
                <a:gd name="connsiteY86" fmla="*/ 331721 h 1073573"/>
                <a:gd name="connsiteX87" fmla="*/ 1727733 w 2699174"/>
                <a:gd name="connsiteY87" fmla="*/ 287087 h 1073573"/>
                <a:gd name="connsiteX88" fmla="*/ 1648641 w 2699174"/>
                <a:gd name="connsiteY88" fmla="*/ 267721 h 1073573"/>
                <a:gd name="connsiteX89" fmla="*/ 1639968 w 2699174"/>
                <a:gd name="connsiteY89" fmla="*/ 240715 h 1073573"/>
                <a:gd name="connsiteX90" fmla="*/ 1632617 w 2699174"/>
                <a:gd name="connsiteY90" fmla="*/ 182707 h 1073573"/>
                <a:gd name="connsiteX91" fmla="*/ 1647075 w 2699174"/>
                <a:gd name="connsiteY91" fmla="*/ 132341 h 1073573"/>
                <a:gd name="connsiteX92" fmla="*/ 1702628 w 2699174"/>
                <a:gd name="connsiteY92" fmla="*/ 103164 h 1073573"/>
                <a:gd name="connsiteX93" fmla="*/ 1699696 w 2699174"/>
                <a:gd name="connsiteY93" fmla="*/ 63045 h 1073573"/>
                <a:gd name="connsiteX94" fmla="*/ 1710601 w 2699174"/>
                <a:gd name="connsiteY94" fmla="*/ 6165 h 1073573"/>
                <a:gd name="connsiteX95" fmla="*/ 1618827 w 2699174"/>
                <a:gd name="connsiteY95" fmla="*/ 0 h 1073573"/>
                <a:gd name="connsiteX96" fmla="*/ 1625600 w 2699174"/>
                <a:gd name="connsiteY96" fmla="*/ 16933 h 1073573"/>
                <a:gd name="connsiteX97" fmla="*/ 1615440 w 2699174"/>
                <a:gd name="connsiteY97" fmla="*/ 37253 h 1073573"/>
                <a:gd name="connsiteX98" fmla="*/ 1584960 w 2699174"/>
                <a:gd name="connsiteY98" fmla="*/ 54187 h 1073573"/>
                <a:gd name="connsiteX99" fmla="*/ 1540934 w 2699174"/>
                <a:gd name="connsiteY99" fmla="*/ 118533 h 1073573"/>
                <a:gd name="connsiteX100" fmla="*/ 1507067 w 2699174"/>
                <a:gd name="connsiteY100" fmla="*/ 128693 h 1073573"/>
                <a:gd name="connsiteX101" fmla="*/ 1513840 w 2699174"/>
                <a:gd name="connsiteY101" fmla="*/ 186267 h 1073573"/>
                <a:gd name="connsiteX102" fmla="*/ 1486747 w 2699174"/>
                <a:gd name="connsiteY102" fmla="*/ 216747 h 1073573"/>
                <a:gd name="connsiteX103" fmla="*/ 1486747 w 2699174"/>
                <a:gd name="connsiteY103" fmla="*/ 216747 h 1073573"/>
                <a:gd name="connsiteX104" fmla="*/ 1422400 w 2699174"/>
                <a:gd name="connsiteY104" fmla="*/ 250613 h 1073573"/>
                <a:gd name="connsiteX105" fmla="*/ 1405467 w 2699174"/>
                <a:gd name="connsiteY105" fmla="*/ 277707 h 1073573"/>
                <a:gd name="connsiteX106" fmla="*/ 1405467 w 2699174"/>
                <a:gd name="connsiteY106" fmla="*/ 277707 h 1073573"/>
                <a:gd name="connsiteX107" fmla="*/ 1398694 w 2699174"/>
                <a:gd name="connsiteY107" fmla="*/ 314960 h 1073573"/>
                <a:gd name="connsiteX108" fmla="*/ 1395307 w 2699174"/>
                <a:gd name="connsiteY108" fmla="*/ 338667 h 1073573"/>
                <a:gd name="connsiteX109" fmla="*/ 1371600 w 2699174"/>
                <a:gd name="connsiteY109" fmla="*/ 358987 h 1073573"/>
                <a:gd name="connsiteX110" fmla="*/ 1347894 w 2699174"/>
                <a:gd name="connsiteY110" fmla="*/ 382693 h 1073573"/>
                <a:gd name="connsiteX111" fmla="*/ 1337734 w 2699174"/>
                <a:gd name="connsiteY111" fmla="*/ 403013 h 1073573"/>
                <a:gd name="connsiteX112" fmla="*/ 1334347 w 2699174"/>
                <a:gd name="connsiteY112" fmla="*/ 440267 h 1073573"/>
                <a:gd name="connsiteX113" fmla="*/ 1344507 w 2699174"/>
                <a:gd name="connsiteY113" fmla="*/ 474133 h 1073573"/>
                <a:gd name="connsiteX114" fmla="*/ 1368214 w 2699174"/>
                <a:gd name="connsiteY114" fmla="*/ 504613 h 1073573"/>
                <a:gd name="connsiteX115" fmla="*/ 1378374 w 2699174"/>
                <a:gd name="connsiteY115" fmla="*/ 524933 h 1073573"/>
                <a:gd name="connsiteX116" fmla="*/ 1374987 w 2699174"/>
                <a:gd name="connsiteY116" fmla="*/ 545253 h 1073573"/>
                <a:gd name="connsiteX117" fmla="*/ 1361440 w 2699174"/>
                <a:gd name="connsiteY117" fmla="*/ 562187 h 1073573"/>
                <a:gd name="connsiteX118" fmla="*/ 1341120 w 2699174"/>
                <a:gd name="connsiteY118" fmla="*/ 565573 h 1073573"/>
                <a:gd name="connsiteX119" fmla="*/ 1320800 w 2699174"/>
                <a:gd name="connsiteY119" fmla="*/ 572347 h 1073573"/>
                <a:gd name="connsiteX120" fmla="*/ 1290320 w 2699174"/>
                <a:gd name="connsiteY120" fmla="*/ 568960 h 1073573"/>
                <a:gd name="connsiteX121" fmla="*/ 1259840 w 2699174"/>
                <a:gd name="connsiteY121" fmla="*/ 548640 h 1073573"/>
                <a:gd name="connsiteX122" fmla="*/ 1239520 w 2699174"/>
                <a:gd name="connsiteY122" fmla="*/ 538480 h 1073573"/>
                <a:gd name="connsiteX123" fmla="*/ 1205654 w 2699174"/>
                <a:gd name="connsiteY123" fmla="*/ 535093 h 1073573"/>
                <a:gd name="connsiteX124" fmla="*/ 1185334 w 2699174"/>
                <a:gd name="connsiteY124" fmla="*/ 531707 h 1073573"/>
                <a:gd name="connsiteX125" fmla="*/ 1158240 w 2699174"/>
                <a:gd name="connsiteY125" fmla="*/ 524933 h 1073573"/>
                <a:gd name="connsiteX126" fmla="*/ 1124374 w 2699174"/>
                <a:gd name="connsiteY126" fmla="*/ 528320 h 1073573"/>
                <a:gd name="connsiteX127" fmla="*/ 1107440 w 2699174"/>
                <a:gd name="connsiteY127" fmla="*/ 565573 h 1073573"/>
                <a:gd name="connsiteX128" fmla="*/ 1090507 w 2699174"/>
                <a:gd name="connsiteY128" fmla="*/ 575733 h 1073573"/>
                <a:gd name="connsiteX129" fmla="*/ 1060027 w 2699174"/>
                <a:gd name="connsiteY129" fmla="*/ 579120 h 1073573"/>
                <a:gd name="connsiteX130" fmla="*/ 1019387 w 2699174"/>
                <a:gd name="connsiteY130" fmla="*/ 579120 h 1073573"/>
                <a:gd name="connsiteX131" fmla="*/ 982134 w 2699174"/>
                <a:gd name="connsiteY131" fmla="*/ 579120 h 1073573"/>
                <a:gd name="connsiteX132" fmla="*/ 951654 w 2699174"/>
                <a:gd name="connsiteY132" fmla="*/ 582507 h 1073573"/>
                <a:gd name="connsiteX133" fmla="*/ 924560 w 2699174"/>
                <a:gd name="connsiteY133" fmla="*/ 609600 h 1073573"/>
                <a:gd name="connsiteX134" fmla="*/ 900854 w 2699174"/>
                <a:gd name="connsiteY134" fmla="*/ 640080 h 1073573"/>
                <a:gd name="connsiteX135" fmla="*/ 890694 w 2699174"/>
                <a:gd name="connsiteY135" fmla="*/ 667173 h 1073573"/>
                <a:gd name="connsiteX136" fmla="*/ 850054 w 2699174"/>
                <a:gd name="connsiteY136" fmla="*/ 697653 h 1073573"/>
                <a:gd name="connsiteX137" fmla="*/ 802640 w 2699174"/>
                <a:gd name="connsiteY137" fmla="*/ 728133 h 1073573"/>
                <a:gd name="connsiteX138" fmla="*/ 785707 w 2699174"/>
                <a:gd name="connsiteY138" fmla="*/ 748453 h 1073573"/>
                <a:gd name="connsiteX139" fmla="*/ 778934 w 2699174"/>
                <a:gd name="connsiteY139" fmla="*/ 799253 h 1073573"/>
                <a:gd name="connsiteX140" fmla="*/ 775547 w 2699174"/>
                <a:gd name="connsiteY140" fmla="*/ 812800 h 1073573"/>
                <a:gd name="connsiteX141" fmla="*/ 755227 w 2699174"/>
                <a:gd name="connsiteY141" fmla="*/ 812800 h 1073573"/>
                <a:gd name="connsiteX142" fmla="*/ 738294 w 2699174"/>
                <a:gd name="connsiteY142" fmla="*/ 792480 h 1073573"/>
                <a:gd name="connsiteX143" fmla="*/ 738294 w 2699174"/>
                <a:gd name="connsiteY143" fmla="*/ 792480 h 1073573"/>
                <a:gd name="connsiteX144" fmla="*/ 714587 w 2699174"/>
                <a:gd name="connsiteY144" fmla="*/ 775547 h 1073573"/>
                <a:gd name="connsiteX145" fmla="*/ 721360 w 2699174"/>
                <a:gd name="connsiteY145" fmla="*/ 738293 h 1073573"/>
                <a:gd name="connsiteX146" fmla="*/ 721360 w 2699174"/>
                <a:gd name="connsiteY146" fmla="*/ 714587 h 1073573"/>
                <a:gd name="connsiteX147" fmla="*/ 721360 w 2699174"/>
                <a:gd name="connsiteY147" fmla="*/ 694267 h 1073573"/>
                <a:gd name="connsiteX148" fmla="*/ 717974 w 2699174"/>
                <a:gd name="connsiteY148" fmla="*/ 663787 h 1073573"/>
                <a:gd name="connsiteX149" fmla="*/ 707814 w 2699174"/>
                <a:gd name="connsiteY149" fmla="*/ 640080 h 1073573"/>
                <a:gd name="connsiteX150" fmla="*/ 711200 w 2699174"/>
                <a:gd name="connsiteY150" fmla="*/ 609600 h 1073573"/>
                <a:gd name="connsiteX151" fmla="*/ 707814 w 2699174"/>
                <a:gd name="connsiteY151" fmla="*/ 589280 h 1073573"/>
                <a:gd name="connsiteX152" fmla="*/ 697654 w 2699174"/>
                <a:gd name="connsiteY152" fmla="*/ 562187 h 1073573"/>
                <a:gd name="connsiteX153" fmla="*/ 687494 w 2699174"/>
                <a:gd name="connsiteY153" fmla="*/ 555413 h 1073573"/>
                <a:gd name="connsiteX154" fmla="*/ 657014 w 2699174"/>
                <a:gd name="connsiteY154" fmla="*/ 545253 h 1073573"/>
                <a:gd name="connsiteX155" fmla="*/ 602827 w 2699174"/>
                <a:gd name="connsiteY155" fmla="*/ 545253 h 1073573"/>
                <a:gd name="connsiteX156" fmla="*/ 565574 w 2699174"/>
                <a:gd name="connsiteY156" fmla="*/ 541867 h 1073573"/>
                <a:gd name="connsiteX157" fmla="*/ 538480 w 2699174"/>
                <a:gd name="connsiteY157" fmla="*/ 538480 h 1073573"/>
                <a:gd name="connsiteX158" fmla="*/ 538480 w 2699174"/>
                <a:gd name="connsiteY158" fmla="*/ 538480 h 1073573"/>
                <a:gd name="connsiteX159" fmla="*/ 494454 w 2699174"/>
                <a:gd name="connsiteY159" fmla="*/ 518160 h 1073573"/>
                <a:gd name="connsiteX160" fmla="*/ 474134 w 2699174"/>
                <a:gd name="connsiteY160" fmla="*/ 501227 h 1073573"/>
                <a:gd name="connsiteX161" fmla="*/ 467360 w 2699174"/>
                <a:gd name="connsiteY161" fmla="*/ 491067 h 1073573"/>
                <a:gd name="connsiteX162" fmla="*/ 423334 w 2699174"/>
                <a:gd name="connsiteY162" fmla="*/ 484293 h 1073573"/>
                <a:gd name="connsiteX163" fmla="*/ 389467 w 2699174"/>
                <a:gd name="connsiteY163" fmla="*/ 494453 h 1073573"/>
                <a:gd name="connsiteX164" fmla="*/ 362374 w 2699174"/>
                <a:gd name="connsiteY164" fmla="*/ 491067 h 1073573"/>
                <a:gd name="connsiteX165" fmla="*/ 335280 w 2699174"/>
                <a:gd name="connsiteY165" fmla="*/ 467360 h 1073573"/>
                <a:gd name="connsiteX166" fmla="*/ 308187 w 2699174"/>
                <a:gd name="connsiteY166" fmla="*/ 457200 h 1073573"/>
                <a:gd name="connsiteX167" fmla="*/ 274320 w 2699174"/>
                <a:gd name="connsiteY167" fmla="*/ 433493 h 1073573"/>
                <a:gd name="connsiteX168" fmla="*/ 264160 w 2699174"/>
                <a:gd name="connsiteY168" fmla="*/ 403013 h 1073573"/>
                <a:gd name="connsiteX169" fmla="*/ 243840 w 2699174"/>
                <a:gd name="connsiteY169" fmla="*/ 392853 h 1073573"/>
                <a:gd name="connsiteX170" fmla="*/ 223520 w 2699174"/>
                <a:gd name="connsiteY170" fmla="*/ 375920 h 1073573"/>
                <a:gd name="connsiteX171" fmla="*/ 203200 w 2699174"/>
                <a:gd name="connsiteY171" fmla="*/ 345440 h 1073573"/>
                <a:gd name="connsiteX172" fmla="*/ 203200 w 2699174"/>
                <a:gd name="connsiteY172" fmla="*/ 345440 h 1073573"/>
                <a:gd name="connsiteX173" fmla="*/ 172720 w 2699174"/>
                <a:gd name="connsiteY173" fmla="*/ 294640 h 1073573"/>
                <a:gd name="connsiteX174" fmla="*/ 152400 w 2699174"/>
                <a:gd name="connsiteY174" fmla="*/ 284480 h 1073573"/>
                <a:gd name="connsiteX175" fmla="*/ 135467 w 2699174"/>
                <a:gd name="connsiteY175" fmla="*/ 247227 h 1073573"/>
                <a:gd name="connsiteX176" fmla="*/ 125307 w 2699174"/>
                <a:gd name="connsiteY176" fmla="*/ 223520 h 1073573"/>
                <a:gd name="connsiteX177" fmla="*/ 111760 w 2699174"/>
                <a:gd name="connsiteY177" fmla="*/ 209973 h 1073573"/>
                <a:gd name="connsiteX178" fmla="*/ 84667 w 2699174"/>
                <a:gd name="connsiteY178" fmla="*/ 193040 h 1073573"/>
                <a:gd name="connsiteX179" fmla="*/ 64347 w 2699174"/>
                <a:gd name="connsiteY179" fmla="*/ 182880 h 1073573"/>
                <a:gd name="connsiteX180" fmla="*/ 47414 w 2699174"/>
                <a:gd name="connsiteY180" fmla="*/ 182880 h 1073573"/>
                <a:gd name="connsiteX181" fmla="*/ 37254 w 2699174"/>
                <a:gd name="connsiteY181" fmla="*/ 189653 h 1073573"/>
                <a:gd name="connsiteX182" fmla="*/ 30480 w 2699174"/>
                <a:gd name="connsiteY182" fmla="*/ 203200 h 1073573"/>
                <a:gd name="connsiteX183" fmla="*/ 27094 w 2699174"/>
                <a:gd name="connsiteY183" fmla="*/ 230293 h 1073573"/>
                <a:gd name="connsiteX184" fmla="*/ 16934 w 2699174"/>
                <a:gd name="connsiteY184" fmla="*/ 247227 h 1073573"/>
                <a:gd name="connsiteX185" fmla="*/ 6774 w 2699174"/>
                <a:gd name="connsiteY185" fmla="*/ 257387 h 1073573"/>
                <a:gd name="connsiteX186" fmla="*/ 3387 w 2699174"/>
                <a:gd name="connsiteY186" fmla="*/ 270933 h 1073573"/>
                <a:gd name="connsiteX187" fmla="*/ 0 w 2699174"/>
                <a:gd name="connsiteY187" fmla="*/ 284480 h 1073573"/>
                <a:gd name="connsiteX188" fmla="*/ 0 w 2699174"/>
                <a:gd name="connsiteY188" fmla="*/ 304800 h 1073573"/>
                <a:gd name="connsiteX189" fmla="*/ 0 w 2699174"/>
                <a:gd name="connsiteY189" fmla="*/ 328507 h 1073573"/>
                <a:gd name="connsiteX190" fmla="*/ 0 w 2699174"/>
                <a:gd name="connsiteY190" fmla="*/ 335280 h 1073573"/>
                <a:gd name="connsiteX191" fmla="*/ 13547 w 2699174"/>
                <a:gd name="connsiteY191" fmla="*/ 348827 h 1073573"/>
                <a:gd name="connsiteX192" fmla="*/ 13547 w 2699174"/>
                <a:gd name="connsiteY192" fmla="*/ 352213 h 1073573"/>
                <a:gd name="connsiteX193" fmla="*/ 20320 w 2699174"/>
                <a:gd name="connsiteY193" fmla="*/ 362373 h 1073573"/>
                <a:gd name="connsiteX194" fmla="*/ 13547 w 2699174"/>
                <a:gd name="connsiteY194" fmla="*/ 369147 h 1073573"/>
                <a:gd name="connsiteX195" fmla="*/ 16934 w 2699174"/>
                <a:gd name="connsiteY195" fmla="*/ 392853 h 1073573"/>
                <a:gd name="connsiteX196" fmla="*/ 13547 w 2699174"/>
                <a:gd name="connsiteY196" fmla="*/ 406400 h 1073573"/>
                <a:gd name="connsiteX197" fmla="*/ 10160 w 2699174"/>
                <a:gd name="connsiteY197" fmla="*/ 416560 h 1073573"/>
                <a:gd name="connsiteX198" fmla="*/ 6774 w 2699174"/>
                <a:gd name="connsiteY198" fmla="*/ 430107 h 1073573"/>
                <a:gd name="connsiteX199" fmla="*/ 3387 w 2699174"/>
                <a:gd name="connsiteY199" fmla="*/ 440267 h 1073573"/>
                <a:gd name="connsiteX200" fmla="*/ 16934 w 2699174"/>
                <a:gd name="connsiteY200" fmla="*/ 443653 h 1073573"/>
                <a:gd name="connsiteX201" fmla="*/ 20320 w 2699174"/>
                <a:gd name="connsiteY201" fmla="*/ 450427 h 1073573"/>
                <a:gd name="connsiteX202" fmla="*/ 23707 w 2699174"/>
                <a:gd name="connsiteY202" fmla="*/ 457200 h 1073573"/>
                <a:gd name="connsiteX203" fmla="*/ 30480 w 2699174"/>
                <a:gd name="connsiteY203" fmla="*/ 460587 h 1073573"/>
                <a:gd name="connsiteX204" fmla="*/ 40640 w 2699174"/>
                <a:gd name="connsiteY204" fmla="*/ 474133 h 1073573"/>
                <a:gd name="connsiteX205" fmla="*/ 47414 w 2699174"/>
                <a:gd name="connsiteY205" fmla="*/ 474133 h 1073573"/>
                <a:gd name="connsiteX206" fmla="*/ 54187 w 2699174"/>
                <a:gd name="connsiteY206" fmla="*/ 463973 h 1073573"/>
                <a:gd name="connsiteX207" fmla="*/ 71120 w 2699174"/>
                <a:gd name="connsiteY207" fmla="*/ 460587 h 1073573"/>
                <a:gd name="connsiteX208" fmla="*/ 88054 w 2699174"/>
                <a:gd name="connsiteY208" fmla="*/ 460587 h 1073573"/>
                <a:gd name="connsiteX209" fmla="*/ 98214 w 2699174"/>
                <a:gd name="connsiteY209" fmla="*/ 460587 h 1073573"/>
                <a:gd name="connsiteX210" fmla="*/ 115147 w 2699174"/>
                <a:gd name="connsiteY210" fmla="*/ 463973 h 1073573"/>
                <a:gd name="connsiteX211" fmla="*/ 128694 w 2699174"/>
                <a:gd name="connsiteY211" fmla="*/ 470747 h 1073573"/>
                <a:gd name="connsiteX212" fmla="*/ 138854 w 2699174"/>
                <a:gd name="connsiteY212" fmla="*/ 480907 h 1073573"/>
                <a:gd name="connsiteX213" fmla="*/ 135467 w 2699174"/>
                <a:gd name="connsiteY213" fmla="*/ 491067 h 1073573"/>
                <a:gd name="connsiteX214" fmla="*/ 132080 w 2699174"/>
                <a:gd name="connsiteY214" fmla="*/ 504613 h 1073573"/>
                <a:gd name="connsiteX215" fmla="*/ 132080 w 2699174"/>
                <a:gd name="connsiteY215" fmla="*/ 504613 h 1073573"/>
                <a:gd name="connsiteX216" fmla="*/ 125307 w 2699174"/>
                <a:gd name="connsiteY216" fmla="*/ 524933 h 1073573"/>
                <a:gd name="connsiteX217" fmla="*/ 135467 w 2699174"/>
                <a:gd name="connsiteY217" fmla="*/ 552027 h 1073573"/>
                <a:gd name="connsiteX218" fmla="*/ 142240 w 2699174"/>
                <a:gd name="connsiteY218" fmla="*/ 555413 h 1073573"/>
                <a:gd name="connsiteX219" fmla="*/ 155787 w 2699174"/>
                <a:gd name="connsiteY219" fmla="*/ 555413 h 1073573"/>
                <a:gd name="connsiteX220" fmla="*/ 172720 w 2699174"/>
                <a:gd name="connsiteY220" fmla="*/ 555413 h 1073573"/>
                <a:gd name="connsiteX221" fmla="*/ 186267 w 2699174"/>
                <a:gd name="connsiteY221" fmla="*/ 541867 h 1073573"/>
                <a:gd name="connsiteX222" fmla="*/ 193040 w 2699174"/>
                <a:gd name="connsiteY222" fmla="*/ 535093 h 1073573"/>
                <a:gd name="connsiteX223" fmla="*/ 193040 w 2699174"/>
                <a:gd name="connsiteY223" fmla="*/ 531707 h 1073573"/>
                <a:gd name="connsiteX224" fmla="*/ 203200 w 2699174"/>
                <a:gd name="connsiteY224" fmla="*/ 531707 h 1073573"/>
                <a:gd name="connsiteX225" fmla="*/ 216747 w 2699174"/>
                <a:gd name="connsiteY225" fmla="*/ 531707 h 1073573"/>
                <a:gd name="connsiteX226" fmla="*/ 220134 w 2699174"/>
                <a:gd name="connsiteY226" fmla="*/ 538480 h 1073573"/>
                <a:gd name="connsiteX227" fmla="*/ 240454 w 2699174"/>
                <a:gd name="connsiteY227" fmla="*/ 545253 h 1073573"/>
                <a:gd name="connsiteX228" fmla="*/ 240454 w 2699174"/>
                <a:gd name="connsiteY228" fmla="*/ 555413 h 1073573"/>
                <a:gd name="connsiteX229" fmla="*/ 240454 w 2699174"/>
                <a:gd name="connsiteY229" fmla="*/ 565573 h 1073573"/>
                <a:gd name="connsiteX230" fmla="*/ 243840 w 2699174"/>
                <a:gd name="connsiteY230" fmla="*/ 575733 h 1073573"/>
                <a:gd name="connsiteX231" fmla="*/ 254000 w 2699174"/>
                <a:gd name="connsiteY231" fmla="*/ 592667 h 1073573"/>
                <a:gd name="connsiteX232" fmla="*/ 267547 w 2699174"/>
                <a:gd name="connsiteY232" fmla="*/ 602827 h 1073573"/>
                <a:gd name="connsiteX233" fmla="*/ 284480 w 2699174"/>
                <a:gd name="connsiteY233" fmla="*/ 612987 h 1073573"/>
                <a:gd name="connsiteX234" fmla="*/ 287867 w 2699174"/>
                <a:gd name="connsiteY234" fmla="*/ 623147 h 1073573"/>
                <a:gd name="connsiteX235" fmla="*/ 291254 w 2699174"/>
                <a:gd name="connsiteY235" fmla="*/ 629920 h 1073573"/>
                <a:gd name="connsiteX236" fmla="*/ 301414 w 2699174"/>
                <a:gd name="connsiteY236" fmla="*/ 633307 h 1073573"/>
                <a:gd name="connsiteX237" fmla="*/ 318347 w 2699174"/>
                <a:gd name="connsiteY237" fmla="*/ 633307 h 1073573"/>
                <a:gd name="connsiteX238" fmla="*/ 338667 w 2699174"/>
                <a:gd name="connsiteY238" fmla="*/ 646853 h 1073573"/>
                <a:gd name="connsiteX239" fmla="*/ 338667 w 2699174"/>
                <a:gd name="connsiteY239" fmla="*/ 663787 h 1073573"/>
                <a:gd name="connsiteX240" fmla="*/ 338667 w 2699174"/>
                <a:gd name="connsiteY240" fmla="*/ 663787 h 1073573"/>
                <a:gd name="connsiteX241" fmla="*/ 335280 w 2699174"/>
                <a:gd name="connsiteY241" fmla="*/ 697653 h 1073573"/>
                <a:gd name="connsiteX242" fmla="*/ 335280 w 2699174"/>
                <a:gd name="connsiteY242" fmla="*/ 717973 h 1073573"/>
                <a:gd name="connsiteX243" fmla="*/ 338667 w 2699174"/>
                <a:gd name="connsiteY243" fmla="*/ 728133 h 1073573"/>
                <a:gd name="connsiteX244" fmla="*/ 348827 w 2699174"/>
                <a:gd name="connsiteY244" fmla="*/ 731520 h 1073573"/>
                <a:gd name="connsiteX245" fmla="*/ 372534 w 2699174"/>
                <a:gd name="connsiteY245" fmla="*/ 731520 h 1073573"/>
                <a:gd name="connsiteX246" fmla="*/ 396240 w 2699174"/>
                <a:gd name="connsiteY246" fmla="*/ 734907 h 1073573"/>
                <a:gd name="connsiteX247" fmla="*/ 433494 w 2699174"/>
                <a:gd name="connsiteY247" fmla="*/ 745067 h 1073573"/>
                <a:gd name="connsiteX248" fmla="*/ 440267 w 2699174"/>
                <a:gd name="connsiteY248" fmla="*/ 758613 h 1073573"/>
                <a:gd name="connsiteX249" fmla="*/ 447040 w 2699174"/>
                <a:gd name="connsiteY249" fmla="*/ 778933 h 1073573"/>
                <a:gd name="connsiteX250" fmla="*/ 467360 w 2699174"/>
                <a:gd name="connsiteY250" fmla="*/ 806027 h 1073573"/>
                <a:gd name="connsiteX251" fmla="*/ 480907 w 2699174"/>
                <a:gd name="connsiteY251" fmla="*/ 833120 h 1073573"/>
                <a:gd name="connsiteX252" fmla="*/ 491067 w 2699174"/>
                <a:gd name="connsiteY252" fmla="*/ 846667 h 1073573"/>
                <a:gd name="connsiteX253" fmla="*/ 491067 w 2699174"/>
                <a:gd name="connsiteY253" fmla="*/ 863600 h 1073573"/>
                <a:gd name="connsiteX254" fmla="*/ 511387 w 2699174"/>
                <a:gd name="connsiteY254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468880 w 2699174"/>
                <a:gd name="connsiteY75" fmla="*/ 751840 h 1073573"/>
                <a:gd name="connsiteX76" fmla="*/ 2509520 w 2699174"/>
                <a:gd name="connsiteY76" fmla="*/ 758613 h 1073573"/>
                <a:gd name="connsiteX77" fmla="*/ 2699174 w 2699174"/>
                <a:gd name="connsiteY77" fmla="*/ 768773 h 1073573"/>
                <a:gd name="connsiteX78" fmla="*/ 1960213 w 2699174"/>
                <a:gd name="connsiteY78" fmla="*/ 571567 h 1073573"/>
                <a:gd name="connsiteX79" fmla="*/ 1968475 w 2699174"/>
                <a:gd name="connsiteY79" fmla="*/ 564620 h 1073573"/>
                <a:gd name="connsiteX80" fmla="*/ 1927380 w 2699174"/>
                <a:gd name="connsiteY80" fmla="*/ 537613 h 1073573"/>
                <a:gd name="connsiteX81" fmla="*/ 1883642 w 2699174"/>
                <a:gd name="connsiteY81" fmla="*/ 500534 h 1073573"/>
                <a:gd name="connsiteX82" fmla="*/ 1880710 w 2699174"/>
                <a:gd name="connsiteY82" fmla="*/ 445131 h 1073573"/>
                <a:gd name="connsiteX83" fmla="*/ 1845977 w 2699174"/>
                <a:gd name="connsiteY83" fmla="*/ 386255 h 1073573"/>
                <a:gd name="connsiteX84" fmla="*/ 1850852 w 2699174"/>
                <a:gd name="connsiteY84" fmla="*/ 340925 h 1073573"/>
                <a:gd name="connsiteX85" fmla="*/ 1807114 w 2699174"/>
                <a:gd name="connsiteY85" fmla="*/ 331721 h 1073573"/>
                <a:gd name="connsiteX86" fmla="*/ 1727733 w 2699174"/>
                <a:gd name="connsiteY86" fmla="*/ 287087 h 1073573"/>
                <a:gd name="connsiteX87" fmla="*/ 1648641 w 2699174"/>
                <a:gd name="connsiteY87" fmla="*/ 267721 h 1073573"/>
                <a:gd name="connsiteX88" fmla="*/ 1639968 w 2699174"/>
                <a:gd name="connsiteY88" fmla="*/ 240715 h 1073573"/>
                <a:gd name="connsiteX89" fmla="*/ 1632617 w 2699174"/>
                <a:gd name="connsiteY89" fmla="*/ 182707 h 1073573"/>
                <a:gd name="connsiteX90" fmla="*/ 1647075 w 2699174"/>
                <a:gd name="connsiteY90" fmla="*/ 132341 h 1073573"/>
                <a:gd name="connsiteX91" fmla="*/ 1702628 w 2699174"/>
                <a:gd name="connsiteY91" fmla="*/ 103164 h 1073573"/>
                <a:gd name="connsiteX92" fmla="*/ 1699696 w 2699174"/>
                <a:gd name="connsiteY92" fmla="*/ 63045 h 1073573"/>
                <a:gd name="connsiteX93" fmla="*/ 1710601 w 2699174"/>
                <a:gd name="connsiteY93" fmla="*/ 6165 h 1073573"/>
                <a:gd name="connsiteX94" fmla="*/ 1618827 w 2699174"/>
                <a:gd name="connsiteY94" fmla="*/ 0 h 1073573"/>
                <a:gd name="connsiteX95" fmla="*/ 1625600 w 2699174"/>
                <a:gd name="connsiteY95" fmla="*/ 16933 h 1073573"/>
                <a:gd name="connsiteX96" fmla="*/ 1615440 w 2699174"/>
                <a:gd name="connsiteY96" fmla="*/ 37253 h 1073573"/>
                <a:gd name="connsiteX97" fmla="*/ 1584960 w 2699174"/>
                <a:gd name="connsiteY97" fmla="*/ 54187 h 1073573"/>
                <a:gd name="connsiteX98" fmla="*/ 1540934 w 2699174"/>
                <a:gd name="connsiteY98" fmla="*/ 118533 h 1073573"/>
                <a:gd name="connsiteX99" fmla="*/ 1507067 w 2699174"/>
                <a:gd name="connsiteY99" fmla="*/ 128693 h 1073573"/>
                <a:gd name="connsiteX100" fmla="*/ 1513840 w 2699174"/>
                <a:gd name="connsiteY100" fmla="*/ 186267 h 1073573"/>
                <a:gd name="connsiteX101" fmla="*/ 1486747 w 2699174"/>
                <a:gd name="connsiteY101" fmla="*/ 216747 h 1073573"/>
                <a:gd name="connsiteX102" fmla="*/ 1486747 w 2699174"/>
                <a:gd name="connsiteY102" fmla="*/ 216747 h 1073573"/>
                <a:gd name="connsiteX103" fmla="*/ 1422400 w 2699174"/>
                <a:gd name="connsiteY103" fmla="*/ 250613 h 1073573"/>
                <a:gd name="connsiteX104" fmla="*/ 1405467 w 2699174"/>
                <a:gd name="connsiteY104" fmla="*/ 277707 h 1073573"/>
                <a:gd name="connsiteX105" fmla="*/ 1405467 w 2699174"/>
                <a:gd name="connsiteY105" fmla="*/ 277707 h 1073573"/>
                <a:gd name="connsiteX106" fmla="*/ 1398694 w 2699174"/>
                <a:gd name="connsiteY106" fmla="*/ 314960 h 1073573"/>
                <a:gd name="connsiteX107" fmla="*/ 1395307 w 2699174"/>
                <a:gd name="connsiteY107" fmla="*/ 338667 h 1073573"/>
                <a:gd name="connsiteX108" fmla="*/ 1371600 w 2699174"/>
                <a:gd name="connsiteY108" fmla="*/ 358987 h 1073573"/>
                <a:gd name="connsiteX109" fmla="*/ 1347894 w 2699174"/>
                <a:gd name="connsiteY109" fmla="*/ 382693 h 1073573"/>
                <a:gd name="connsiteX110" fmla="*/ 1337734 w 2699174"/>
                <a:gd name="connsiteY110" fmla="*/ 403013 h 1073573"/>
                <a:gd name="connsiteX111" fmla="*/ 1334347 w 2699174"/>
                <a:gd name="connsiteY111" fmla="*/ 440267 h 1073573"/>
                <a:gd name="connsiteX112" fmla="*/ 1344507 w 2699174"/>
                <a:gd name="connsiteY112" fmla="*/ 474133 h 1073573"/>
                <a:gd name="connsiteX113" fmla="*/ 1368214 w 2699174"/>
                <a:gd name="connsiteY113" fmla="*/ 504613 h 1073573"/>
                <a:gd name="connsiteX114" fmla="*/ 1378374 w 2699174"/>
                <a:gd name="connsiteY114" fmla="*/ 524933 h 1073573"/>
                <a:gd name="connsiteX115" fmla="*/ 1374987 w 2699174"/>
                <a:gd name="connsiteY115" fmla="*/ 545253 h 1073573"/>
                <a:gd name="connsiteX116" fmla="*/ 1361440 w 2699174"/>
                <a:gd name="connsiteY116" fmla="*/ 562187 h 1073573"/>
                <a:gd name="connsiteX117" fmla="*/ 1341120 w 2699174"/>
                <a:gd name="connsiteY117" fmla="*/ 565573 h 1073573"/>
                <a:gd name="connsiteX118" fmla="*/ 1320800 w 2699174"/>
                <a:gd name="connsiteY118" fmla="*/ 572347 h 1073573"/>
                <a:gd name="connsiteX119" fmla="*/ 1290320 w 2699174"/>
                <a:gd name="connsiteY119" fmla="*/ 568960 h 1073573"/>
                <a:gd name="connsiteX120" fmla="*/ 1259840 w 2699174"/>
                <a:gd name="connsiteY120" fmla="*/ 548640 h 1073573"/>
                <a:gd name="connsiteX121" fmla="*/ 1239520 w 2699174"/>
                <a:gd name="connsiteY121" fmla="*/ 538480 h 1073573"/>
                <a:gd name="connsiteX122" fmla="*/ 1205654 w 2699174"/>
                <a:gd name="connsiteY122" fmla="*/ 535093 h 1073573"/>
                <a:gd name="connsiteX123" fmla="*/ 1185334 w 2699174"/>
                <a:gd name="connsiteY123" fmla="*/ 531707 h 1073573"/>
                <a:gd name="connsiteX124" fmla="*/ 1158240 w 2699174"/>
                <a:gd name="connsiteY124" fmla="*/ 524933 h 1073573"/>
                <a:gd name="connsiteX125" fmla="*/ 1124374 w 2699174"/>
                <a:gd name="connsiteY125" fmla="*/ 528320 h 1073573"/>
                <a:gd name="connsiteX126" fmla="*/ 1107440 w 2699174"/>
                <a:gd name="connsiteY126" fmla="*/ 565573 h 1073573"/>
                <a:gd name="connsiteX127" fmla="*/ 1090507 w 2699174"/>
                <a:gd name="connsiteY127" fmla="*/ 575733 h 1073573"/>
                <a:gd name="connsiteX128" fmla="*/ 1060027 w 2699174"/>
                <a:gd name="connsiteY128" fmla="*/ 579120 h 1073573"/>
                <a:gd name="connsiteX129" fmla="*/ 1019387 w 2699174"/>
                <a:gd name="connsiteY129" fmla="*/ 579120 h 1073573"/>
                <a:gd name="connsiteX130" fmla="*/ 982134 w 2699174"/>
                <a:gd name="connsiteY130" fmla="*/ 579120 h 1073573"/>
                <a:gd name="connsiteX131" fmla="*/ 951654 w 2699174"/>
                <a:gd name="connsiteY131" fmla="*/ 582507 h 1073573"/>
                <a:gd name="connsiteX132" fmla="*/ 924560 w 2699174"/>
                <a:gd name="connsiteY132" fmla="*/ 609600 h 1073573"/>
                <a:gd name="connsiteX133" fmla="*/ 900854 w 2699174"/>
                <a:gd name="connsiteY133" fmla="*/ 640080 h 1073573"/>
                <a:gd name="connsiteX134" fmla="*/ 890694 w 2699174"/>
                <a:gd name="connsiteY134" fmla="*/ 667173 h 1073573"/>
                <a:gd name="connsiteX135" fmla="*/ 850054 w 2699174"/>
                <a:gd name="connsiteY135" fmla="*/ 697653 h 1073573"/>
                <a:gd name="connsiteX136" fmla="*/ 802640 w 2699174"/>
                <a:gd name="connsiteY136" fmla="*/ 728133 h 1073573"/>
                <a:gd name="connsiteX137" fmla="*/ 785707 w 2699174"/>
                <a:gd name="connsiteY137" fmla="*/ 748453 h 1073573"/>
                <a:gd name="connsiteX138" fmla="*/ 778934 w 2699174"/>
                <a:gd name="connsiteY138" fmla="*/ 799253 h 1073573"/>
                <a:gd name="connsiteX139" fmla="*/ 775547 w 2699174"/>
                <a:gd name="connsiteY139" fmla="*/ 812800 h 1073573"/>
                <a:gd name="connsiteX140" fmla="*/ 755227 w 2699174"/>
                <a:gd name="connsiteY140" fmla="*/ 812800 h 1073573"/>
                <a:gd name="connsiteX141" fmla="*/ 738294 w 2699174"/>
                <a:gd name="connsiteY141" fmla="*/ 792480 h 1073573"/>
                <a:gd name="connsiteX142" fmla="*/ 738294 w 2699174"/>
                <a:gd name="connsiteY142" fmla="*/ 792480 h 1073573"/>
                <a:gd name="connsiteX143" fmla="*/ 714587 w 2699174"/>
                <a:gd name="connsiteY143" fmla="*/ 775547 h 1073573"/>
                <a:gd name="connsiteX144" fmla="*/ 721360 w 2699174"/>
                <a:gd name="connsiteY144" fmla="*/ 738293 h 1073573"/>
                <a:gd name="connsiteX145" fmla="*/ 721360 w 2699174"/>
                <a:gd name="connsiteY145" fmla="*/ 714587 h 1073573"/>
                <a:gd name="connsiteX146" fmla="*/ 721360 w 2699174"/>
                <a:gd name="connsiteY146" fmla="*/ 694267 h 1073573"/>
                <a:gd name="connsiteX147" fmla="*/ 717974 w 2699174"/>
                <a:gd name="connsiteY147" fmla="*/ 663787 h 1073573"/>
                <a:gd name="connsiteX148" fmla="*/ 707814 w 2699174"/>
                <a:gd name="connsiteY148" fmla="*/ 640080 h 1073573"/>
                <a:gd name="connsiteX149" fmla="*/ 711200 w 2699174"/>
                <a:gd name="connsiteY149" fmla="*/ 609600 h 1073573"/>
                <a:gd name="connsiteX150" fmla="*/ 707814 w 2699174"/>
                <a:gd name="connsiteY150" fmla="*/ 589280 h 1073573"/>
                <a:gd name="connsiteX151" fmla="*/ 697654 w 2699174"/>
                <a:gd name="connsiteY151" fmla="*/ 562187 h 1073573"/>
                <a:gd name="connsiteX152" fmla="*/ 687494 w 2699174"/>
                <a:gd name="connsiteY152" fmla="*/ 555413 h 1073573"/>
                <a:gd name="connsiteX153" fmla="*/ 657014 w 2699174"/>
                <a:gd name="connsiteY153" fmla="*/ 545253 h 1073573"/>
                <a:gd name="connsiteX154" fmla="*/ 602827 w 2699174"/>
                <a:gd name="connsiteY154" fmla="*/ 545253 h 1073573"/>
                <a:gd name="connsiteX155" fmla="*/ 565574 w 2699174"/>
                <a:gd name="connsiteY155" fmla="*/ 541867 h 1073573"/>
                <a:gd name="connsiteX156" fmla="*/ 538480 w 2699174"/>
                <a:gd name="connsiteY156" fmla="*/ 538480 h 1073573"/>
                <a:gd name="connsiteX157" fmla="*/ 538480 w 2699174"/>
                <a:gd name="connsiteY157" fmla="*/ 538480 h 1073573"/>
                <a:gd name="connsiteX158" fmla="*/ 494454 w 2699174"/>
                <a:gd name="connsiteY158" fmla="*/ 518160 h 1073573"/>
                <a:gd name="connsiteX159" fmla="*/ 474134 w 2699174"/>
                <a:gd name="connsiteY159" fmla="*/ 501227 h 1073573"/>
                <a:gd name="connsiteX160" fmla="*/ 467360 w 2699174"/>
                <a:gd name="connsiteY160" fmla="*/ 491067 h 1073573"/>
                <a:gd name="connsiteX161" fmla="*/ 423334 w 2699174"/>
                <a:gd name="connsiteY161" fmla="*/ 484293 h 1073573"/>
                <a:gd name="connsiteX162" fmla="*/ 389467 w 2699174"/>
                <a:gd name="connsiteY162" fmla="*/ 494453 h 1073573"/>
                <a:gd name="connsiteX163" fmla="*/ 362374 w 2699174"/>
                <a:gd name="connsiteY163" fmla="*/ 491067 h 1073573"/>
                <a:gd name="connsiteX164" fmla="*/ 335280 w 2699174"/>
                <a:gd name="connsiteY164" fmla="*/ 467360 h 1073573"/>
                <a:gd name="connsiteX165" fmla="*/ 308187 w 2699174"/>
                <a:gd name="connsiteY165" fmla="*/ 457200 h 1073573"/>
                <a:gd name="connsiteX166" fmla="*/ 274320 w 2699174"/>
                <a:gd name="connsiteY166" fmla="*/ 433493 h 1073573"/>
                <a:gd name="connsiteX167" fmla="*/ 264160 w 2699174"/>
                <a:gd name="connsiteY167" fmla="*/ 403013 h 1073573"/>
                <a:gd name="connsiteX168" fmla="*/ 243840 w 2699174"/>
                <a:gd name="connsiteY168" fmla="*/ 392853 h 1073573"/>
                <a:gd name="connsiteX169" fmla="*/ 223520 w 2699174"/>
                <a:gd name="connsiteY169" fmla="*/ 375920 h 1073573"/>
                <a:gd name="connsiteX170" fmla="*/ 203200 w 2699174"/>
                <a:gd name="connsiteY170" fmla="*/ 345440 h 1073573"/>
                <a:gd name="connsiteX171" fmla="*/ 203200 w 2699174"/>
                <a:gd name="connsiteY171" fmla="*/ 345440 h 1073573"/>
                <a:gd name="connsiteX172" fmla="*/ 172720 w 2699174"/>
                <a:gd name="connsiteY172" fmla="*/ 294640 h 1073573"/>
                <a:gd name="connsiteX173" fmla="*/ 152400 w 2699174"/>
                <a:gd name="connsiteY173" fmla="*/ 284480 h 1073573"/>
                <a:gd name="connsiteX174" fmla="*/ 135467 w 2699174"/>
                <a:gd name="connsiteY174" fmla="*/ 247227 h 1073573"/>
                <a:gd name="connsiteX175" fmla="*/ 125307 w 2699174"/>
                <a:gd name="connsiteY175" fmla="*/ 223520 h 1073573"/>
                <a:gd name="connsiteX176" fmla="*/ 111760 w 2699174"/>
                <a:gd name="connsiteY176" fmla="*/ 209973 h 1073573"/>
                <a:gd name="connsiteX177" fmla="*/ 84667 w 2699174"/>
                <a:gd name="connsiteY177" fmla="*/ 193040 h 1073573"/>
                <a:gd name="connsiteX178" fmla="*/ 64347 w 2699174"/>
                <a:gd name="connsiteY178" fmla="*/ 182880 h 1073573"/>
                <a:gd name="connsiteX179" fmla="*/ 47414 w 2699174"/>
                <a:gd name="connsiteY179" fmla="*/ 182880 h 1073573"/>
                <a:gd name="connsiteX180" fmla="*/ 37254 w 2699174"/>
                <a:gd name="connsiteY180" fmla="*/ 189653 h 1073573"/>
                <a:gd name="connsiteX181" fmla="*/ 30480 w 2699174"/>
                <a:gd name="connsiteY181" fmla="*/ 203200 h 1073573"/>
                <a:gd name="connsiteX182" fmla="*/ 27094 w 2699174"/>
                <a:gd name="connsiteY182" fmla="*/ 230293 h 1073573"/>
                <a:gd name="connsiteX183" fmla="*/ 16934 w 2699174"/>
                <a:gd name="connsiteY183" fmla="*/ 247227 h 1073573"/>
                <a:gd name="connsiteX184" fmla="*/ 6774 w 2699174"/>
                <a:gd name="connsiteY184" fmla="*/ 257387 h 1073573"/>
                <a:gd name="connsiteX185" fmla="*/ 3387 w 2699174"/>
                <a:gd name="connsiteY185" fmla="*/ 270933 h 1073573"/>
                <a:gd name="connsiteX186" fmla="*/ 0 w 2699174"/>
                <a:gd name="connsiteY186" fmla="*/ 284480 h 1073573"/>
                <a:gd name="connsiteX187" fmla="*/ 0 w 2699174"/>
                <a:gd name="connsiteY187" fmla="*/ 304800 h 1073573"/>
                <a:gd name="connsiteX188" fmla="*/ 0 w 2699174"/>
                <a:gd name="connsiteY188" fmla="*/ 328507 h 1073573"/>
                <a:gd name="connsiteX189" fmla="*/ 0 w 2699174"/>
                <a:gd name="connsiteY189" fmla="*/ 335280 h 1073573"/>
                <a:gd name="connsiteX190" fmla="*/ 13547 w 2699174"/>
                <a:gd name="connsiteY190" fmla="*/ 348827 h 1073573"/>
                <a:gd name="connsiteX191" fmla="*/ 13547 w 2699174"/>
                <a:gd name="connsiteY191" fmla="*/ 352213 h 1073573"/>
                <a:gd name="connsiteX192" fmla="*/ 20320 w 2699174"/>
                <a:gd name="connsiteY192" fmla="*/ 362373 h 1073573"/>
                <a:gd name="connsiteX193" fmla="*/ 13547 w 2699174"/>
                <a:gd name="connsiteY193" fmla="*/ 369147 h 1073573"/>
                <a:gd name="connsiteX194" fmla="*/ 16934 w 2699174"/>
                <a:gd name="connsiteY194" fmla="*/ 392853 h 1073573"/>
                <a:gd name="connsiteX195" fmla="*/ 13547 w 2699174"/>
                <a:gd name="connsiteY195" fmla="*/ 406400 h 1073573"/>
                <a:gd name="connsiteX196" fmla="*/ 10160 w 2699174"/>
                <a:gd name="connsiteY196" fmla="*/ 416560 h 1073573"/>
                <a:gd name="connsiteX197" fmla="*/ 6774 w 2699174"/>
                <a:gd name="connsiteY197" fmla="*/ 430107 h 1073573"/>
                <a:gd name="connsiteX198" fmla="*/ 3387 w 2699174"/>
                <a:gd name="connsiteY198" fmla="*/ 440267 h 1073573"/>
                <a:gd name="connsiteX199" fmla="*/ 16934 w 2699174"/>
                <a:gd name="connsiteY199" fmla="*/ 443653 h 1073573"/>
                <a:gd name="connsiteX200" fmla="*/ 20320 w 2699174"/>
                <a:gd name="connsiteY200" fmla="*/ 450427 h 1073573"/>
                <a:gd name="connsiteX201" fmla="*/ 23707 w 2699174"/>
                <a:gd name="connsiteY201" fmla="*/ 457200 h 1073573"/>
                <a:gd name="connsiteX202" fmla="*/ 30480 w 2699174"/>
                <a:gd name="connsiteY202" fmla="*/ 460587 h 1073573"/>
                <a:gd name="connsiteX203" fmla="*/ 40640 w 2699174"/>
                <a:gd name="connsiteY203" fmla="*/ 474133 h 1073573"/>
                <a:gd name="connsiteX204" fmla="*/ 47414 w 2699174"/>
                <a:gd name="connsiteY204" fmla="*/ 474133 h 1073573"/>
                <a:gd name="connsiteX205" fmla="*/ 54187 w 2699174"/>
                <a:gd name="connsiteY205" fmla="*/ 463973 h 1073573"/>
                <a:gd name="connsiteX206" fmla="*/ 71120 w 2699174"/>
                <a:gd name="connsiteY206" fmla="*/ 460587 h 1073573"/>
                <a:gd name="connsiteX207" fmla="*/ 88054 w 2699174"/>
                <a:gd name="connsiteY207" fmla="*/ 460587 h 1073573"/>
                <a:gd name="connsiteX208" fmla="*/ 98214 w 2699174"/>
                <a:gd name="connsiteY208" fmla="*/ 460587 h 1073573"/>
                <a:gd name="connsiteX209" fmla="*/ 115147 w 2699174"/>
                <a:gd name="connsiteY209" fmla="*/ 463973 h 1073573"/>
                <a:gd name="connsiteX210" fmla="*/ 128694 w 2699174"/>
                <a:gd name="connsiteY210" fmla="*/ 470747 h 1073573"/>
                <a:gd name="connsiteX211" fmla="*/ 138854 w 2699174"/>
                <a:gd name="connsiteY211" fmla="*/ 480907 h 1073573"/>
                <a:gd name="connsiteX212" fmla="*/ 135467 w 2699174"/>
                <a:gd name="connsiteY212" fmla="*/ 491067 h 1073573"/>
                <a:gd name="connsiteX213" fmla="*/ 132080 w 2699174"/>
                <a:gd name="connsiteY213" fmla="*/ 504613 h 1073573"/>
                <a:gd name="connsiteX214" fmla="*/ 132080 w 2699174"/>
                <a:gd name="connsiteY214" fmla="*/ 504613 h 1073573"/>
                <a:gd name="connsiteX215" fmla="*/ 125307 w 2699174"/>
                <a:gd name="connsiteY215" fmla="*/ 524933 h 1073573"/>
                <a:gd name="connsiteX216" fmla="*/ 135467 w 2699174"/>
                <a:gd name="connsiteY216" fmla="*/ 552027 h 1073573"/>
                <a:gd name="connsiteX217" fmla="*/ 142240 w 2699174"/>
                <a:gd name="connsiteY217" fmla="*/ 555413 h 1073573"/>
                <a:gd name="connsiteX218" fmla="*/ 155787 w 2699174"/>
                <a:gd name="connsiteY218" fmla="*/ 555413 h 1073573"/>
                <a:gd name="connsiteX219" fmla="*/ 172720 w 2699174"/>
                <a:gd name="connsiteY219" fmla="*/ 555413 h 1073573"/>
                <a:gd name="connsiteX220" fmla="*/ 186267 w 2699174"/>
                <a:gd name="connsiteY220" fmla="*/ 541867 h 1073573"/>
                <a:gd name="connsiteX221" fmla="*/ 193040 w 2699174"/>
                <a:gd name="connsiteY221" fmla="*/ 535093 h 1073573"/>
                <a:gd name="connsiteX222" fmla="*/ 193040 w 2699174"/>
                <a:gd name="connsiteY222" fmla="*/ 531707 h 1073573"/>
                <a:gd name="connsiteX223" fmla="*/ 203200 w 2699174"/>
                <a:gd name="connsiteY223" fmla="*/ 531707 h 1073573"/>
                <a:gd name="connsiteX224" fmla="*/ 216747 w 2699174"/>
                <a:gd name="connsiteY224" fmla="*/ 531707 h 1073573"/>
                <a:gd name="connsiteX225" fmla="*/ 220134 w 2699174"/>
                <a:gd name="connsiteY225" fmla="*/ 538480 h 1073573"/>
                <a:gd name="connsiteX226" fmla="*/ 240454 w 2699174"/>
                <a:gd name="connsiteY226" fmla="*/ 545253 h 1073573"/>
                <a:gd name="connsiteX227" fmla="*/ 240454 w 2699174"/>
                <a:gd name="connsiteY227" fmla="*/ 555413 h 1073573"/>
                <a:gd name="connsiteX228" fmla="*/ 240454 w 2699174"/>
                <a:gd name="connsiteY228" fmla="*/ 565573 h 1073573"/>
                <a:gd name="connsiteX229" fmla="*/ 243840 w 2699174"/>
                <a:gd name="connsiteY229" fmla="*/ 575733 h 1073573"/>
                <a:gd name="connsiteX230" fmla="*/ 254000 w 2699174"/>
                <a:gd name="connsiteY230" fmla="*/ 592667 h 1073573"/>
                <a:gd name="connsiteX231" fmla="*/ 267547 w 2699174"/>
                <a:gd name="connsiteY231" fmla="*/ 602827 h 1073573"/>
                <a:gd name="connsiteX232" fmla="*/ 284480 w 2699174"/>
                <a:gd name="connsiteY232" fmla="*/ 612987 h 1073573"/>
                <a:gd name="connsiteX233" fmla="*/ 287867 w 2699174"/>
                <a:gd name="connsiteY233" fmla="*/ 623147 h 1073573"/>
                <a:gd name="connsiteX234" fmla="*/ 291254 w 2699174"/>
                <a:gd name="connsiteY234" fmla="*/ 629920 h 1073573"/>
                <a:gd name="connsiteX235" fmla="*/ 301414 w 2699174"/>
                <a:gd name="connsiteY235" fmla="*/ 633307 h 1073573"/>
                <a:gd name="connsiteX236" fmla="*/ 318347 w 2699174"/>
                <a:gd name="connsiteY236" fmla="*/ 633307 h 1073573"/>
                <a:gd name="connsiteX237" fmla="*/ 338667 w 2699174"/>
                <a:gd name="connsiteY237" fmla="*/ 646853 h 1073573"/>
                <a:gd name="connsiteX238" fmla="*/ 338667 w 2699174"/>
                <a:gd name="connsiteY238" fmla="*/ 663787 h 1073573"/>
                <a:gd name="connsiteX239" fmla="*/ 338667 w 2699174"/>
                <a:gd name="connsiteY239" fmla="*/ 663787 h 1073573"/>
                <a:gd name="connsiteX240" fmla="*/ 335280 w 2699174"/>
                <a:gd name="connsiteY240" fmla="*/ 697653 h 1073573"/>
                <a:gd name="connsiteX241" fmla="*/ 335280 w 2699174"/>
                <a:gd name="connsiteY241" fmla="*/ 717973 h 1073573"/>
                <a:gd name="connsiteX242" fmla="*/ 338667 w 2699174"/>
                <a:gd name="connsiteY242" fmla="*/ 728133 h 1073573"/>
                <a:gd name="connsiteX243" fmla="*/ 348827 w 2699174"/>
                <a:gd name="connsiteY243" fmla="*/ 731520 h 1073573"/>
                <a:gd name="connsiteX244" fmla="*/ 372534 w 2699174"/>
                <a:gd name="connsiteY244" fmla="*/ 731520 h 1073573"/>
                <a:gd name="connsiteX245" fmla="*/ 396240 w 2699174"/>
                <a:gd name="connsiteY245" fmla="*/ 734907 h 1073573"/>
                <a:gd name="connsiteX246" fmla="*/ 433494 w 2699174"/>
                <a:gd name="connsiteY246" fmla="*/ 745067 h 1073573"/>
                <a:gd name="connsiteX247" fmla="*/ 440267 w 2699174"/>
                <a:gd name="connsiteY247" fmla="*/ 758613 h 1073573"/>
                <a:gd name="connsiteX248" fmla="*/ 447040 w 2699174"/>
                <a:gd name="connsiteY248" fmla="*/ 778933 h 1073573"/>
                <a:gd name="connsiteX249" fmla="*/ 467360 w 2699174"/>
                <a:gd name="connsiteY249" fmla="*/ 806027 h 1073573"/>
                <a:gd name="connsiteX250" fmla="*/ 480907 w 2699174"/>
                <a:gd name="connsiteY250" fmla="*/ 833120 h 1073573"/>
                <a:gd name="connsiteX251" fmla="*/ 491067 w 2699174"/>
                <a:gd name="connsiteY251" fmla="*/ 846667 h 1073573"/>
                <a:gd name="connsiteX252" fmla="*/ 491067 w 2699174"/>
                <a:gd name="connsiteY252" fmla="*/ 863600 h 1073573"/>
                <a:gd name="connsiteX253" fmla="*/ 511387 w 2699174"/>
                <a:gd name="connsiteY253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468880 w 2699174"/>
                <a:gd name="connsiteY75" fmla="*/ 751840 h 1073573"/>
                <a:gd name="connsiteX76" fmla="*/ 2699174 w 2699174"/>
                <a:gd name="connsiteY76" fmla="*/ 768773 h 1073573"/>
                <a:gd name="connsiteX77" fmla="*/ 1960213 w 2699174"/>
                <a:gd name="connsiteY77" fmla="*/ 571567 h 1073573"/>
                <a:gd name="connsiteX78" fmla="*/ 1968475 w 2699174"/>
                <a:gd name="connsiteY78" fmla="*/ 564620 h 1073573"/>
                <a:gd name="connsiteX79" fmla="*/ 1927380 w 2699174"/>
                <a:gd name="connsiteY79" fmla="*/ 537613 h 1073573"/>
                <a:gd name="connsiteX80" fmla="*/ 1883642 w 2699174"/>
                <a:gd name="connsiteY80" fmla="*/ 500534 h 1073573"/>
                <a:gd name="connsiteX81" fmla="*/ 1880710 w 2699174"/>
                <a:gd name="connsiteY81" fmla="*/ 445131 h 1073573"/>
                <a:gd name="connsiteX82" fmla="*/ 1845977 w 2699174"/>
                <a:gd name="connsiteY82" fmla="*/ 386255 h 1073573"/>
                <a:gd name="connsiteX83" fmla="*/ 1850852 w 2699174"/>
                <a:gd name="connsiteY83" fmla="*/ 340925 h 1073573"/>
                <a:gd name="connsiteX84" fmla="*/ 1807114 w 2699174"/>
                <a:gd name="connsiteY84" fmla="*/ 331721 h 1073573"/>
                <a:gd name="connsiteX85" fmla="*/ 1727733 w 2699174"/>
                <a:gd name="connsiteY85" fmla="*/ 287087 h 1073573"/>
                <a:gd name="connsiteX86" fmla="*/ 1648641 w 2699174"/>
                <a:gd name="connsiteY86" fmla="*/ 267721 h 1073573"/>
                <a:gd name="connsiteX87" fmla="*/ 1639968 w 2699174"/>
                <a:gd name="connsiteY87" fmla="*/ 240715 h 1073573"/>
                <a:gd name="connsiteX88" fmla="*/ 1632617 w 2699174"/>
                <a:gd name="connsiteY88" fmla="*/ 182707 h 1073573"/>
                <a:gd name="connsiteX89" fmla="*/ 1647075 w 2699174"/>
                <a:gd name="connsiteY89" fmla="*/ 132341 h 1073573"/>
                <a:gd name="connsiteX90" fmla="*/ 1702628 w 2699174"/>
                <a:gd name="connsiteY90" fmla="*/ 103164 h 1073573"/>
                <a:gd name="connsiteX91" fmla="*/ 1699696 w 2699174"/>
                <a:gd name="connsiteY91" fmla="*/ 63045 h 1073573"/>
                <a:gd name="connsiteX92" fmla="*/ 1710601 w 2699174"/>
                <a:gd name="connsiteY92" fmla="*/ 6165 h 1073573"/>
                <a:gd name="connsiteX93" fmla="*/ 1618827 w 2699174"/>
                <a:gd name="connsiteY93" fmla="*/ 0 h 1073573"/>
                <a:gd name="connsiteX94" fmla="*/ 1625600 w 2699174"/>
                <a:gd name="connsiteY94" fmla="*/ 16933 h 1073573"/>
                <a:gd name="connsiteX95" fmla="*/ 1615440 w 2699174"/>
                <a:gd name="connsiteY95" fmla="*/ 37253 h 1073573"/>
                <a:gd name="connsiteX96" fmla="*/ 1584960 w 2699174"/>
                <a:gd name="connsiteY96" fmla="*/ 54187 h 1073573"/>
                <a:gd name="connsiteX97" fmla="*/ 1540934 w 2699174"/>
                <a:gd name="connsiteY97" fmla="*/ 118533 h 1073573"/>
                <a:gd name="connsiteX98" fmla="*/ 1507067 w 2699174"/>
                <a:gd name="connsiteY98" fmla="*/ 128693 h 1073573"/>
                <a:gd name="connsiteX99" fmla="*/ 1513840 w 2699174"/>
                <a:gd name="connsiteY99" fmla="*/ 186267 h 1073573"/>
                <a:gd name="connsiteX100" fmla="*/ 1486747 w 2699174"/>
                <a:gd name="connsiteY100" fmla="*/ 216747 h 1073573"/>
                <a:gd name="connsiteX101" fmla="*/ 1486747 w 2699174"/>
                <a:gd name="connsiteY101" fmla="*/ 216747 h 1073573"/>
                <a:gd name="connsiteX102" fmla="*/ 1422400 w 2699174"/>
                <a:gd name="connsiteY102" fmla="*/ 250613 h 1073573"/>
                <a:gd name="connsiteX103" fmla="*/ 1405467 w 2699174"/>
                <a:gd name="connsiteY103" fmla="*/ 277707 h 1073573"/>
                <a:gd name="connsiteX104" fmla="*/ 1405467 w 2699174"/>
                <a:gd name="connsiteY104" fmla="*/ 277707 h 1073573"/>
                <a:gd name="connsiteX105" fmla="*/ 1398694 w 2699174"/>
                <a:gd name="connsiteY105" fmla="*/ 314960 h 1073573"/>
                <a:gd name="connsiteX106" fmla="*/ 1395307 w 2699174"/>
                <a:gd name="connsiteY106" fmla="*/ 338667 h 1073573"/>
                <a:gd name="connsiteX107" fmla="*/ 1371600 w 2699174"/>
                <a:gd name="connsiteY107" fmla="*/ 358987 h 1073573"/>
                <a:gd name="connsiteX108" fmla="*/ 1347894 w 2699174"/>
                <a:gd name="connsiteY108" fmla="*/ 382693 h 1073573"/>
                <a:gd name="connsiteX109" fmla="*/ 1337734 w 2699174"/>
                <a:gd name="connsiteY109" fmla="*/ 403013 h 1073573"/>
                <a:gd name="connsiteX110" fmla="*/ 1334347 w 2699174"/>
                <a:gd name="connsiteY110" fmla="*/ 440267 h 1073573"/>
                <a:gd name="connsiteX111" fmla="*/ 1344507 w 2699174"/>
                <a:gd name="connsiteY111" fmla="*/ 474133 h 1073573"/>
                <a:gd name="connsiteX112" fmla="*/ 1368214 w 2699174"/>
                <a:gd name="connsiteY112" fmla="*/ 504613 h 1073573"/>
                <a:gd name="connsiteX113" fmla="*/ 1378374 w 2699174"/>
                <a:gd name="connsiteY113" fmla="*/ 524933 h 1073573"/>
                <a:gd name="connsiteX114" fmla="*/ 1374987 w 2699174"/>
                <a:gd name="connsiteY114" fmla="*/ 545253 h 1073573"/>
                <a:gd name="connsiteX115" fmla="*/ 1361440 w 2699174"/>
                <a:gd name="connsiteY115" fmla="*/ 562187 h 1073573"/>
                <a:gd name="connsiteX116" fmla="*/ 1341120 w 2699174"/>
                <a:gd name="connsiteY116" fmla="*/ 565573 h 1073573"/>
                <a:gd name="connsiteX117" fmla="*/ 1320800 w 2699174"/>
                <a:gd name="connsiteY117" fmla="*/ 572347 h 1073573"/>
                <a:gd name="connsiteX118" fmla="*/ 1290320 w 2699174"/>
                <a:gd name="connsiteY118" fmla="*/ 568960 h 1073573"/>
                <a:gd name="connsiteX119" fmla="*/ 1259840 w 2699174"/>
                <a:gd name="connsiteY119" fmla="*/ 548640 h 1073573"/>
                <a:gd name="connsiteX120" fmla="*/ 1239520 w 2699174"/>
                <a:gd name="connsiteY120" fmla="*/ 538480 h 1073573"/>
                <a:gd name="connsiteX121" fmla="*/ 1205654 w 2699174"/>
                <a:gd name="connsiteY121" fmla="*/ 535093 h 1073573"/>
                <a:gd name="connsiteX122" fmla="*/ 1185334 w 2699174"/>
                <a:gd name="connsiteY122" fmla="*/ 531707 h 1073573"/>
                <a:gd name="connsiteX123" fmla="*/ 1158240 w 2699174"/>
                <a:gd name="connsiteY123" fmla="*/ 524933 h 1073573"/>
                <a:gd name="connsiteX124" fmla="*/ 1124374 w 2699174"/>
                <a:gd name="connsiteY124" fmla="*/ 528320 h 1073573"/>
                <a:gd name="connsiteX125" fmla="*/ 1107440 w 2699174"/>
                <a:gd name="connsiteY125" fmla="*/ 565573 h 1073573"/>
                <a:gd name="connsiteX126" fmla="*/ 1090507 w 2699174"/>
                <a:gd name="connsiteY126" fmla="*/ 575733 h 1073573"/>
                <a:gd name="connsiteX127" fmla="*/ 1060027 w 2699174"/>
                <a:gd name="connsiteY127" fmla="*/ 579120 h 1073573"/>
                <a:gd name="connsiteX128" fmla="*/ 1019387 w 2699174"/>
                <a:gd name="connsiteY128" fmla="*/ 579120 h 1073573"/>
                <a:gd name="connsiteX129" fmla="*/ 982134 w 2699174"/>
                <a:gd name="connsiteY129" fmla="*/ 579120 h 1073573"/>
                <a:gd name="connsiteX130" fmla="*/ 951654 w 2699174"/>
                <a:gd name="connsiteY130" fmla="*/ 582507 h 1073573"/>
                <a:gd name="connsiteX131" fmla="*/ 924560 w 2699174"/>
                <a:gd name="connsiteY131" fmla="*/ 609600 h 1073573"/>
                <a:gd name="connsiteX132" fmla="*/ 900854 w 2699174"/>
                <a:gd name="connsiteY132" fmla="*/ 640080 h 1073573"/>
                <a:gd name="connsiteX133" fmla="*/ 890694 w 2699174"/>
                <a:gd name="connsiteY133" fmla="*/ 667173 h 1073573"/>
                <a:gd name="connsiteX134" fmla="*/ 850054 w 2699174"/>
                <a:gd name="connsiteY134" fmla="*/ 697653 h 1073573"/>
                <a:gd name="connsiteX135" fmla="*/ 802640 w 2699174"/>
                <a:gd name="connsiteY135" fmla="*/ 728133 h 1073573"/>
                <a:gd name="connsiteX136" fmla="*/ 785707 w 2699174"/>
                <a:gd name="connsiteY136" fmla="*/ 748453 h 1073573"/>
                <a:gd name="connsiteX137" fmla="*/ 778934 w 2699174"/>
                <a:gd name="connsiteY137" fmla="*/ 799253 h 1073573"/>
                <a:gd name="connsiteX138" fmla="*/ 775547 w 2699174"/>
                <a:gd name="connsiteY138" fmla="*/ 812800 h 1073573"/>
                <a:gd name="connsiteX139" fmla="*/ 755227 w 2699174"/>
                <a:gd name="connsiteY139" fmla="*/ 812800 h 1073573"/>
                <a:gd name="connsiteX140" fmla="*/ 738294 w 2699174"/>
                <a:gd name="connsiteY140" fmla="*/ 792480 h 1073573"/>
                <a:gd name="connsiteX141" fmla="*/ 738294 w 2699174"/>
                <a:gd name="connsiteY141" fmla="*/ 792480 h 1073573"/>
                <a:gd name="connsiteX142" fmla="*/ 714587 w 2699174"/>
                <a:gd name="connsiteY142" fmla="*/ 775547 h 1073573"/>
                <a:gd name="connsiteX143" fmla="*/ 721360 w 2699174"/>
                <a:gd name="connsiteY143" fmla="*/ 738293 h 1073573"/>
                <a:gd name="connsiteX144" fmla="*/ 721360 w 2699174"/>
                <a:gd name="connsiteY144" fmla="*/ 714587 h 1073573"/>
                <a:gd name="connsiteX145" fmla="*/ 721360 w 2699174"/>
                <a:gd name="connsiteY145" fmla="*/ 694267 h 1073573"/>
                <a:gd name="connsiteX146" fmla="*/ 717974 w 2699174"/>
                <a:gd name="connsiteY146" fmla="*/ 663787 h 1073573"/>
                <a:gd name="connsiteX147" fmla="*/ 707814 w 2699174"/>
                <a:gd name="connsiteY147" fmla="*/ 640080 h 1073573"/>
                <a:gd name="connsiteX148" fmla="*/ 711200 w 2699174"/>
                <a:gd name="connsiteY148" fmla="*/ 609600 h 1073573"/>
                <a:gd name="connsiteX149" fmla="*/ 707814 w 2699174"/>
                <a:gd name="connsiteY149" fmla="*/ 589280 h 1073573"/>
                <a:gd name="connsiteX150" fmla="*/ 697654 w 2699174"/>
                <a:gd name="connsiteY150" fmla="*/ 562187 h 1073573"/>
                <a:gd name="connsiteX151" fmla="*/ 687494 w 2699174"/>
                <a:gd name="connsiteY151" fmla="*/ 555413 h 1073573"/>
                <a:gd name="connsiteX152" fmla="*/ 657014 w 2699174"/>
                <a:gd name="connsiteY152" fmla="*/ 545253 h 1073573"/>
                <a:gd name="connsiteX153" fmla="*/ 602827 w 2699174"/>
                <a:gd name="connsiteY153" fmla="*/ 545253 h 1073573"/>
                <a:gd name="connsiteX154" fmla="*/ 565574 w 2699174"/>
                <a:gd name="connsiteY154" fmla="*/ 541867 h 1073573"/>
                <a:gd name="connsiteX155" fmla="*/ 538480 w 2699174"/>
                <a:gd name="connsiteY155" fmla="*/ 538480 h 1073573"/>
                <a:gd name="connsiteX156" fmla="*/ 538480 w 2699174"/>
                <a:gd name="connsiteY156" fmla="*/ 538480 h 1073573"/>
                <a:gd name="connsiteX157" fmla="*/ 494454 w 2699174"/>
                <a:gd name="connsiteY157" fmla="*/ 518160 h 1073573"/>
                <a:gd name="connsiteX158" fmla="*/ 474134 w 2699174"/>
                <a:gd name="connsiteY158" fmla="*/ 501227 h 1073573"/>
                <a:gd name="connsiteX159" fmla="*/ 467360 w 2699174"/>
                <a:gd name="connsiteY159" fmla="*/ 491067 h 1073573"/>
                <a:gd name="connsiteX160" fmla="*/ 423334 w 2699174"/>
                <a:gd name="connsiteY160" fmla="*/ 484293 h 1073573"/>
                <a:gd name="connsiteX161" fmla="*/ 389467 w 2699174"/>
                <a:gd name="connsiteY161" fmla="*/ 494453 h 1073573"/>
                <a:gd name="connsiteX162" fmla="*/ 362374 w 2699174"/>
                <a:gd name="connsiteY162" fmla="*/ 491067 h 1073573"/>
                <a:gd name="connsiteX163" fmla="*/ 335280 w 2699174"/>
                <a:gd name="connsiteY163" fmla="*/ 467360 h 1073573"/>
                <a:gd name="connsiteX164" fmla="*/ 308187 w 2699174"/>
                <a:gd name="connsiteY164" fmla="*/ 457200 h 1073573"/>
                <a:gd name="connsiteX165" fmla="*/ 274320 w 2699174"/>
                <a:gd name="connsiteY165" fmla="*/ 433493 h 1073573"/>
                <a:gd name="connsiteX166" fmla="*/ 264160 w 2699174"/>
                <a:gd name="connsiteY166" fmla="*/ 403013 h 1073573"/>
                <a:gd name="connsiteX167" fmla="*/ 243840 w 2699174"/>
                <a:gd name="connsiteY167" fmla="*/ 392853 h 1073573"/>
                <a:gd name="connsiteX168" fmla="*/ 223520 w 2699174"/>
                <a:gd name="connsiteY168" fmla="*/ 375920 h 1073573"/>
                <a:gd name="connsiteX169" fmla="*/ 203200 w 2699174"/>
                <a:gd name="connsiteY169" fmla="*/ 345440 h 1073573"/>
                <a:gd name="connsiteX170" fmla="*/ 203200 w 2699174"/>
                <a:gd name="connsiteY170" fmla="*/ 345440 h 1073573"/>
                <a:gd name="connsiteX171" fmla="*/ 172720 w 2699174"/>
                <a:gd name="connsiteY171" fmla="*/ 294640 h 1073573"/>
                <a:gd name="connsiteX172" fmla="*/ 152400 w 2699174"/>
                <a:gd name="connsiteY172" fmla="*/ 284480 h 1073573"/>
                <a:gd name="connsiteX173" fmla="*/ 135467 w 2699174"/>
                <a:gd name="connsiteY173" fmla="*/ 247227 h 1073573"/>
                <a:gd name="connsiteX174" fmla="*/ 125307 w 2699174"/>
                <a:gd name="connsiteY174" fmla="*/ 223520 h 1073573"/>
                <a:gd name="connsiteX175" fmla="*/ 111760 w 2699174"/>
                <a:gd name="connsiteY175" fmla="*/ 209973 h 1073573"/>
                <a:gd name="connsiteX176" fmla="*/ 84667 w 2699174"/>
                <a:gd name="connsiteY176" fmla="*/ 193040 h 1073573"/>
                <a:gd name="connsiteX177" fmla="*/ 64347 w 2699174"/>
                <a:gd name="connsiteY177" fmla="*/ 182880 h 1073573"/>
                <a:gd name="connsiteX178" fmla="*/ 47414 w 2699174"/>
                <a:gd name="connsiteY178" fmla="*/ 182880 h 1073573"/>
                <a:gd name="connsiteX179" fmla="*/ 37254 w 2699174"/>
                <a:gd name="connsiteY179" fmla="*/ 189653 h 1073573"/>
                <a:gd name="connsiteX180" fmla="*/ 30480 w 2699174"/>
                <a:gd name="connsiteY180" fmla="*/ 203200 h 1073573"/>
                <a:gd name="connsiteX181" fmla="*/ 27094 w 2699174"/>
                <a:gd name="connsiteY181" fmla="*/ 230293 h 1073573"/>
                <a:gd name="connsiteX182" fmla="*/ 16934 w 2699174"/>
                <a:gd name="connsiteY182" fmla="*/ 247227 h 1073573"/>
                <a:gd name="connsiteX183" fmla="*/ 6774 w 2699174"/>
                <a:gd name="connsiteY183" fmla="*/ 257387 h 1073573"/>
                <a:gd name="connsiteX184" fmla="*/ 3387 w 2699174"/>
                <a:gd name="connsiteY184" fmla="*/ 270933 h 1073573"/>
                <a:gd name="connsiteX185" fmla="*/ 0 w 2699174"/>
                <a:gd name="connsiteY185" fmla="*/ 284480 h 1073573"/>
                <a:gd name="connsiteX186" fmla="*/ 0 w 2699174"/>
                <a:gd name="connsiteY186" fmla="*/ 304800 h 1073573"/>
                <a:gd name="connsiteX187" fmla="*/ 0 w 2699174"/>
                <a:gd name="connsiteY187" fmla="*/ 328507 h 1073573"/>
                <a:gd name="connsiteX188" fmla="*/ 0 w 2699174"/>
                <a:gd name="connsiteY188" fmla="*/ 335280 h 1073573"/>
                <a:gd name="connsiteX189" fmla="*/ 13547 w 2699174"/>
                <a:gd name="connsiteY189" fmla="*/ 348827 h 1073573"/>
                <a:gd name="connsiteX190" fmla="*/ 13547 w 2699174"/>
                <a:gd name="connsiteY190" fmla="*/ 352213 h 1073573"/>
                <a:gd name="connsiteX191" fmla="*/ 20320 w 2699174"/>
                <a:gd name="connsiteY191" fmla="*/ 362373 h 1073573"/>
                <a:gd name="connsiteX192" fmla="*/ 13547 w 2699174"/>
                <a:gd name="connsiteY192" fmla="*/ 369147 h 1073573"/>
                <a:gd name="connsiteX193" fmla="*/ 16934 w 2699174"/>
                <a:gd name="connsiteY193" fmla="*/ 392853 h 1073573"/>
                <a:gd name="connsiteX194" fmla="*/ 13547 w 2699174"/>
                <a:gd name="connsiteY194" fmla="*/ 406400 h 1073573"/>
                <a:gd name="connsiteX195" fmla="*/ 10160 w 2699174"/>
                <a:gd name="connsiteY195" fmla="*/ 416560 h 1073573"/>
                <a:gd name="connsiteX196" fmla="*/ 6774 w 2699174"/>
                <a:gd name="connsiteY196" fmla="*/ 430107 h 1073573"/>
                <a:gd name="connsiteX197" fmla="*/ 3387 w 2699174"/>
                <a:gd name="connsiteY197" fmla="*/ 440267 h 1073573"/>
                <a:gd name="connsiteX198" fmla="*/ 16934 w 2699174"/>
                <a:gd name="connsiteY198" fmla="*/ 443653 h 1073573"/>
                <a:gd name="connsiteX199" fmla="*/ 20320 w 2699174"/>
                <a:gd name="connsiteY199" fmla="*/ 450427 h 1073573"/>
                <a:gd name="connsiteX200" fmla="*/ 23707 w 2699174"/>
                <a:gd name="connsiteY200" fmla="*/ 457200 h 1073573"/>
                <a:gd name="connsiteX201" fmla="*/ 30480 w 2699174"/>
                <a:gd name="connsiteY201" fmla="*/ 460587 h 1073573"/>
                <a:gd name="connsiteX202" fmla="*/ 40640 w 2699174"/>
                <a:gd name="connsiteY202" fmla="*/ 474133 h 1073573"/>
                <a:gd name="connsiteX203" fmla="*/ 47414 w 2699174"/>
                <a:gd name="connsiteY203" fmla="*/ 474133 h 1073573"/>
                <a:gd name="connsiteX204" fmla="*/ 54187 w 2699174"/>
                <a:gd name="connsiteY204" fmla="*/ 463973 h 1073573"/>
                <a:gd name="connsiteX205" fmla="*/ 71120 w 2699174"/>
                <a:gd name="connsiteY205" fmla="*/ 460587 h 1073573"/>
                <a:gd name="connsiteX206" fmla="*/ 88054 w 2699174"/>
                <a:gd name="connsiteY206" fmla="*/ 460587 h 1073573"/>
                <a:gd name="connsiteX207" fmla="*/ 98214 w 2699174"/>
                <a:gd name="connsiteY207" fmla="*/ 460587 h 1073573"/>
                <a:gd name="connsiteX208" fmla="*/ 115147 w 2699174"/>
                <a:gd name="connsiteY208" fmla="*/ 463973 h 1073573"/>
                <a:gd name="connsiteX209" fmla="*/ 128694 w 2699174"/>
                <a:gd name="connsiteY209" fmla="*/ 470747 h 1073573"/>
                <a:gd name="connsiteX210" fmla="*/ 138854 w 2699174"/>
                <a:gd name="connsiteY210" fmla="*/ 480907 h 1073573"/>
                <a:gd name="connsiteX211" fmla="*/ 135467 w 2699174"/>
                <a:gd name="connsiteY211" fmla="*/ 491067 h 1073573"/>
                <a:gd name="connsiteX212" fmla="*/ 132080 w 2699174"/>
                <a:gd name="connsiteY212" fmla="*/ 504613 h 1073573"/>
                <a:gd name="connsiteX213" fmla="*/ 132080 w 2699174"/>
                <a:gd name="connsiteY213" fmla="*/ 504613 h 1073573"/>
                <a:gd name="connsiteX214" fmla="*/ 125307 w 2699174"/>
                <a:gd name="connsiteY214" fmla="*/ 524933 h 1073573"/>
                <a:gd name="connsiteX215" fmla="*/ 135467 w 2699174"/>
                <a:gd name="connsiteY215" fmla="*/ 552027 h 1073573"/>
                <a:gd name="connsiteX216" fmla="*/ 142240 w 2699174"/>
                <a:gd name="connsiteY216" fmla="*/ 555413 h 1073573"/>
                <a:gd name="connsiteX217" fmla="*/ 155787 w 2699174"/>
                <a:gd name="connsiteY217" fmla="*/ 555413 h 1073573"/>
                <a:gd name="connsiteX218" fmla="*/ 172720 w 2699174"/>
                <a:gd name="connsiteY218" fmla="*/ 555413 h 1073573"/>
                <a:gd name="connsiteX219" fmla="*/ 186267 w 2699174"/>
                <a:gd name="connsiteY219" fmla="*/ 541867 h 1073573"/>
                <a:gd name="connsiteX220" fmla="*/ 193040 w 2699174"/>
                <a:gd name="connsiteY220" fmla="*/ 535093 h 1073573"/>
                <a:gd name="connsiteX221" fmla="*/ 193040 w 2699174"/>
                <a:gd name="connsiteY221" fmla="*/ 531707 h 1073573"/>
                <a:gd name="connsiteX222" fmla="*/ 203200 w 2699174"/>
                <a:gd name="connsiteY222" fmla="*/ 531707 h 1073573"/>
                <a:gd name="connsiteX223" fmla="*/ 216747 w 2699174"/>
                <a:gd name="connsiteY223" fmla="*/ 531707 h 1073573"/>
                <a:gd name="connsiteX224" fmla="*/ 220134 w 2699174"/>
                <a:gd name="connsiteY224" fmla="*/ 538480 h 1073573"/>
                <a:gd name="connsiteX225" fmla="*/ 240454 w 2699174"/>
                <a:gd name="connsiteY225" fmla="*/ 545253 h 1073573"/>
                <a:gd name="connsiteX226" fmla="*/ 240454 w 2699174"/>
                <a:gd name="connsiteY226" fmla="*/ 555413 h 1073573"/>
                <a:gd name="connsiteX227" fmla="*/ 240454 w 2699174"/>
                <a:gd name="connsiteY227" fmla="*/ 565573 h 1073573"/>
                <a:gd name="connsiteX228" fmla="*/ 243840 w 2699174"/>
                <a:gd name="connsiteY228" fmla="*/ 575733 h 1073573"/>
                <a:gd name="connsiteX229" fmla="*/ 254000 w 2699174"/>
                <a:gd name="connsiteY229" fmla="*/ 592667 h 1073573"/>
                <a:gd name="connsiteX230" fmla="*/ 267547 w 2699174"/>
                <a:gd name="connsiteY230" fmla="*/ 602827 h 1073573"/>
                <a:gd name="connsiteX231" fmla="*/ 284480 w 2699174"/>
                <a:gd name="connsiteY231" fmla="*/ 612987 h 1073573"/>
                <a:gd name="connsiteX232" fmla="*/ 287867 w 2699174"/>
                <a:gd name="connsiteY232" fmla="*/ 623147 h 1073573"/>
                <a:gd name="connsiteX233" fmla="*/ 291254 w 2699174"/>
                <a:gd name="connsiteY233" fmla="*/ 629920 h 1073573"/>
                <a:gd name="connsiteX234" fmla="*/ 301414 w 2699174"/>
                <a:gd name="connsiteY234" fmla="*/ 633307 h 1073573"/>
                <a:gd name="connsiteX235" fmla="*/ 318347 w 2699174"/>
                <a:gd name="connsiteY235" fmla="*/ 633307 h 1073573"/>
                <a:gd name="connsiteX236" fmla="*/ 338667 w 2699174"/>
                <a:gd name="connsiteY236" fmla="*/ 646853 h 1073573"/>
                <a:gd name="connsiteX237" fmla="*/ 338667 w 2699174"/>
                <a:gd name="connsiteY237" fmla="*/ 663787 h 1073573"/>
                <a:gd name="connsiteX238" fmla="*/ 338667 w 2699174"/>
                <a:gd name="connsiteY238" fmla="*/ 663787 h 1073573"/>
                <a:gd name="connsiteX239" fmla="*/ 335280 w 2699174"/>
                <a:gd name="connsiteY239" fmla="*/ 697653 h 1073573"/>
                <a:gd name="connsiteX240" fmla="*/ 335280 w 2699174"/>
                <a:gd name="connsiteY240" fmla="*/ 717973 h 1073573"/>
                <a:gd name="connsiteX241" fmla="*/ 338667 w 2699174"/>
                <a:gd name="connsiteY241" fmla="*/ 728133 h 1073573"/>
                <a:gd name="connsiteX242" fmla="*/ 348827 w 2699174"/>
                <a:gd name="connsiteY242" fmla="*/ 731520 h 1073573"/>
                <a:gd name="connsiteX243" fmla="*/ 372534 w 2699174"/>
                <a:gd name="connsiteY243" fmla="*/ 731520 h 1073573"/>
                <a:gd name="connsiteX244" fmla="*/ 396240 w 2699174"/>
                <a:gd name="connsiteY244" fmla="*/ 734907 h 1073573"/>
                <a:gd name="connsiteX245" fmla="*/ 433494 w 2699174"/>
                <a:gd name="connsiteY245" fmla="*/ 745067 h 1073573"/>
                <a:gd name="connsiteX246" fmla="*/ 440267 w 2699174"/>
                <a:gd name="connsiteY246" fmla="*/ 758613 h 1073573"/>
                <a:gd name="connsiteX247" fmla="*/ 447040 w 2699174"/>
                <a:gd name="connsiteY247" fmla="*/ 778933 h 1073573"/>
                <a:gd name="connsiteX248" fmla="*/ 467360 w 2699174"/>
                <a:gd name="connsiteY248" fmla="*/ 806027 h 1073573"/>
                <a:gd name="connsiteX249" fmla="*/ 480907 w 2699174"/>
                <a:gd name="connsiteY249" fmla="*/ 833120 h 1073573"/>
                <a:gd name="connsiteX250" fmla="*/ 491067 w 2699174"/>
                <a:gd name="connsiteY250" fmla="*/ 846667 h 1073573"/>
                <a:gd name="connsiteX251" fmla="*/ 491067 w 2699174"/>
                <a:gd name="connsiteY251" fmla="*/ 863600 h 1073573"/>
                <a:gd name="connsiteX252" fmla="*/ 511387 w 2699174"/>
                <a:gd name="connsiteY252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411307 w 2699174"/>
                <a:gd name="connsiteY74" fmla="*/ 745067 h 1073573"/>
                <a:gd name="connsiteX75" fmla="*/ 2699174 w 2699174"/>
                <a:gd name="connsiteY75" fmla="*/ 768773 h 1073573"/>
                <a:gd name="connsiteX76" fmla="*/ 1960213 w 2699174"/>
                <a:gd name="connsiteY76" fmla="*/ 571567 h 1073573"/>
                <a:gd name="connsiteX77" fmla="*/ 1968475 w 2699174"/>
                <a:gd name="connsiteY77" fmla="*/ 564620 h 1073573"/>
                <a:gd name="connsiteX78" fmla="*/ 1927380 w 2699174"/>
                <a:gd name="connsiteY78" fmla="*/ 537613 h 1073573"/>
                <a:gd name="connsiteX79" fmla="*/ 1883642 w 2699174"/>
                <a:gd name="connsiteY79" fmla="*/ 500534 h 1073573"/>
                <a:gd name="connsiteX80" fmla="*/ 1880710 w 2699174"/>
                <a:gd name="connsiteY80" fmla="*/ 445131 h 1073573"/>
                <a:gd name="connsiteX81" fmla="*/ 1845977 w 2699174"/>
                <a:gd name="connsiteY81" fmla="*/ 386255 h 1073573"/>
                <a:gd name="connsiteX82" fmla="*/ 1850852 w 2699174"/>
                <a:gd name="connsiteY82" fmla="*/ 340925 h 1073573"/>
                <a:gd name="connsiteX83" fmla="*/ 1807114 w 2699174"/>
                <a:gd name="connsiteY83" fmla="*/ 331721 h 1073573"/>
                <a:gd name="connsiteX84" fmla="*/ 1727733 w 2699174"/>
                <a:gd name="connsiteY84" fmla="*/ 287087 h 1073573"/>
                <a:gd name="connsiteX85" fmla="*/ 1648641 w 2699174"/>
                <a:gd name="connsiteY85" fmla="*/ 267721 h 1073573"/>
                <a:gd name="connsiteX86" fmla="*/ 1639968 w 2699174"/>
                <a:gd name="connsiteY86" fmla="*/ 240715 h 1073573"/>
                <a:gd name="connsiteX87" fmla="*/ 1632617 w 2699174"/>
                <a:gd name="connsiteY87" fmla="*/ 182707 h 1073573"/>
                <a:gd name="connsiteX88" fmla="*/ 1647075 w 2699174"/>
                <a:gd name="connsiteY88" fmla="*/ 132341 h 1073573"/>
                <a:gd name="connsiteX89" fmla="*/ 1702628 w 2699174"/>
                <a:gd name="connsiteY89" fmla="*/ 103164 h 1073573"/>
                <a:gd name="connsiteX90" fmla="*/ 1699696 w 2699174"/>
                <a:gd name="connsiteY90" fmla="*/ 63045 h 1073573"/>
                <a:gd name="connsiteX91" fmla="*/ 1710601 w 2699174"/>
                <a:gd name="connsiteY91" fmla="*/ 6165 h 1073573"/>
                <a:gd name="connsiteX92" fmla="*/ 1618827 w 2699174"/>
                <a:gd name="connsiteY92" fmla="*/ 0 h 1073573"/>
                <a:gd name="connsiteX93" fmla="*/ 1625600 w 2699174"/>
                <a:gd name="connsiteY93" fmla="*/ 16933 h 1073573"/>
                <a:gd name="connsiteX94" fmla="*/ 1615440 w 2699174"/>
                <a:gd name="connsiteY94" fmla="*/ 37253 h 1073573"/>
                <a:gd name="connsiteX95" fmla="*/ 1584960 w 2699174"/>
                <a:gd name="connsiteY95" fmla="*/ 54187 h 1073573"/>
                <a:gd name="connsiteX96" fmla="*/ 1540934 w 2699174"/>
                <a:gd name="connsiteY96" fmla="*/ 118533 h 1073573"/>
                <a:gd name="connsiteX97" fmla="*/ 1507067 w 2699174"/>
                <a:gd name="connsiteY97" fmla="*/ 128693 h 1073573"/>
                <a:gd name="connsiteX98" fmla="*/ 1513840 w 2699174"/>
                <a:gd name="connsiteY98" fmla="*/ 186267 h 1073573"/>
                <a:gd name="connsiteX99" fmla="*/ 1486747 w 2699174"/>
                <a:gd name="connsiteY99" fmla="*/ 216747 h 1073573"/>
                <a:gd name="connsiteX100" fmla="*/ 1486747 w 2699174"/>
                <a:gd name="connsiteY100" fmla="*/ 216747 h 1073573"/>
                <a:gd name="connsiteX101" fmla="*/ 1422400 w 2699174"/>
                <a:gd name="connsiteY101" fmla="*/ 250613 h 1073573"/>
                <a:gd name="connsiteX102" fmla="*/ 1405467 w 2699174"/>
                <a:gd name="connsiteY102" fmla="*/ 277707 h 1073573"/>
                <a:gd name="connsiteX103" fmla="*/ 1405467 w 2699174"/>
                <a:gd name="connsiteY103" fmla="*/ 277707 h 1073573"/>
                <a:gd name="connsiteX104" fmla="*/ 1398694 w 2699174"/>
                <a:gd name="connsiteY104" fmla="*/ 314960 h 1073573"/>
                <a:gd name="connsiteX105" fmla="*/ 1395307 w 2699174"/>
                <a:gd name="connsiteY105" fmla="*/ 338667 h 1073573"/>
                <a:gd name="connsiteX106" fmla="*/ 1371600 w 2699174"/>
                <a:gd name="connsiteY106" fmla="*/ 358987 h 1073573"/>
                <a:gd name="connsiteX107" fmla="*/ 1347894 w 2699174"/>
                <a:gd name="connsiteY107" fmla="*/ 382693 h 1073573"/>
                <a:gd name="connsiteX108" fmla="*/ 1337734 w 2699174"/>
                <a:gd name="connsiteY108" fmla="*/ 403013 h 1073573"/>
                <a:gd name="connsiteX109" fmla="*/ 1334347 w 2699174"/>
                <a:gd name="connsiteY109" fmla="*/ 440267 h 1073573"/>
                <a:gd name="connsiteX110" fmla="*/ 1344507 w 2699174"/>
                <a:gd name="connsiteY110" fmla="*/ 474133 h 1073573"/>
                <a:gd name="connsiteX111" fmla="*/ 1368214 w 2699174"/>
                <a:gd name="connsiteY111" fmla="*/ 504613 h 1073573"/>
                <a:gd name="connsiteX112" fmla="*/ 1378374 w 2699174"/>
                <a:gd name="connsiteY112" fmla="*/ 524933 h 1073573"/>
                <a:gd name="connsiteX113" fmla="*/ 1374987 w 2699174"/>
                <a:gd name="connsiteY113" fmla="*/ 545253 h 1073573"/>
                <a:gd name="connsiteX114" fmla="*/ 1361440 w 2699174"/>
                <a:gd name="connsiteY114" fmla="*/ 562187 h 1073573"/>
                <a:gd name="connsiteX115" fmla="*/ 1341120 w 2699174"/>
                <a:gd name="connsiteY115" fmla="*/ 565573 h 1073573"/>
                <a:gd name="connsiteX116" fmla="*/ 1320800 w 2699174"/>
                <a:gd name="connsiteY116" fmla="*/ 572347 h 1073573"/>
                <a:gd name="connsiteX117" fmla="*/ 1290320 w 2699174"/>
                <a:gd name="connsiteY117" fmla="*/ 568960 h 1073573"/>
                <a:gd name="connsiteX118" fmla="*/ 1259840 w 2699174"/>
                <a:gd name="connsiteY118" fmla="*/ 548640 h 1073573"/>
                <a:gd name="connsiteX119" fmla="*/ 1239520 w 2699174"/>
                <a:gd name="connsiteY119" fmla="*/ 538480 h 1073573"/>
                <a:gd name="connsiteX120" fmla="*/ 1205654 w 2699174"/>
                <a:gd name="connsiteY120" fmla="*/ 535093 h 1073573"/>
                <a:gd name="connsiteX121" fmla="*/ 1185334 w 2699174"/>
                <a:gd name="connsiteY121" fmla="*/ 531707 h 1073573"/>
                <a:gd name="connsiteX122" fmla="*/ 1158240 w 2699174"/>
                <a:gd name="connsiteY122" fmla="*/ 524933 h 1073573"/>
                <a:gd name="connsiteX123" fmla="*/ 1124374 w 2699174"/>
                <a:gd name="connsiteY123" fmla="*/ 528320 h 1073573"/>
                <a:gd name="connsiteX124" fmla="*/ 1107440 w 2699174"/>
                <a:gd name="connsiteY124" fmla="*/ 565573 h 1073573"/>
                <a:gd name="connsiteX125" fmla="*/ 1090507 w 2699174"/>
                <a:gd name="connsiteY125" fmla="*/ 575733 h 1073573"/>
                <a:gd name="connsiteX126" fmla="*/ 1060027 w 2699174"/>
                <a:gd name="connsiteY126" fmla="*/ 579120 h 1073573"/>
                <a:gd name="connsiteX127" fmla="*/ 1019387 w 2699174"/>
                <a:gd name="connsiteY127" fmla="*/ 579120 h 1073573"/>
                <a:gd name="connsiteX128" fmla="*/ 982134 w 2699174"/>
                <a:gd name="connsiteY128" fmla="*/ 579120 h 1073573"/>
                <a:gd name="connsiteX129" fmla="*/ 951654 w 2699174"/>
                <a:gd name="connsiteY129" fmla="*/ 582507 h 1073573"/>
                <a:gd name="connsiteX130" fmla="*/ 924560 w 2699174"/>
                <a:gd name="connsiteY130" fmla="*/ 609600 h 1073573"/>
                <a:gd name="connsiteX131" fmla="*/ 900854 w 2699174"/>
                <a:gd name="connsiteY131" fmla="*/ 640080 h 1073573"/>
                <a:gd name="connsiteX132" fmla="*/ 890694 w 2699174"/>
                <a:gd name="connsiteY132" fmla="*/ 667173 h 1073573"/>
                <a:gd name="connsiteX133" fmla="*/ 850054 w 2699174"/>
                <a:gd name="connsiteY133" fmla="*/ 697653 h 1073573"/>
                <a:gd name="connsiteX134" fmla="*/ 802640 w 2699174"/>
                <a:gd name="connsiteY134" fmla="*/ 728133 h 1073573"/>
                <a:gd name="connsiteX135" fmla="*/ 785707 w 2699174"/>
                <a:gd name="connsiteY135" fmla="*/ 748453 h 1073573"/>
                <a:gd name="connsiteX136" fmla="*/ 778934 w 2699174"/>
                <a:gd name="connsiteY136" fmla="*/ 799253 h 1073573"/>
                <a:gd name="connsiteX137" fmla="*/ 775547 w 2699174"/>
                <a:gd name="connsiteY137" fmla="*/ 812800 h 1073573"/>
                <a:gd name="connsiteX138" fmla="*/ 755227 w 2699174"/>
                <a:gd name="connsiteY138" fmla="*/ 812800 h 1073573"/>
                <a:gd name="connsiteX139" fmla="*/ 738294 w 2699174"/>
                <a:gd name="connsiteY139" fmla="*/ 792480 h 1073573"/>
                <a:gd name="connsiteX140" fmla="*/ 738294 w 2699174"/>
                <a:gd name="connsiteY140" fmla="*/ 792480 h 1073573"/>
                <a:gd name="connsiteX141" fmla="*/ 714587 w 2699174"/>
                <a:gd name="connsiteY141" fmla="*/ 775547 h 1073573"/>
                <a:gd name="connsiteX142" fmla="*/ 721360 w 2699174"/>
                <a:gd name="connsiteY142" fmla="*/ 738293 h 1073573"/>
                <a:gd name="connsiteX143" fmla="*/ 721360 w 2699174"/>
                <a:gd name="connsiteY143" fmla="*/ 714587 h 1073573"/>
                <a:gd name="connsiteX144" fmla="*/ 721360 w 2699174"/>
                <a:gd name="connsiteY144" fmla="*/ 694267 h 1073573"/>
                <a:gd name="connsiteX145" fmla="*/ 717974 w 2699174"/>
                <a:gd name="connsiteY145" fmla="*/ 663787 h 1073573"/>
                <a:gd name="connsiteX146" fmla="*/ 707814 w 2699174"/>
                <a:gd name="connsiteY146" fmla="*/ 640080 h 1073573"/>
                <a:gd name="connsiteX147" fmla="*/ 711200 w 2699174"/>
                <a:gd name="connsiteY147" fmla="*/ 609600 h 1073573"/>
                <a:gd name="connsiteX148" fmla="*/ 707814 w 2699174"/>
                <a:gd name="connsiteY148" fmla="*/ 589280 h 1073573"/>
                <a:gd name="connsiteX149" fmla="*/ 697654 w 2699174"/>
                <a:gd name="connsiteY149" fmla="*/ 562187 h 1073573"/>
                <a:gd name="connsiteX150" fmla="*/ 687494 w 2699174"/>
                <a:gd name="connsiteY150" fmla="*/ 555413 h 1073573"/>
                <a:gd name="connsiteX151" fmla="*/ 657014 w 2699174"/>
                <a:gd name="connsiteY151" fmla="*/ 545253 h 1073573"/>
                <a:gd name="connsiteX152" fmla="*/ 602827 w 2699174"/>
                <a:gd name="connsiteY152" fmla="*/ 545253 h 1073573"/>
                <a:gd name="connsiteX153" fmla="*/ 565574 w 2699174"/>
                <a:gd name="connsiteY153" fmla="*/ 541867 h 1073573"/>
                <a:gd name="connsiteX154" fmla="*/ 538480 w 2699174"/>
                <a:gd name="connsiteY154" fmla="*/ 538480 h 1073573"/>
                <a:gd name="connsiteX155" fmla="*/ 538480 w 2699174"/>
                <a:gd name="connsiteY155" fmla="*/ 538480 h 1073573"/>
                <a:gd name="connsiteX156" fmla="*/ 494454 w 2699174"/>
                <a:gd name="connsiteY156" fmla="*/ 518160 h 1073573"/>
                <a:gd name="connsiteX157" fmla="*/ 474134 w 2699174"/>
                <a:gd name="connsiteY157" fmla="*/ 501227 h 1073573"/>
                <a:gd name="connsiteX158" fmla="*/ 467360 w 2699174"/>
                <a:gd name="connsiteY158" fmla="*/ 491067 h 1073573"/>
                <a:gd name="connsiteX159" fmla="*/ 423334 w 2699174"/>
                <a:gd name="connsiteY159" fmla="*/ 484293 h 1073573"/>
                <a:gd name="connsiteX160" fmla="*/ 389467 w 2699174"/>
                <a:gd name="connsiteY160" fmla="*/ 494453 h 1073573"/>
                <a:gd name="connsiteX161" fmla="*/ 362374 w 2699174"/>
                <a:gd name="connsiteY161" fmla="*/ 491067 h 1073573"/>
                <a:gd name="connsiteX162" fmla="*/ 335280 w 2699174"/>
                <a:gd name="connsiteY162" fmla="*/ 467360 h 1073573"/>
                <a:gd name="connsiteX163" fmla="*/ 308187 w 2699174"/>
                <a:gd name="connsiteY163" fmla="*/ 457200 h 1073573"/>
                <a:gd name="connsiteX164" fmla="*/ 274320 w 2699174"/>
                <a:gd name="connsiteY164" fmla="*/ 433493 h 1073573"/>
                <a:gd name="connsiteX165" fmla="*/ 264160 w 2699174"/>
                <a:gd name="connsiteY165" fmla="*/ 403013 h 1073573"/>
                <a:gd name="connsiteX166" fmla="*/ 243840 w 2699174"/>
                <a:gd name="connsiteY166" fmla="*/ 392853 h 1073573"/>
                <a:gd name="connsiteX167" fmla="*/ 223520 w 2699174"/>
                <a:gd name="connsiteY167" fmla="*/ 375920 h 1073573"/>
                <a:gd name="connsiteX168" fmla="*/ 203200 w 2699174"/>
                <a:gd name="connsiteY168" fmla="*/ 345440 h 1073573"/>
                <a:gd name="connsiteX169" fmla="*/ 203200 w 2699174"/>
                <a:gd name="connsiteY169" fmla="*/ 345440 h 1073573"/>
                <a:gd name="connsiteX170" fmla="*/ 172720 w 2699174"/>
                <a:gd name="connsiteY170" fmla="*/ 294640 h 1073573"/>
                <a:gd name="connsiteX171" fmla="*/ 152400 w 2699174"/>
                <a:gd name="connsiteY171" fmla="*/ 284480 h 1073573"/>
                <a:gd name="connsiteX172" fmla="*/ 135467 w 2699174"/>
                <a:gd name="connsiteY172" fmla="*/ 247227 h 1073573"/>
                <a:gd name="connsiteX173" fmla="*/ 125307 w 2699174"/>
                <a:gd name="connsiteY173" fmla="*/ 223520 h 1073573"/>
                <a:gd name="connsiteX174" fmla="*/ 111760 w 2699174"/>
                <a:gd name="connsiteY174" fmla="*/ 209973 h 1073573"/>
                <a:gd name="connsiteX175" fmla="*/ 84667 w 2699174"/>
                <a:gd name="connsiteY175" fmla="*/ 193040 h 1073573"/>
                <a:gd name="connsiteX176" fmla="*/ 64347 w 2699174"/>
                <a:gd name="connsiteY176" fmla="*/ 182880 h 1073573"/>
                <a:gd name="connsiteX177" fmla="*/ 47414 w 2699174"/>
                <a:gd name="connsiteY177" fmla="*/ 182880 h 1073573"/>
                <a:gd name="connsiteX178" fmla="*/ 37254 w 2699174"/>
                <a:gd name="connsiteY178" fmla="*/ 189653 h 1073573"/>
                <a:gd name="connsiteX179" fmla="*/ 30480 w 2699174"/>
                <a:gd name="connsiteY179" fmla="*/ 203200 h 1073573"/>
                <a:gd name="connsiteX180" fmla="*/ 27094 w 2699174"/>
                <a:gd name="connsiteY180" fmla="*/ 230293 h 1073573"/>
                <a:gd name="connsiteX181" fmla="*/ 16934 w 2699174"/>
                <a:gd name="connsiteY181" fmla="*/ 247227 h 1073573"/>
                <a:gd name="connsiteX182" fmla="*/ 6774 w 2699174"/>
                <a:gd name="connsiteY182" fmla="*/ 257387 h 1073573"/>
                <a:gd name="connsiteX183" fmla="*/ 3387 w 2699174"/>
                <a:gd name="connsiteY183" fmla="*/ 270933 h 1073573"/>
                <a:gd name="connsiteX184" fmla="*/ 0 w 2699174"/>
                <a:gd name="connsiteY184" fmla="*/ 284480 h 1073573"/>
                <a:gd name="connsiteX185" fmla="*/ 0 w 2699174"/>
                <a:gd name="connsiteY185" fmla="*/ 304800 h 1073573"/>
                <a:gd name="connsiteX186" fmla="*/ 0 w 2699174"/>
                <a:gd name="connsiteY186" fmla="*/ 328507 h 1073573"/>
                <a:gd name="connsiteX187" fmla="*/ 0 w 2699174"/>
                <a:gd name="connsiteY187" fmla="*/ 335280 h 1073573"/>
                <a:gd name="connsiteX188" fmla="*/ 13547 w 2699174"/>
                <a:gd name="connsiteY188" fmla="*/ 348827 h 1073573"/>
                <a:gd name="connsiteX189" fmla="*/ 13547 w 2699174"/>
                <a:gd name="connsiteY189" fmla="*/ 352213 h 1073573"/>
                <a:gd name="connsiteX190" fmla="*/ 20320 w 2699174"/>
                <a:gd name="connsiteY190" fmla="*/ 362373 h 1073573"/>
                <a:gd name="connsiteX191" fmla="*/ 13547 w 2699174"/>
                <a:gd name="connsiteY191" fmla="*/ 369147 h 1073573"/>
                <a:gd name="connsiteX192" fmla="*/ 16934 w 2699174"/>
                <a:gd name="connsiteY192" fmla="*/ 392853 h 1073573"/>
                <a:gd name="connsiteX193" fmla="*/ 13547 w 2699174"/>
                <a:gd name="connsiteY193" fmla="*/ 406400 h 1073573"/>
                <a:gd name="connsiteX194" fmla="*/ 10160 w 2699174"/>
                <a:gd name="connsiteY194" fmla="*/ 416560 h 1073573"/>
                <a:gd name="connsiteX195" fmla="*/ 6774 w 2699174"/>
                <a:gd name="connsiteY195" fmla="*/ 430107 h 1073573"/>
                <a:gd name="connsiteX196" fmla="*/ 3387 w 2699174"/>
                <a:gd name="connsiteY196" fmla="*/ 440267 h 1073573"/>
                <a:gd name="connsiteX197" fmla="*/ 16934 w 2699174"/>
                <a:gd name="connsiteY197" fmla="*/ 443653 h 1073573"/>
                <a:gd name="connsiteX198" fmla="*/ 20320 w 2699174"/>
                <a:gd name="connsiteY198" fmla="*/ 450427 h 1073573"/>
                <a:gd name="connsiteX199" fmla="*/ 23707 w 2699174"/>
                <a:gd name="connsiteY199" fmla="*/ 457200 h 1073573"/>
                <a:gd name="connsiteX200" fmla="*/ 30480 w 2699174"/>
                <a:gd name="connsiteY200" fmla="*/ 460587 h 1073573"/>
                <a:gd name="connsiteX201" fmla="*/ 40640 w 2699174"/>
                <a:gd name="connsiteY201" fmla="*/ 474133 h 1073573"/>
                <a:gd name="connsiteX202" fmla="*/ 47414 w 2699174"/>
                <a:gd name="connsiteY202" fmla="*/ 474133 h 1073573"/>
                <a:gd name="connsiteX203" fmla="*/ 54187 w 2699174"/>
                <a:gd name="connsiteY203" fmla="*/ 463973 h 1073573"/>
                <a:gd name="connsiteX204" fmla="*/ 71120 w 2699174"/>
                <a:gd name="connsiteY204" fmla="*/ 460587 h 1073573"/>
                <a:gd name="connsiteX205" fmla="*/ 88054 w 2699174"/>
                <a:gd name="connsiteY205" fmla="*/ 460587 h 1073573"/>
                <a:gd name="connsiteX206" fmla="*/ 98214 w 2699174"/>
                <a:gd name="connsiteY206" fmla="*/ 460587 h 1073573"/>
                <a:gd name="connsiteX207" fmla="*/ 115147 w 2699174"/>
                <a:gd name="connsiteY207" fmla="*/ 463973 h 1073573"/>
                <a:gd name="connsiteX208" fmla="*/ 128694 w 2699174"/>
                <a:gd name="connsiteY208" fmla="*/ 470747 h 1073573"/>
                <a:gd name="connsiteX209" fmla="*/ 138854 w 2699174"/>
                <a:gd name="connsiteY209" fmla="*/ 480907 h 1073573"/>
                <a:gd name="connsiteX210" fmla="*/ 135467 w 2699174"/>
                <a:gd name="connsiteY210" fmla="*/ 491067 h 1073573"/>
                <a:gd name="connsiteX211" fmla="*/ 132080 w 2699174"/>
                <a:gd name="connsiteY211" fmla="*/ 504613 h 1073573"/>
                <a:gd name="connsiteX212" fmla="*/ 132080 w 2699174"/>
                <a:gd name="connsiteY212" fmla="*/ 504613 h 1073573"/>
                <a:gd name="connsiteX213" fmla="*/ 125307 w 2699174"/>
                <a:gd name="connsiteY213" fmla="*/ 524933 h 1073573"/>
                <a:gd name="connsiteX214" fmla="*/ 135467 w 2699174"/>
                <a:gd name="connsiteY214" fmla="*/ 552027 h 1073573"/>
                <a:gd name="connsiteX215" fmla="*/ 142240 w 2699174"/>
                <a:gd name="connsiteY215" fmla="*/ 555413 h 1073573"/>
                <a:gd name="connsiteX216" fmla="*/ 155787 w 2699174"/>
                <a:gd name="connsiteY216" fmla="*/ 555413 h 1073573"/>
                <a:gd name="connsiteX217" fmla="*/ 172720 w 2699174"/>
                <a:gd name="connsiteY217" fmla="*/ 555413 h 1073573"/>
                <a:gd name="connsiteX218" fmla="*/ 186267 w 2699174"/>
                <a:gd name="connsiteY218" fmla="*/ 541867 h 1073573"/>
                <a:gd name="connsiteX219" fmla="*/ 193040 w 2699174"/>
                <a:gd name="connsiteY219" fmla="*/ 535093 h 1073573"/>
                <a:gd name="connsiteX220" fmla="*/ 193040 w 2699174"/>
                <a:gd name="connsiteY220" fmla="*/ 531707 h 1073573"/>
                <a:gd name="connsiteX221" fmla="*/ 203200 w 2699174"/>
                <a:gd name="connsiteY221" fmla="*/ 531707 h 1073573"/>
                <a:gd name="connsiteX222" fmla="*/ 216747 w 2699174"/>
                <a:gd name="connsiteY222" fmla="*/ 531707 h 1073573"/>
                <a:gd name="connsiteX223" fmla="*/ 220134 w 2699174"/>
                <a:gd name="connsiteY223" fmla="*/ 538480 h 1073573"/>
                <a:gd name="connsiteX224" fmla="*/ 240454 w 2699174"/>
                <a:gd name="connsiteY224" fmla="*/ 545253 h 1073573"/>
                <a:gd name="connsiteX225" fmla="*/ 240454 w 2699174"/>
                <a:gd name="connsiteY225" fmla="*/ 555413 h 1073573"/>
                <a:gd name="connsiteX226" fmla="*/ 240454 w 2699174"/>
                <a:gd name="connsiteY226" fmla="*/ 565573 h 1073573"/>
                <a:gd name="connsiteX227" fmla="*/ 243840 w 2699174"/>
                <a:gd name="connsiteY227" fmla="*/ 575733 h 1073573"/>
                <a:gd name="connsiteX228" fmla="*/ 254000 w 2699174"/>
                <a:gd name="connsiteY228" fmla="*/ 592667 h 1073573"/>
                <a:gd name="connsiteX229" fmla="*/ 267547 w 2699174"/>
                <a:gd name="connsiteY229" fmla="*/ 602827 h 1073573"/>
                <a:gd name="connsiteX230" fmla="*/ 284480 w 2699174"/>
                <a:gd name="connsiteY230" fmla="*/ 612987 h 1073573"/>
                <a:gd name="connsiteX231" fmla="*/ 287867 w 2699174"/>
                <a:gd name="connsiteY231" fmla="*/ 623147 h 1073573"/>
                <a:gd name="connsiteX232" fmla="*/ 291254 w 2699174"/>
                <a:gd name="connsiteY232" fmla="*/ 629920 h 1073573"/>
                <a:gd name="connsiteX233" fmla="*/ 301414 w 2699174"/>
                <a:gd name="connsiteY233" fmla="*/ 633307 h 1073573"/>
                <a:gd name="connsiteX234" fmla="*/ 318347 w 2699174"/>
                <a:gd name="connsiteY234" fmla="*/ 633307 h 1073573"/>
                <a:gd name="connsiteX235" fmla="*/ 338667 w 2699174"/>
                <a:gd name="connsiteY235" fmla="*/ 646853 h 1073573"/>
                <a:gd name="connsiteX236" fmla="*/ 338667 w 2699174"/>
                <a:gd name="connsiteY236" fmla="*/ 663787 h 1073573"/>
                <a:gd name="connsiteX237" fmla="*/ 338667 w 2699174"/>
                <a:gd name="connsiteY237" fmla="*/ 663787 h 1073573"/>
                <a:gd name="connsiteX238" fmla="*/ 335280 w 2699174"/>
                <a:gd name="connsiteY238" fmla="*/ 697653 h 1073573"/>
                <a:gd name="connsiteX239" fmla="*/ 335280 w 2699174"/>
                <a:gd name="connsiteY239" fmla="*/ 717973 h 1073573"/>
                <a:gd name="connsiteX240" fmla="*/ 338667 w 2699174"/>
                <a:gd name="connsiteY240" fmla="*/ 728133 h 1073573"/>
                <a:gd name="connsiteX241" fmla="*/ 348827 w 2699174"/>
                <a:gd name="connsiteY241" fmla="*/ 731520 h 1073573"/>
                <a:gd name="connsiteX242" fmla="*/ 372534 w 2699174"/>
                <a:gd name="connsiteY242" fmla="*/ 731520 h 1073573"/>
                <a:gd name="connsiteX243" fmla="*/ 396240 w 2699174"/>
                <a:gd name="connsiteY243" fmla="*/ 734907 h 1073573"/>
                <a:gd name="connsiteX244" fmla="*/ 433494 w 2699174"/>
                <a:gd name="connsiteY244" fmla="*/ 745067 h 1073573"/>
                <a:gd name="connsiteX245" fmla="*/ 440267 w 2699174"/>
                <a:gd name="connsiteY245" fmla="*/ 758613 h 1073573"/>
                <a:gd name="connsiteX246" fmla="*/ 447040 w 2699174"/>
                <a:gd name="connsiteY246" fmla="*/ 778933 h 1073573"/>
                <a:gd name="connsiteX247" fmla="*/ 467360 w 2699174"/>
                <a:gd name="connsiteY247" fmla="*/ 806027 h 1073573"/>
                <a:gd name="connsiteX248" fmla="*/ 480907 w 2699174"/>
                <a:gd name="connsiteY248" fmla="*/ 833120 h 1073573"/>
                <a:gd name="connsiteX249" fmla="*/ 491067 w 2699174"/>
                <a:gd name="connsiteY249" fmla="*/ 846667 h 1073573"/>
                <a:gd name="connsiteX250" fmla="*/ 491067 w 2699174"/>
                <a:gd name="connsiteY250" fmla="*/ 863600 h 1073573"/>
                <a:gd name="connsiteX251" fmla="*/ 511387 w 2699174"/>
                <a:gd name="connsiteY251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377440 w 2699174"/>
                <a:gd name="connsiteY73" fmla="*/ 728133 h 1073573"/>
                <a:gd name="connsiteX74" fmla="*/ 2699174 w 2699174"/>
                <a:gd name="connsiteY74" fmla="*/ 768773 h 1073573"/>
                <a:gd name="connsiteX75" fmla="*/ 1960213 w 2699174"/>
                <a:gd name="connsiteY75" fmla="*/ 571567 h 1073573"/>
                <a:gd name="connsiteX76" fmla="*/ 1968475 w 2699174"/>
                <a:gd name="connsiteY76" fmla="*/ 564620 h 1073573"/>
                <a:gd name="connsiteX77" fmla="*/ 1927380 w 2699174"/>
                <a:gd name="connsiteY77" fmla="*/ 537613 h 1073573"/>
                <a:gd name="connsiteX78" fmla="*/ 1883642 w 2699174"/>
                <a:gd name="connsiteY78" fmla="*/ 500534 h 1073573"/>
                <a:gd name="connsiteX79" fmla="*/ 1880710 w 2699174"/>
                <a:gd name="connsiteY79" fmla="*/ 445131 h 1073573"/>
                <a:gd name="connsiteX80" fmla="*/ 1845977 w 2699174"/>
                <a:gd name="connsiteY80" fmla="*/ 386255 h 1073573"/>
                <a:gd name="connsiteX81" fmla="*/ 1850852 w 2699174"/>
                <a:gd name="connsiteY81" fmla="*/ 340925 h 1073573"/>
                <a:gd name="connsiteX82" fmla="*/ 1807114 w 2699174"/>
                <a:gd name="connsiteY82" fmla="*/ 331721 h 1073573"/>
                <a:gd name="connsiteX83" fmla="*/ 1727733 w 2699174"/>
                <a:gd name="connsiteY83" fmla="*/ 287087 h 1073573"/>
                <a:gd name="connsiteX84" fmla="*/ 1648641 w 2699174"/>
                <a:gd name="connsiteY84" fmla="*/ 267721 h 1073573"/>
                <a:gd name="connsiteX85" fmla="*/ 1639968 w 2699174"/>
                <a:gd name="connsiteY85" fmla="*/ 240715 h 1073573"/>
                <a:gd name="connsiteX86" fmla="*/ 1632617 w 2699174"/>
                <a:gd name="connsiteY86" fmla="*/ 182707 h 1073573"/>
                <a:gd name="connsiteX87" fmla="*/ 1647075 w 2699174"/>
                <a:gd name="connsiteY87" fmla="*/ 132341 h 1073573"/>
                <a:gd name="connsiteX88" fmla="*/ 1702628 w 2699174"/>
                <a:gd name="connsiteY88" fmla="*/ 103164 h 1073573"/>
                <a:gd name="connsiteX89" fmla="*/ 1699696 w 2699174"/>
                <a:gd name="connsiteY89" fmla="*/ 63045 h 1073573"/>
                <a:gd name="connsiteX90" fmla="*/ 1710601 w 2699174"/>
                <a:gd name="connsiteY90" fmla="*/ 6165 h 1073573"/>
                <a:gd name="connsiteX91" fmla="*/ 1618827 w 2699174"/>
                <a:gd name="connsiteY91" fmla="*/ 0 h 1073573"/>
                <a:gd name="connsiteX92" fmla="*/ 1625600 w 2699174"/>
                <a:gd name="connsiteY92" fmla="*/ 16933 h 1073573"/>
                <a:gd name="connsiteX93" fmla="*/ 1615440 w 2699174"/>
                <a:gd name="connsiteY93" fmla="*/ 37253 h 1073573"/>
                <a:gd name="connsiteX94" fmla="*/ 1584960 w 2699174"/>
                <a:gd name="connsiteY94" fmla="*/ 54187 h 1073573"/>
                <a:gd name="connsiteX95" fmla="*/ 1540934 w 2699174"/>
                <a:gd name="connsiteY95" fmla="*/ 118533 h 1073573"/>
                <a:gd name="connsiteX96" fmla="*/ 1507067 w 2699174"/>
                <a:gd name="connsiteY96" fmla="*/ 128693 h 1073573"/>
                <a:gd name="connsiteX97" fmla="*/ 1513840 w 2699174"/>
                <a:gd name="connsiteY97" fmla="*/ 186267 h 1073573"/>
                <a:gd name="connsiteX98" fmla="*/ 1486747 w 2699174"/>
                <a:gd name="connsiteY98" fmla="*/ 216747 h 1073573"/>
                <a:gd name="connsiteX99" fmla="*/ 1486747 w 2699174"/>
                <a:gd name="connsiteY99" fmla="*/ 216747 h 1073573"/>
                <a:gd name="connsiteX100" fmla="*/ 1422400 w 2699174"/>
                <a:gd name="connsiteY100" fmla="*/ 250613 h 1073573"/>
                <a:gd name="connsiteX101" fmla="*/ 1405467 w 2699174"/>
                <a:gd name="connsiteY101" fmla="*/ 277707 h 1073573"/>
                <a:gd name="connsiteX102" fmla="*/ 1405467 w 2699174"/>
                <a:gd name="connsiteY102" fmla="*/ 277707 h 1073573"/>
                <a:gd name="connsiteX103" fmla="*/ 1398694 w 2699174"/>
                <a:gd name="connsiteY103" fmla="*/ 314960 h 1073573"/>
                <a:gd name="connsiteX104" fmla="*/ 1395307 w 2699174"/>
                <a:gd name="connsiteY104" fmla="*/ 338667 h 1073573"/>
                <a:gd name="connsiteX105" fmla="*/ 1371600 w 2699174"/>
                <a:gd name="connsiteY105" fmla="*/ 358987 h 1073573"/>
                <a:gd name="connsiteX106" fmla="*/ 1347894 w 2699174"/>
                <a:gd name="connsiteY106" fmla="*/ 382693 h 1073573"/>
                <a:gd name="connsiteX107" fmla="*/ 1337734 w 2699174"/>
                <a:gd name="connsiteY107" fmla="*/ 403013 h 1073573"/>
                <a:gd name="connsiteX108" fmla="*/ 1334347 w 2699174"/>
                <a:gd name="connsiteY108" fmla="*/ 440267 h 1073573"/>
                <a:gd name="connsiteX109" fmla="*/ 1344507 w 2699174"/>
                <a:gd name="connsiteY109" fmla="*/ 474133 h 1073573"/>
                <a:gd name="connsiteX110" fmla="*/ 1368214 w 2699174"/>
                <a:gd name="connsiteY110" fmla="*/ 504613 h 1073573"/>
                <a:gd name="connsiteX111" fmla="*/ 1378374 w 2699174"/>
                <a:gd name="connsiteY111" fmla="*/ 524933 h 1073573"/>
                <a:gd name="connsiteX112" fmla="*/ 1374987 w 2699174"/>
                <a:gd name="connsiteY112" fmla="*/ 545253 h 1073573"/>
                <a:gd name="connsiteX113" fmla="*/ 1361440 w 2699174"/>
                <a:gd name="connsiteY113" fmla="*/ 562187 h 1073573"/>
                <a:gd name="connsiteX114" fmla="*/ 1341120 w 2699174"/>
                <a:gd name="connsiteY114" fmla="*/ 565573 h 1073573"/>
                <a:gd name="connsiteX115" fmla="*/ 1320800 w 2699174"/>
                <a:gd name="connsiteY115" fmla="*/ 572347 h 1073573"/>
                <a:gd name="connsiteX116" fmla="*/ 1290320 w 2699174"/>
                <a:gd name="connsiteY116" fmla="*/ 568960 h 1073573"/>
                <a:gd name="connsiteX117" fmla="*/ 1259840 w 2699174"/>
                <a:gd name="connsiteY117" fmla="*/ 548640 h 1073573"/>
                <a:gd name="connsiteX118" fmla="*/ 1239520 w 2699174"/>
                <a:gd name="connsiteY118" fmla="*/ 538480 h 1073573"/>
                <a:gd name="connsiteX119" fmla="*/ 1205654 w 2699174"/>
                <a:gd name="connsiteY119" fmla="*/ 535093 h 1073573"/>
                <a:gd name="connsiteX120" fmla="*/ 1185334 w 2699174"/>
                <a:gd name="connsiteY120" fmla="*/ 531707 h 1073573"/>
                <a:gd name="connsiteX121" fmla="*/ 1158240 w 2699174"/>
                <a:gd name="connsiteY121" fmla="*/ 524933 h 1073573"/>
                <a:gd name="connsiteX122" fmla="*/ 1124374 w 2699174"/>
                <a:gd name="connsiteY122" fmla="*/ 528320 h 1073573"/>
                <a:gd name="connsiteX123" fmla="*/ 1107440 w 2699174"/>
                <a:gd name="connsiteY123" fmla="*/ 565573 h 1073573"/>
                <a:gd name="connsiteX124" fmla="*/ 1090507 w 2699174"/>
                <a:gd name="connsiteY124" fmla="*/ 575733 h 1073573"/>
                <a:gd name="connsiteX125" fmla="*/ 1060027 w 2699174"/>
                <a:gd name="connsiteY125" fmla="*/ 579120 h 1073573"/>
                <a:gd name="connsiteX126" fmla="*/ 1019387 w 2699174"/>
                <a:gd name="connsiteY126" fmla="*/ 579120 h 1073573"/>
                <a:gd name="connsiteX127" fmla="*/ 982134 w 2699174"/>
                <a:gd name="connsiteY127" fmla="*/ 579120 h 1073573"/>
                <a:gd name="connsiteX128" fmla="*/ 951654 w 2699174"/>
                <a:gd name="connsiteY128" fmla="*/ 582507 h 1073573"/>
                <a:gd name="connsiteX129" fmla="*/ 924560 w 2699174"/>
                <a:gd name="connsiteY129" fmla="*/ 609600 h 1073573"/>
                <a:gd name="connsiteX130" fmla="*/ 900854 w 2699174"/>
                <a:gd name="connsiteY130" fmla="*/ 640080 h 1073573"/>
                <a:gd name="connsiteX131" fmla="*/ 890694 w 2699174"/>
                <a:gd name="connsiteY131" fmla="*/ 667173 h 1073573"/>
                <a:gd name="connsiteX132" fmla="*/ 850054 w 2699174"/>
                <a:gd name="connsiteY132" fmla="*/ 697653 h 1073573"/>
                <a:gd name="connsiteX133" fmla="*/ 802640 w 2699174"/>
                <a:gd name="connsiteY133" fmla="*/ 728133 h 1073573"/>
                <a:gd name="connsiteX134" fmla="*/ 785707 w 2699174"/>
                <a:gd name="connsiteY134" fmla="*/ 748453 h 1073573"/>
                <a:gd name="connsiteX135" fmla="*/ 778934 w 2699174"/>
                <a:gd name="connsiteY135" fmla="*/ 799253 h 1073573"/>
                <a:gd name="connsiteX136" fmla="*/ 775547 w 2699174"/>
                <a:gd name="connsiteY136" fmla="*/ 812800 h 1073573"/>
                <a:gd name="connsiteX137" fmla="*/ 755227 w 2699174"/>
                <a:gd name="connsiteY137" fmla="*/ 812800 h 1073573"/>
                <a:gd name="connsiteX138" fmla="*/ 738294 w 2699174"/>
                <a:gd name="connsiteY138" fmla="*/ 792480 h 1073573"/>
                <a:gd name="connsiteX139" fmla="*/ 738294 w 2699174"/>
                <a:gd name="connsiteY139" fmla="*/ 792480 h 1073573"/>
                <a:gd name="connsiteX140" fmla="*/ 714587 w 2699174"/>
                <a:gd name="connsiteY140" fmla="*/ 775547 h 1073573"/>
                <a:gd name="connsiteX141" fmla="*/ 721360 w 2699174"/>
                <a:gd name="connsiteY141" fmla="*/ 738293 h 1073573"/>
                <a:gd name="connsiteX142" fmla="*/ 721360 w 2699174"/>
                <a:gd name="connsiteY142" fmla="*/ 714587 h 1073573"/>
                <a:gd name="connsiteX143" fmla="*/ 721360 w 2699174"/>
                <a:gd name="connsiteY143" fmla="*/ 694267 h 1073573"/>
                <a:gd name="connsiteX144" fmla="*/ 717974 w 2699174"/>
                <a:gd name="connsiteY144" fmla="*/ 663787 h 1073573"/>
                <a:gd name="connsiteX145" fmla="*/ 707814 w 2699174"/>
                <a:gd name="connsiteY145" fmla="*/ 640080 h 1073573"/>
                <a:gd name="connsiteX146" fmla="*/ 711200 w 2699174"/>
                <a:gd name="connsiteY146" fmla="*/ 609600 h 1073573"/>
                <a:gd name="connsiteX147" fmla="*/ 707814 w 2699174"/>
                <a:gd name="connsiteY147" fmla="*/ 589280 h 1073573"/>
                <a:gd name="connsiteX148" fmla="*/ 697654 w 2699174"/>
                <a:gd name="connsiteY148" fmla="*/ 562187 h 1073573"/>
                <a:gd name="connsiteX149" fmla="*/ 687494 w 2699174"/>
                <a:gd name="connsiteY149" fmla="*/ 555413 h 1073573"/>
                <a:gd name="connsiteX150" fmla="*/ 657014 w 2699174"/>
                <a:gd name="connsiteY150" fmla="*/ 545253 h 1073573"/>
                <a:gd name="connsiteX151" fmla="*/ 602827 w 2699174"/>
                <a:gd name="connsiteY151" fmla="*/ 545253 h 1073573"/>
                <a:gd name="connsiteX152" fmla="*/ 565574 w 2699174"/>
                <a:gd name="connsiteY152" fmla="*/ 541867 h 1073573"/>
                <a:gd name="connsiteX153" fmla="*/ 538480 w 2699174"/>
                <a:gd name="connsiteY153" fmla="*/ 538480 h 1073573"/>
                <a:gd name="connsiteX154" fmla="*/ 538480 w 2699174"/>
                <a:gd name="connsiteY154" fmla="*/ 538480 h 1073573"/>
                <a:gd name="connsiteX155" fmla="*/ 494454 w 2699174"/>
                <a:gd name="connsiteY155" fmla="*/ 518160 h 1073573"/>
                <a:gd name="connsiteX156" fmla="*/ 474134 w 2699174"/>
                <a:gd name="connsiteY156" fmla="*/ 501227 h 1073573"/>
                <a:gd name="connsiteX157" fmla="*/ 467360 w 2699174"/>
                <a:gd name="connsiteY157" fmla="*/ 491067 h 1073573"/>
                <a:gd name="connsiteX158" fmla="*/ 423334 w 2699174"/>
                <a:gd name="connsiteY158" fmla="*/ 484293 h 1073573"/>
                <a:gd name="connsiteX159" fmla="*/ 389467 w 2699174"/>
                <a:gd name="connsiteY159" fmla="*/ 494453 h 1073573"/>
                <a:gd name="connsiteX160" fmla="*/ 362374 w 2699174"/>
                <a:gd name="connsiteY160" fmla="*/ 491067 h 1073573"/>
                <a:gd name="connsiteX161" fmla="*/ 335280 w 2699174"/>
                <a:gd name="connsiteY161" fmla="*/ 467360 h 1073573"/>
                <a:gd name="connsiteX162" fmla="*/ 308187 w 2699174"/>
                <a:gd name="connsiteY162" fmla="*/ 457200 h 1073573"/>
                <a:gd name="connsiteX163" fmla="*/ 274320 w 2699174"/>
                <a:gd name="connsiteY163" fmla="*/ 433493 h 1073573"/>
                <a:gd name="connsiteX164" fmla="*/ 264160 w 2699174"/>
                <a:gd name="connsiteY164" fmla="*/ 403013 h 1073573"/>
                <a:gd name="connsiteX165" fmla="*/ 243840 w 2699174"/>
                <a:gd name="connsiteY165" fmla="*/ 392853 h 1073573"/>
                <a:gd name="connsiteX166" fmla="*/ 223520 w 2699174"/>
                <a:gd name="connsiteY166" fmla="*/ 375920 h 1073573"/>
                <a:gd name="connsiteX167" fmla="*/ 203200 w 2699174"/>
                <a:gd name="connsiteY167" fmla="*/ 345440 h 1073573"/>
                <a:gd name="connsiteX168" fmla="*/ 203200 w 2699174"/>
                <a:gd name="connsiteY168" fmla="*/ 345440 h 1073573"/>
                <a:gd name="connsiteX169" fmla="*/ 172720 w 2699174"/>
                <a:gd name="connsiteY169" fmla="*/ 294640 h 1073573"/>
                <a:gd name="connsiteX170" fmla="*/ 152400 w 2699174"/>
                <a:gd name="connsiteY170" fmla="*/ 284480 h 1073573"/>
                <a:gd name="connsiteX171" fmla="*/ 135467 w 2699174"/>
                <a:gd name="connsiteY171" fmla="*/ 247227 h 1073573"/>
                <a:gd name="connsiteX172" fmla="*/ 125307 w 2699174"/>
                <a:gd name="connsiteY172" fmla="*/ 223520 h 1073573"/>
                <a:gd name="connsiteX173" fmla="*/ 111760 w 2699174"/>
                <a:gd name="connsiteY173" fmla="*/ 209973 h 1073573"/>
                <a:gd name="connsiteX174" fmla="*/ 84667 w 2699174"/>
                <a:gd name="connsiteY174" fmla="*/ 193040 h 1073573"/>
                <a:gd name="connsiteX175" fmla="*/ 64347 w 2699174"/>
                <a:gd name="connsiteY175" fmla="*/ 182880 h 1073573"/>
                <a:gd name="connsiteX176" fmla="*/ 47414 w 2699174"/>
                <a:gd name="connsiteY176" fmla="*/ 182880 h 1073573"/>
                <a:gd name="connsiteX177" fmla="*/ 37254 w 2699174"/>
                <a:gd name="connsiteY177" fmla="*/ 189653 h 1073573"/>
                <a:gd name="connsiteX178" fmla="*/ 30480 w 2699174"/>
                <a:gd name="connsiteY178" fmla="*/ 203200 h 1073573"/>
                <a:gd name="connsiteX179" fmla="*/ 27094 w 2699174"/>
                <a:gd name="connsiteY179" fmla="*/ 230293 h 1073573"/>
                <a:gd name="connsiteX180" fmla="*/ 16934 w 2699174"/>
                <a:gd name="connsiteY180" fmla="*/ 247227 h 1073573"/>
                <a:gd name="connsiteX181" fmla="*/ 6774 w 2699174"/>
                <a:gd name="connsiteY181" fmla="*/ 257387 h 1073573"/>
                <a:gd name="connsiteX182" fmla="*/ 3387 w 2699174"/>
                <a:gd name="connsiteY182" fmla="*/ 270933 h 1073573"/>
                <a:gd name="connsiteX183" fmla="*/ 0 w 2699174"/>
                <a:gd name="connsiteY183" fmla="*/ 284480 h 1073573"/>
                <a:gd name="connsiteX184" fmla="*/ 0 w 2699174"/>
                <a:gd name="connsiteY184" fmla="*/ 304800 h 1073573"/>
                <a:gd name="connsiteX185" fmla="*/ 0 w 2699174"/>
                <a:gd name="connsiteY185" fmla="*/ 328507 h 1073573"/>
                <a:gd name="connsiteX186" fmla="*/ 0 w 2699174"/>
                <a:gd name="connsiteY186" fmla="*/ 335280 h 1073573"/>
                <a:gd name="connsiteX187" fmla="*/ 13547 w 2699174"/>
                <a:gd name="connsiteY187" fmla="*/ 348827 h 1073573"/>
                <a:gd name="connsiteX188" fmla="*/ 13547 w 2699174"/>
                <a:gd name="connsiteY188" fmla="*/ 352213 h 1073573"/>
                <a:gd name="connsiteX189" fmla="*/ 20320 w 2699174"/>
                <a:gd name="connsiteY189" fmla="*/ 362373 h 1073573"/>
                <a:gd name="connsiteX190" fmla="*/ 13547 w 2699174"/>
                <a:gd name="connsiteY190" fmla="*/ 369147 h 1073573"/>
                <a:gd name="connsiteX191" fmla="*/ 16934 w 2699174"/>
                <a:gd name="connsiteY191" fmla="*/ 392853 h 1073573"/>
                <a:gd name="connsiteX192" fmla="*/ 13547 w 2699174"/>
                <a:gd name="connsiteY192" fmla="*/ 406400 h 1073573"/>
                <a:gd name="connsiteX193" fmla="*/ 10160 w 2699174"/>
                <a:gd name="connsiteY193" fmla="*/ 416560 h 1073573"/>
                <a:gd name="connsiteX194" fmla="*/ 6774 w 2699174"/>
                <a:gd name="connsiteY194" fmla="*/ 430107 h 1073573"/>
                <a:gd name="connsiteX195" fmla="*/ 3387 w 2699174"/>
                <a:gd name="connsiteY195" fmla="*/ 440267 h 1073573"/>
                <a:gd name="connsiteX196" fmla="*/ 16934 w 2699174"/>
                <a:gd name="connsiteY196" fmla="*/ 443653 h 1073573"/>
                <a:gd name="connsiteX197" fmla="*/ 20320 w 2699174"/>
                <a:gd name="connsiteY197" fmla="*/ 450427 h 1073573"/>
                <a:gd name="connsiteX198" fmla="*/ 23707 w 2699174"/>
                <a:gd name="connsiteY198" fmla="*/ 457200 h 1073573"/>
                <a:gd name="connsiteX199" fmla="*/ 30480 w 2699174"/>
                <a:gd name="connsiteY199" fmla="*/ 460587 h 1073573"/>
                <a:gd name="connsiteX200" fmla="*/ 40640 w 2699174"/>
                <a:gd name="connsiteY200" fmla="*/ 474133 h 1073573"/>
                <a:gd name="connsiteX201" fmla="*/ 47414 w 2699174"/>
                <a:gd name="connsiteY201" fmla="*/ 474133 h 1073573"/>
                <a:gd name="connsiteX202" fmla="*/ 54187 w 2699174"/>
                <a:gd name="connsiteY202" fmla="*/ 463973 h 1073573"/>
                <a:gd name="connsiteX203" fmla="*/ 71120 w 2699174"/>
                <a:gd name="connsiteY203" fmla="*/ 460587 h 1073573"/>
                <a:gd name="connsiteX204" fmla="*/ 88054 w 2699174"/>
                <a:gd name="connsiteY204" fmla="*/ 460587 h 1073573"/>
                <a:gd name="connsiteX205" fmla="*/ 98214 w 2699174"/>
                <a:gd name="connsiteY205" fmla="*/ 460587 h 1073573"/>
                <a:gd name="connsiteX206" fmla="*/ 115147 w 2699174"/>
                <a:gd name="connsiteY206" fmla="*/ 463973 h 1073573"/>
                <a:gd name="connsiteX207" fmla="*/ 128694 w 2699174"/>
                <a:gd name="connsiteY207" fmla="*/ 470747 h 1073573"/>
                <a:gd name="connsiteX208" fmla="*/ 138854 w 2699174"/>
                <a:gd name="connsiteY208" fmla="*/ 480907 h 1073573"/>
                <a:gd name="connsiteX209" fmla="*/ 135467 w 2699174"/>
                <a:gd name="connsiteY209" fmla="*/ 491067 h 1073573"/>
                <a:gd name="connsiteX210" fmla="*/ 132080 w 2699174"/>
                <a:gd name="connsiteY210" fmla="*/ 504613 h 1073573"/>
                <a:gd name="connsiteX211" fmla="*/ 132080 w 2699174"/>
                <a:gd name="connsiteY211" fmla="*/ 504613 h 1073573"/>
                <a:gd name="connsiteX212" fmla="*/ 125307 w 2699174"/>
                <a:gd name="connsiteY212" fmla="*/ 524933 h 1073573"/>
                <a:gd name="connsiteX213" fmla="*/ 135467 w 2699174"/>
                <a:gd name="connsiteY213" fmla="*/ 552027 h 1073573"/>
                <a:gd name="connsiteX214" fmla="*/ 142240 w 2699174"/>
                <a:gd name="connsiteY214" fmla="*/ 555413 h 1073573"/>
                <a:gd name="connsiteX215" fmla="*/ 155787 w 2699174"/>
                <a:gd name="connsiteY215" fmla="*/ 555413 h 1073573"/>
                <a:gd name="connsiteX216" fmla="*/ 172720 w 2699174"/>
                <a:gd name="connsiteY216" fmla="*/ 555413 h 1073573"/>
                <a:gd name="connsiteX217" fmla="*/ 186267 w 2699174"/>
                <a:gd name="connsiteY217" fmla="*/ 541867 h 1073573"/>
                <a:gd name="connsiteX218" fmla="*/ 193040 w 2699174"/>
                <a:gd name="connsiteY218" fmla="*/ 535093 h 1073573"/>
                <a:gd name="connsiteX219" fmla="*/ 193040 w 2699174"/>
                <a:gd name="connsiteY219" fmla="*/ 531707 h 1073573"/>
                <a:gd name="connsiteX220" fmla="*/ 203200 w 2699174"/>
                <a:gd name="connsiteY220" fmla="*/ 531707 h 1073573"/>
                <a:gd name="connsiteX221" fmla="*/ 216747 w 2699174"/>
                <a:gd name="connsiteY221" fmla="*/ 531707 h 1073573"/>
                <a:gd name="connsiteX222" fmla="*/ 220134 w 2699174"/>
                <a:gd name="connsiteY222" fmla="*/ 538480 h 1073573"/>
                <a:gd name="connsiteX223" fmla="*/ 240454 w 2699174"/>
                <a:gd name="connsiteY223" fmla="*/ 545253 h 1073573"/>
                <a:gd name="connsiteX224" fmla="*/ 240454 w 2699174"/>
                <a:gd name="connsiteY224" fmla="*/ 555413 h 1073573"/>
                <a:gd name="connsiteX225" fmla="*/ 240454 w 2699174"/>
                <a:gd name="connsiteY225" fmla="*/ 565573 h 1073573"/>
                <a:gd name="connsiteX226" fmla="*/ 243840 w 2699174"/>
                <a:gd name="connsiteY226" fmla="*/ 575733 h 1073573"/>
                <a:gd name="connsiteX227" fmla="*/ 254000 w 2699174"/>
                <a:gd name="connsiteY227" fmla="*/ 592667 h 1073573"/>
                <a:gd name="connsiteX228" fmla="*/ 267547 w 2699174"/>
                <a:gd name="connsiteY228" fmla="*/ 602827 h 1073573"/>
                <a:gd name="connsiteX229" fmla="*/ 284480 w 2699174"/>
                <a:gd name="connsiteY229" fmla="*/ 612987 h 1073573"/>
                <a:gd name="connsiteX230" fmla="*/ 287867 w 2699174"/>
                <a:gd name="connsiteY230" fmla="*/ 623147 h 1073573"/>
                <a:gd name="connsiteX231" fmla="*/ 291254 w 2699174"/>
                <a:gd name="connsiteY231" fmla="*/ 629920 h 1073573"/>
                <a:gd name="connsiteX232" fmla="*/ 301414 w 2699174"/>
                <a:gd name="connsiteY232" fmla="*/ 633307 h 1073573"/>
                <a:gd name="connsiteX233" fmla="*/ 318347 w 2699174"/>
                <a:gd name="connsiteY233" fmla="*/ 633307 h 1073573"/>
                <a:gd name="connsiteX234" fmla="*/ 338667 w 2699174"/>
                <a:gd name="connsiteY234" fmla="*/ 646853 h 1073573"/>
                <a:gd name="connsiteX235" fmla="*/ 338667 w 2699174"/>
                <a:gd name="connsiteY235" fmla="*/ 663787 h 1073573"/>
                <a:gd name="connsiteX236" fmla="*/ 338667 w 2699174"/>
                <a:gd name="connsiteY236" fmla="*/ 663787 h 1073573"/>
                <a:gd name="connsiteX237" fmla="*/ 335280 w 2699174"/>
                <a:gd name="connsiteY237" fmla="*/ 697653 h 1073573"/>
                <a:gd name="connsiteX238" fmla="*/ 335280 w 2699174"/>
                <a:gd name="connsiteY238" fmla="*/ 717973 h 1073573"/>
                <a:gd name="connsiteX239" fmla="*/ 338667 w 2699174"/>
                <a:gd name="connsiteY239" fmla="*/ 728133 h 1073573"/>
                <a:gd name="connsiteX240" fmla="*/ 348827 w 2699174"/>
                <a:gd name="connsiteY240" fmla="*/ 731520 h 1073573"/>
                <a:gd name="connsiteX241" fmla="*/ 372534 w 2699174"/>
                <a:gd name="connsiteY241" fmla="*/ 731520 h 1073573"/>
                <a:gd name="connsiteX242" fmla="*/ 396240 w 2699174"/>
                <a:gd name="connsiteY242" fmla="*/ 734907 h 1073573"/>
                <a:gd name="connsiteX243" fmla="*/ 433494 w 2699174"/>
                <a:gd name="connsiteY243" fmla="*/ 745067 h 1073573"/>
                <a:gd name="connsiteX244" fmla="*/ 440267 w 2699174"/>
                <a:gd name="connsiteY244" fmla="*/ 758613 h 1073573"/>
                <a:gd name="connsiteX245" fmla="*/ 447040 w 2699174"/>
                <a:gd name="connsiteY245" fmla="*/ 778933 h 1073573"/>
                <a:gd name="connsiteX246" fmla="*/ 467360 w 2699174"/>
                <a:gd name="connsiteY246" fmla="*/ 806027 h 1073573"/>
                <a:gd name="connsiteX247" fmla="*/ 480907 w 2699174"/>
                <a:gd name="connsiteY247" fmla="*/ 833120 h 1073573"/>
                <a:gd name="connsiteX248" fmla="*/ 491067 w 2699174"/>
                <a:gd name="connsiteY248" fmla="*/ 846667 h 1073573"/>
                <a:gd name="connsiteX249" fmla="*/ 491067 w 2699174"/>
                <a:gd name="connsiteY249" fmla="*/ 863600 h 1073573"/>
                <a:gd name="connsiteX250" fmla="*/ 511387 w 2699174"/>
                <a:gd name="connsiteY250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350347 w 2699174"/>
                <a:gd name="connsiteY72" fmla="*/ 714587 h 1073573"/>
                <a:gd name="connsiteX73" fmla="*/ 2699174 w 2699174"/>
                <a:gd name="connsiteY73" fmla="*/ 768773 h 1073573"/>
                <a:gd name="connsiteX74" fmla="*/ 1960213 w 2699174"/>
                <a:gd name="connsiteY74" fmla="*/ 571567 h 1073573"/>
                <a:gd name="connsiteX75" fmla="*/ 1968475 w 2699174"/>
                <a:gd name="connsiteY75" fmla="*/ 564620 h 1073573"/>
                <a:gd name="connsiteX76" fmla="*/ 1927380 w 2699174"/>
                <a:gd name="connsiteY76" fmla="*/ 537613 h 1073573"/>
                <a:gd name="connsiteX77" fmla="*/ 1883642 w 2699174"/>
                <a:gd name="connsiteY77" fmla="*/ 500534 h 1073573"/>
                <a:gd name="connsiteX78" fmla="*/ 1880710 w 2699174"/>
                <a:gd name="connsiteY78" fmla="*/ 445131 h 1073573"/>
                <a:gd name="connsiteX79" fmla="*/ 1845977 w 2699174"/>
                <a:gd name="connsiteY79" fmla="*/ 386255 h 1073573"/>
                <a:gd name="connsiteX80" fmla="*/ 1850852 w 2699174"/>
                <a:gd name="connsiteY80" fmla="*/ 340925 h 1073573"/>
                <a:gd name="connsiteX81" fmla="*/ 1807114 w 2699174"/>
                <a:gd name="connsiteY81" fmla="*/ 331721 h 1073573"/>
                <a:gd name="connsiteX82" fmla="*/ 1727733 w 2699174"/>
                <a:gd name="connsiteY82" fmla="*/ 287087 h 1073573"/>
                <a:gd name="connsiteX83" fmla="*/ 1648641 w 2699174"/>
                <a:gd name="connsiteY83" fmla="*/ 267721 h 1073573"/>
                <a:gd name="connsiteX84" fmla="*/ 1639968 w 2699174"/>
                <a:gd name="connsiteY84" fmla="*/ 240715 h 1073573"/>
                <a:gd name="connsiteX85" fmla="*/ 1632617 w 2699174"/>
                <a:gd name="connsiteY85" fmla="*/ 182707 h 1073573"/>
                <a:gd name="connsiteX86" fmla="*/ 1647075 w 2699174"/>
                <a:gd name="connsiteY86" fmla="*/ 132341 h 1073573"/>
                <a:gd name="connsiteX87" fmla="*/ 1702628 w 2699174"/>
                <a:gd name="connsiteY87" fmla="*/ 103164 h 1073573"/>
                <a:gd name="connsiteX88" fmla="*/ 1699696 w 2699174"/>
                <a:gd name="connsiteY88" fmla="*/ 63045 h 1073573"/>
                <a:gd name="connsiteX89" fmla="*/ 1710601 w 2699174"/>
                <a:gd name="connsiteY89" fmla="*/ 6165 h 1073573"/>
                <a:gd name="connsiteX90" fmla="*/ 1618827 w 2699174"/>
                <a:gd name="connsiteY90" fmla="*/ 0 h 1073573"/>
                <a:gd name="connsiteX91" fmla="*/ 1625600 w 2699174"/>
                <a:gd name="connsiteY91" fmla="*/ 16933 h 1073573"/>
                <a:gd name="connsiteX92" fmla="*/ 1615440 w 2699174"/>
                <a:gd name="connsiteY92" fmla="*/ 37253 h 1073573"/>
                <a:gd name="connsiteX93" fmla="*/ 1584960 w 2699174"/>
                <a:gd name="connsiteY93" fmla="*/ 54187 h 1073573"/>
                <a:gd name="connsiteX94" fmla="*/ 1540934 w 2699174"/>
                <a:gd name="connsiteY94" fmla="*/ 118533 h 1073573"/>
                <a:gd name="connsiteX95" fmla="*/ 1507067 w 2699174"/>
                <a:gd name="connsiteY95" fmla="*/ 128693 h 1073573"/>
                <a:gd name="connsiteX96" fmla="*/ 1513840 w 2699174"/>
                <a:gd name="connsiteY96" fmla="*/ 186267 h 1073573"/>
                <a:gd name="connsiteX97" fmla="*/ 1486747 w 2699174"/>
                <a:gd name="connsiteY97" fmla="*/ 216747 h 1073573"/>
                <a:gd name="connsiteX98" fmla="*/ 1486747 w 2699174"/>
                <a:gd name="connsiteY98" fmla="*/ 216747 h 1073573"/>
                <a:gd name="connsiteX99" fmla="*/ 1422400 w 2699174"/>
                <a:gd name="connsiteY99" fmla="*/ 250613 h 1073573"/>
                <a:gd name="connsiteX100" fmla="*/ 1405467 w 2699174"/>
                <a:gd name="connsiteY100" fmla="*/ 277707 h 1073573"/>
                <a:gd name="connsiteX101" fmla="*/ 1405467 w 2699174"/>
                <a:gd name="connsiteY101" fmla="*/ 277707 h 1073573"/>
                <a:gd name="connsiteX102" fmla="*/ 1398694 w 2699174"/>
                <a:gd name="connsiteY102" fmla="*/ 314960 h 1073573"/>
                <a:gd name="connsiteX103" fmla="*/ 1395307 w 2699174"/>
                <a:gd name="connsiteY103" fmla="*/ 338667 h 1073573"/>
                <a:gd name="connsiteX104" fmla="*/ 1371600 w 2699174"/>
                <a:gd name="connsiteY104" fmla="*/ 358987 h 1073573"/>
                <a:gd name="connsiteX105" fmla="*/ 1347894 w 2699174"/>
                <a:gd name="connsiteY105" fmla="*/ 382693 h 1073573"/>
                <a:gd name="connsiteX106" fmla="*/ 1337734 w 2699174"/>
                <a:gd name="connsiteY106" fmla="*/ 403013 h 1073573"/>
                <a:gd name="connsiteX107" fmla="*/ 1334347 w 2699174"/>
                <a:gd name="connsiteY107" fmla="*/ 440267 h 1073573"/>
                <a:gd name="connsiteX108" fmla="*/ 1344507 w 2699174"/>
                <a:gd name="connsiteY108" fmla="*/ 474133 h 1073573"/>
                <a:gd name="connsiteX109" fmla="*/ 1368214 w 2699174"/>
                <a:gd name="connsiteY109" fmla="*/ 504613 h 1073573"/>
                <a:gd name="connsiteX110" fmla="*/ 1378374 w 2699174"/>
                <a:gd name="connsiteY110" fmla="*/ 524933 h 1073573"/>
                <a:gd name="connsiteX111" fmla="*/ 1374987 w 2699174"/>
                <a:gd name="connsiteY111" fmla="*/ 545253 h 1073573"/>
                <a:gd name="connsiteX112" fmla="*/ 1361440 w 2699174"/>
                <a:gd name="connsiteY112" fmla="*/ 562187 h 1073573"/>
                <a:gd name="connsiteX113" fmla="*/ 1341120 w 2699174"/>
                <a:gd name="connsiteY113" fmla="*/ 565573 h 1073573"/>
                <a:gd name="connsiteX114" fmla="*/ 1320800 w 2699174"/>
                <a:gd name="connsiteY114" fmla="*/ 572347 h 1073573"/>
                <a:gd name="connsiteX115" fmla="*/ 1290320 w 2699174"/>
                <a:gd name="connsiteY115" fmla="*/ 568960 h 1073573"/>
                <a:gd name="connsiteX116" fmla="*/ 1259840 w 2699174"/>
                <a:gd name="connsiteY116" fmla="*/ 548640 h 1073573"/>
                <a:gd name="connsiteX117" fmla="*/ 1239520 w 2699174"/>
                <a:gd name="connsiteY117" fmla="*/ 538480 h 1073573"/>
                <a:gd name="connsiteX118" fmla="*/ 1205654 w 2699174"/>
                <a:gd name="connsiteY118" fmla="*/ 535093 h 1073573"/>
                <a:gd name="connsiteX119" fmla="*/ 1185334 w 2699174"/>
                <a:gd name="connsiteY119" fmla="*/ 531707 h 1073573"/>
                <a:gd name="connsiteX120" fmla="*/ 1158240 w 2699174"/>
                <a:gd name="connsiteY120" fmla="*/ 524933 h 1073573"/>
                <a:gd name="connsiteX121" fmla="*/ 1124374 w 2699174"/>
                <a:gd name="connsiteY121" fmla="*/ 528320 h 1073573"/>
                <a:gd name="connsiteX122" fmla="*/ 1107440 w 2699174"/>
                <a:gd name="connsiteY122" fmla="*/ 565573 h 1073573"/>
                <a:gd name="connsiteX123" fmla="*/ 1090507 w 2699174"/>
                <a:gd name="connsiteY123" fmla="*/ 575733 h 1073573"/>
                <a:gd name="connsiteX124" fmla="*/ 1060027 w 2699174"/>
                <a:gd name="connsiteY124" fmla="*/ 579120 h 1073573"/>
                <a:gd name="connsiteX125" fmla="*/ 1019387 w 2699174"/>
                <a:gd name="connsiteY125" fmla="*/ 579120 h 1073573"/>
                <a:gd name="connsiteX126" fmla="*/ 982134 w 2699174"/>
                <a:gd name="connsiteY126" fmla="*/ 579120 h 1073573"/>
                <a:gd name="connsiteX127" fmla="*/ 951654 w 2699174"/>
                <a:gd name="connsiteY127" fmla="*/ 582507 h 1073573"/>
                <a:gd name="connsiteX128" fmla="*/ 924560 w 2699174"/>
                <a:gd name="connsiteY128" fmla="*/ 609600 h 1073573"/>
                <a:gd name="connsiteX129" fmla="*/ 900854 w 2699174"/>
                <a:gd name="connsiteY129" fmla="*/ 640080 h 1073573"/>
                <a:gd name="connsiteX130" fmla="*/ 890694 w 2699174"/>
                <a:gd name="connsiteY130" fmla="*/ 667173 h 1073573"/>
                <a:gd name="connsiteX131" fmla="*/ 850054 w 2699174"/>
                <a:gd name="connsiteY131" fmla="*/ 697653 h 1073573"/>
                <a:gd name="connsiteX132" fmla="*/ 802640 w 2699174"/>
                <a:gd name="connsiteY132" fmla="*/ 728133 h 1073573"/>
                <a:gd name="connsiteX133" fmla="*/ 785707 w 2699174"/>
                <a:gd name="connsiteY133" fmla="*/ 748453 h 1073573"/>
                <a:gd name="connsiteX134" fmla="*/ 778934 w 2699174"/>
                <a:gd name="connsiteY134" fmla="*/ 799253 h 1073573"/>
                <a:gd name="connsiteX135" fmla="*/ 775547 w 2699174"/>
                <a:gd name="connsiteY135" fmla="*/ 812800 h 1073573"/>
                <a:gd name="connsiteX136" fmla="*/ 755227 w 2699174"/>
                <a:gd name="connsiteY136" fmla="*/ 812800 h 1073573"/>
                <a:gd name="connsiteX137" fmla="*/ 738294 w 2699174"/>
                <a:gd name="connsiteY137" fmla="*/ 792480 h 1073573"/>
                <a:gd name="connsiteX138" fmla="*/ 738294 w 2699174"/>
                <a:gd name="connsiteY138" fmla="*/ 792480 h 1073573"/>
                <a:gd name="connsiteX139" fmla="*/ 714587 w 2699174"/>
                <a:gd name="connsiteY139" fmla="*/ 775547 h 1073573"/>
                <a:gd name="connsiteX140" fmla="*/ 721360 w 2699174"/>
                <a:gd name="connsiteY140" fmla="*/ 738293 h 1073573"/>
                <a:gd name="connsiteX141" fmla="*/ 721360 w 2699174"/>
                <a:gd name="connsiteY141" fmla="*/ 714587 h 1073573"/>
                <a:gd name="connsiteX142" fmla="*/ 721360 w 2699174"/>
                <a:gd name="connsiteY142" fmla="*/ 694267 h 1073573"/>
                <a:gd name="connsiteX143" fmla="*/ 717974 w 2699174"/>
                <a:gd name="connsiteY143" fmla="*/ 663787 h 1073573"/>
                <a:gd name="connsiteX144" fmla="*/ 707814 w 2699174"/>
                <a:gd name="connsiteY144" fmla="*/ 640080 h 1073573"/>
                <a:gd name="connsiteX145" fmla="*/ 711200 w 2699174"/>
                <a:gd name="connsiteY145" fmla="*/ 609600 h 1073573"/>
                <a:gd name="connsiteX146" fmla="*/ 707814 w 2699174"/>
                <a:gd name="connsiteY146" fmla="*/ 589280 h 1073573"/>
                <a:gd name="connsiteX147" fmla="*/ 697654 w 2699174"/>
                <a:gd name="connsiteY147" fmla="*/ 562187 h 1073573"/>
                <a:gd name="connsiteX148" fmla="*/ 687494 w 2699174"/>
                <a:gd name="connsiteY148" fmla="*/ 555413 h 1073573"/>
                <a:gd name="connsiteX149" fmla="*/ 657014 w 2699174"/>
                <a:gd name="connsiteY149" fmla="*/ 545253 h 1073573"/>
                <a:gd name="connsiteX150" fmla="*/ 602827 w 2699174"/>
                <a:gd name="connsiteY150" fmla="*/ 545253 h 1073573"/>
                <a:gd name="connsiteX151" fmla="*/ 565574 w 2699174"/>
                <a:gd name="connsiteY151" fmla="*/ 541867 h 1073573"/>
                <a:gd name="connsiteX152" fmla="*/ 538480 w 2699174"/>
                <a:gd name="connsiteY152" fmla="*/ 538480 h 1073573"/>
                <a:gd name="connsiteX153" fmla="*/ 538480 w 2699174"/>
                <a:gd name="connsiteY153" fmla="*/ 538480 h 1073573"/>
                <a:gd name="connsiteX154" fmla="*/ 494454 w 2699174"/>
                <a:gd name="connsiteY154" fmla="*/ 518160 h 1073573"/>
                <a:gd name="connsiteX155" fmla="*/ 474134 w 2699174"/>
                <a:gd name="connsiteY155" fmla="*/ 501227 h 1073573"/>
                <a:gd name="connsiteX156" fmla="*/ 467360 w 2699174"/>
                <a:gd name="connsiteY156" fmla="*/ 491067 h 1073573"/>
                <a:gd name="connsiteX157" fmla="*/ 423334 w 2699174"/>
                <a:gd name="connsiteY157" fmla="*/ 484293 h 1073573"/>
                <a:gd name="connsiteX158" fmla="*/ 389467 w 2699174"/>
                <a:gd name="connsiteY158" fmla="*/ 494453 h 1073573"/>
                <a:gd name="connsiteX159" fmla="*/ 362374 w 2699174"/>
                <a:gd name="connsiteY159" fmla="*/ 491067 h 1073573"/>
                <a:gd name="connsiteX160" fmla="*/ 335280 w 2699174"/>
                <a:gd name="connsiteY160" fmla="*/ 467360 h 1073573"/>
                <a:gd name="connsiteX161" fmla="*/ 308187 w 2699174"/>
                <a:gd name="connsiteY161" fmla="*/ 457200 h 1073573"/>
                <a:gd name="connsiteX162" fmla="*/ 274320 w 2699174"/>
                <a:gd name="connsiteY162" fmla="*/ 433493 h 1073573"/>
                <a:gd name="connsiteX163" fmla="*/ 264160 w 2699174"/>
                <a:gd name="connsiteY163" fmla="*/ 403013 h 1073573"/>
                <a:gd name="connsiteX164" fmla="*/ 243840 w 2699174"/>
                <a:gd name="connsiteY164" fmla="*/ 392853 h 1073573"/>
                <a:gd name="connsiteX165" fmla="*/ 223520 w 2699174"/>
                <a:gd name="connsiteY165" fmla="*/ 375920 h 1073573"/>
                <a:gd name="connsiteX166" fmla="*/ 203200 w 2699174"/>
                <a:gd name="connsiteY166" fmla="*/ 345440 h 1073573"/>
                <a:gd name="connsiteX167" fmla="*/ 203200 w 2699174"/>
                <a:gd name="connsiteY167" fmla="*/ 345440 h 1073573"/>
                <a:gd name="connsiteX168" fmla="*/ 172720 w 2699174"/>
                <a:gd name="connsiteY168" fmla="*/ 294640 h 1073573"/>
                <a:gd name="connsiteX169" fmla="*/ 152400 w 2699174"/>
                <a:gd name="connsiteY169" fmla="*/ 284480 h 1073573"/>
                <a:gd name="connsiteX170" fmla="*/ 135467 w 2699174"/>
                <a:gd name="connsiteY170" fmla="*/ 247227 h 1073573"/>
                <a:gd name="connsiteX171" fmla="*/ 125307 w 2699174"/>
                <a:gd name="connsiteY171" fmla="*/ 223520 h 1073573"/>
                <a:gd name="connsiteX172" fmla="*/ 111760 w 2699174"/>
                <a:gd name="connsiteY172" fmla="*/ 209973 h 1073573"/>
                <a:gd name="connsiteX173" fmla="*/ 84667 w 2699174"/>
                <a:gd name="connsiteY173" fmla="*/ 193040 h 1073573"/>
                <a:gd name="connsiteX174" fmla="*/ 64347 w 2699174"/>
                <a:gd name="connsiteY174" fmla="*/ 182880 h 1073573"/>
                <a:gd name="connsiteX175" fmla="*/ 47414 w 2699174"/>
                <a:gd name="connsiteY175" fmla="*/ 182880 h 1073573"/>
                <a:gd name="connsiteX176" fmla="*/ 37254 w 2699174"/>
                <a:gd name="connsiteY176" fmla="*/ 189653 h 1073573"/>
                <a:gd name="connsiteX177" fmla="*/ 30480 w 2699174"/>
                <a:gd name="connsiteY177" fmla="*/ 203200 h 1073573"/>
                <a:gd name="connsiteX178" fmla="*/ 27094 w 2699174"/>
                <a:gd name="connsiteY178" fmla="*/ 230293 h 1073573"/>
                <a:gd name="connsiteX179" fmla="*/ 16934 w 2699174"/>
                <a:gd name="connsiteY179" fmla="*/ 247227 h 1073573"/>
                <a:gd name="connsiteX180" fmla="*/ 6774 w 2699174"/>
                <a:gd name="connsiteY180" fmla="*/ 257387 h 1073573"/>
                <a:gd name="connsiteX181" fmla="*/ 3387 w 2699174"/>
                <a:gd name="connsiteY181" fmla="*/ 270933 h 1073573"/>
                <a:gd name="connsiteX182" fmla="*/ 0 w 2699174"/>
                <a:gd name="connsiteY182" fmla="*/ 284480 h 1073573"/>
                <a:gd name="connsiteX183" fmla="*/ 0 w 2699174"/>
                <a:gd name="connsiteY183" fmla="*/ 304800 h 1073573"/>
                <a:gd name="connsiteX184" fmla="*/ 0 w 2699174"/>
                <a:gd name="connsiteY184" fmla="*/ 328507 h 1073573"/>
                <a:gd name="connsiteX185" fmla="*/ 0 w 2699174"/>
                <a:gd name="connsiteY185" fmla="*/ 335280 h 1073573"/>
                <a:gd name="connsiteX186" fmla="*/ 13547 w 2699174"/>
                <a:gd name="connsiteY186" fmla="*/ 348827 h 1073573"/>
                <a:gd name="connsiteX187" fmla="*/ 13547 w 2699174"/>
                <a:gd name="connsiteY187" fmla="*/ 352213 h 1073573"/>
                <a:gd name="connsiteX188" fmla="*/ 20320 w 2699174"/>
                <a:gd name="connsiteY188" fmla="*/ 362373 h 1073573"/>
                <a:gd name="connsiteX189" fmla="*/ 13547 w 2699174"/>
                <a:gd name="connsiteY189" fmla="*/ 369147 h 1073573"/>
                <a:gd name="connsiteX190" fmla="*/ 16934 w 2699174"/>
                <a:gd name="connsiteY190" fmla="*/ 392853 h 1073573"/>
                <a:gd name="connsiteX191" fmla="*/ 13547 w 2699174"/>
                <a:gd name="connsiteY191" fmla="*/ 406400 h 1073573"/>
                <a:gd name="connsiteX192" fmla="*/ 10160 w 2699174"/>
                <a:gd name="connsiteY192" fmla="*/ 416560 h 1073573"/>
                <a:gd name="connsiteX193" fmla="*/ 6774 w 2699174"/>
                <a:gd name="connsiteY193" fmla="*/ 430107 h 1073573"/>
                <a:gd name="connsiteX194" fmla="*/ 3387 w 2699174"/>
                <a:gd name="connsiteY194" fmla="*/ 440267 h 1073573"/>
                <a:gd name="connsiteX195" fmla="*/ 16934 w 2699174"/>
                <a:gd name="connsiteY195" fmla="*/ 443653 h 1073573"/>
                <a:gd name="connsiteX196" fmla="*/ 20320 w 2699174"/>
                <a:gd name="connsiteY196" fmla="*/ 450427 h 1073573"/>
                <a:gd name="connsiteX197" fmla="*/ 23707 w 2699174"/>
                <a:gd name="connsiteY197" fmla="*/ 457200 h 1073573"/>
                <a:gd name="connsiteX198" fmla="*/ 30480 w 2699174"/>
                <a:gd name="connsiteY198" fmla="*/ 460587 h 1073573"/>
                <a:gd name="connsiteX199" fmla="*/ 40640 w 2699174"/>
                <a:gd name="connsiteY199" fmla="*/ 474133 h 1073573"/>
                <a:gd name="connsiteX200" fmla="*/ 47414 w 2699174"/>
                <a:gd name="connsiteY200" fmla="*/ 474133 h 1073573"/>
                <a:gd name="connsiteX201" fmla="*/ 54187 w 2699174"/>
                <a:gd name="connsiteY201" fmla="*/ 463973 h 1073573"/>
                <a:gd name="connsiteX202" fmla="*/ 71120 w 2699174"/>
                <a:gd name="connsiteY202" fmla="*/ 460587 h 1073573"/>
                <a:gd name="connsiteX203" fmla="*/ 88054 w 2699174"/>
                <a:gd name="connsiteY203" fmla="*/ 460587 h 1073573"/>
                <a:gd name="connsiteX204" fmla="*/ 98214 w 2699174"/>
                <a:gd name="connsiteY204" fmla="*/ 460587 h 1073573"/>
                <a:gd name="connsiteX205" fmla="*/ 115147 w 2699174"/>
                <a:gd name="connsiteY205" fmla="*/ 463973 h 1073573"/>
                <a:gd name="connsiteX206" fmla="*/ 128694 w 2699174"/>
                <a:gd name="connsiteY206" fmla="*/ 470747 h 1073573"/>
                <a:gd name="connsiteX207" fmla="*/ 138854 w 2699174"/>
                <a:gd name="connsiteY207" fmla="*/ 480907 h 1073573"/>
                <a:gd name="connsiteX208" fmla="*/ 135467 w 2699174"/>
                <a:gd name="connsiteY208" fmla="*/ 491067 h 1073573"/>
                <a:gd name="connsiteX209" fmla="*/ 132080 w 2699174"/>
                <a:gd name="connsiteY209" fmla="*/ 504613 h 1073573"/>
                <a:gd name="connsiteX210" fmla="*/ 132080 w 2699174"/>
                <a:gd name="connsiteY210" fmla="*/ 504613 h 1073573"/>
                <a:gd name="connsiteX211" fmla="*/ 125307 w 2699174"/>
                <a:gd name="connsiteY211" fmla="*/ 524933 h 1073573"/>
                <a:gd name="connsiteX212" fmla="*/ 135467 w 2699174"/>
                <a:gd name="connsiteY212" fmla="*/ 552027 h 1073573"/>
                <a:gd name="connsiteX213" fmla="*/ 142240 w 2699174"/>
                <a:gd name="connsiteY213" fmla="*/ 555413 h 1073573"/>
                <a:gd name="connsiteX214" fmla="*/ 155787 w 2699174"/>
                <a:gd name="connsiteY214" fmla="*/ 555413 h 1073573"/>
                <a:gd name="connsiteX215" fmla="*/ 172720 w 2699174"/>
                <a:gd name="connsiteY215" fmla="*/ 555413 h 1073573"/>
                <a:gd name="connsiteX216" fmla="*/ 186267 w 2699174"/>
                <a:gd name="connsiteY216" fmla="*/ 541867 h 1073573"/>
                <a:gd name="connsiteX217" fmla="*/ 193040 w 2699174"/>
                <a:gd name="connsiteY217" fmla="*/ 535093 h 1073573"/>
                <a:gd name="connsiteX218" fmla="*/ 193040 w 2699174"/>
                <a:gd name="connsiteY218" fmla="*/ 531707 h 1073573"/>
                <a:gd name="connsiteX219" fmla="*/ 203200 w 2699174"/>
                <a:gd name="connsiteY219" fmla="*/ 531707 h 1073573"/>
                <a:gd name="connsiteX220" fmla="*/ 216747 w 2699174"/>
                <a:gd name="connsiteY220" fmla="*/ 531707 h 1073573"/>
                <a:gd name="connsiteX221" fmla="*/ 220134 w 2699174"/>
                <a:gd name="connsiteY221" fmla="*/ 538480 h 1073573"/>
                <a:gd name="connsiteX222" fmla="*/ 240454 w 2699174"/>
                <a:gd name="connsiteY222" fmla="*/ 545253 h 1073573"/>
                <a:gd name="connsiteX223" fmla="*/ 240454 w 2699174"/>
                <a:gd name="connsiteY223" fmla="*/ 555413 h 1073573"/>
                <a:gd name="connsiteX224" fmla="*/ 240454 w 2699174"/>
                <a:gd name="connsiteY224" fmla="*/ 565573 h 1073573"/>
                <a:gd name="connsiteX225" fmla="*/ 243840 w 2699174"/>
                <a:gd name="connsiteY225" fmla="*/ 575733 h 1073573"/>
                <a:gd name="connsiteX226" fmla="*/ 254000 w 2699174"/>
                <a:gd name="connsiteY226" fmla="*/ 592667 h 1073573"/>
                <a:gd name="connsiteX227" fmla="*/ 267547 w 2699174"/>
                <a:gd name="connsiteY227" fmla="*/ 602827 h 1073573"/>
                <a:gd name="connsiteX228" fmla="*/ 284480 w 2699174"/>
                <a:gd name="connsiteY228" fmla="*/ 612987 h 1073573"/>
                <a:gd name="connsiteX229" fmla="*/ 287867 w 2699174"/>
                <a:gd name="connsiteY229" fmla="*/ 623147 h 1073573"/>
                <a:gd name="connsiteX230" fmla="*/ 291254 w 2699174"/>
                <a:gd name="connsiteY230" fmla="*/ 629920 h 1073573"/>
                <a:gd name="connsiteX231" fmla="*/ 301414 w 2699174"/>
                <a:gd name="connsiteY231" fmla="*/ 633307 h 1073573"/>
                <a:gd name="connsiteX232" fmla="*/ 318347 w 2699174"/>
                <a:gd name="connsiteY232" fmla="*/ 633307 h 1073573"/>
                <a:gd name="connsiteX233" fmla="*/ 338667 w 2699174"/>
                <a:gd name="connsiteY233" fmla="*/ 646853 h 1073573"/>
                <a:gd name="connsiteX234" fmla="*/ 338667 w 2699174"/>
                <a:gd name="connsiteY234" fmla="*/ 663787 h 1073573"/>
                <a:gd name="connsiteX235" fmla="*/ 338667 w 2699174"/>
                <a:gd name="connsiteY235" fmla="*/ 663787 h 1073573"/>
                <a:gd name="connsiteX236" fmla="*/ 335280 w 2699174"/>
                <a:gd name="connsiteY236" fmla="*/ 697653 h 1073573"/>
                <a:gd name="connsiteX237" fmla="*/ 335280 w 2699174"/>
                <a:gd name="connsiteY237" fmla="*/ 717973 h 1073573"/>
                <a:gd name="connsiteX238" fmla="*/ 338667 w 2699174"/>
                <a:gd name="connsiteY238" fmla="*/ 728133 h 1073573"/>
                <a:gd name="connsiteX239" fmla="*/ 348827 w 2699174"/>
                <a:gd name="connsiteY239" fmla="*/ 731520 h 1073573"/>
                <a:gd name="connsiteX240" fmla="*/ 372534 w 2699174"/>
                <a:gd name="connsiteY240" fmla="*/ 731520 h 1073573"/>
                <a:gd name="connsiteX241" fmla="*/ 396240 w 2699174"/>
                <a:gd name="connsiteY241" fmla="*/ 734907 h 1073573"/>
                <a:gd name="connsiteX242" fmla="*/ 433494 w 2699174"/>
                <a:gd name="connsiteY242" fmla="*/ 745067 h 1073573"/>
                <a:gd name="connsiteX243" fmla="*/ 440267 w 2699174"/>
                <a:gd name="connsiteY243" fmla="*/ 758613 h 1073573"/>
                <a:gd name="connsiteX244" fmla="*/ 447040 w 2699174"/>
                <a:gd name="connsiteY244" fmla="*/ 778933 h 1073573"/>
                <a:gd name="connsiteX245" fmla="*/ 467360 w 2699174"/>
                <a:gd name="connsiteY245" fmla="*/ 806027 h 1073573"/>
                <a:gd name="connsiteX246" fmla="*/ 480907 w 2699174"/>
                <a:gd name="connsiteY246" fmla="*/ 833120 h 1073573"/>
                <a:gd name="connsiteX247" fmla="*/ 491067 w 2699174"/>
                <a:gd name="connsiteY247" fmla="*/ 846667 h 1073573"/>
                <a:gd name="connsiteX248" fmla="*/ 491067 w 2699174"/>
                <a:gd name="connsiteY248" fmla="*/ 863600 h 1073573"/>
                <a:gd name="connsiteX249" fmla="*/ 511387 w 2699174"/>
                <a:gd name="connsiteY249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302934 w 2699174"/>
                <a:gd name="connsiteY71" fmla="*/ 684107 h 1073573"/>
                <a:gd name="connsiteX72" fmla="*/ 2699174 w 2699174"/>
                <a:gd name="connsiteY72" fmla="*/ 768773 h 1073573"/>
                <a:gd name="connsiteX73" fmla="*/ 1960213 w 2699174"/>
                <a:gd name="connsiteY73" fmla="*/ 571567 h 1073573"/>
                <a:gd name="connsiteX74" fmla="*/ 1968475 w 2699174"/>
                <a:gd name="connsiteY74" fmla="*/ 564620 h 1073573"/>
                <a:gd name="connsiteX75" fmla="*/ 1927380 w 2699174"/>
                <a:gd name="connsiteY75" fmla="*/ 537613 h 1073573"/>
                <a:gd name="connsiteX76" fmla="*/ 1883642 w 2699174"/>
                <a:gd name="connsiteY76" fmla="*/ 500534 h 1073573"/>
                <a:gd name="connsiteX77" fmla="*/ 1880710 w 2699174"/>
                <a:gd name="connsiteY77" fmla="*/ 445131 h 1073573"/>
                <a:gd name="connsiteX78" fmla="*/ 1845977 w 2699174"/>
                <a:gd name="connsiteY78" fmla="*/ 386255 h 1073573"/>
                <a:gd name="connsiteX79" fmla="*/ 1850852 w 2699174"/>
                <a:gd name="connsiteY79" fmla="*/ 340925 h 1073573"/>
                <a:gd name="connsiteX80" fmla="*/ 1807114 w 2699174"/>
                <a:gd name="connsiteY80" fmla="*/ 331721 h 1073573"/>
                <a:gd name="connsiteX81" fmla="*/ 1727733 w 2699174"/>
                <a:gd name="connsiteY81" fmla="*/ 287087 h 1073573"/>
                <a:gd name="connsiteX82" fmla="*/ 1648641 w 2699174"/>
                <a:gd name="connsiteY82" fmla="*/ 267721 h 1073573"/>
                <a:gd name="connsiteX83" fmla="*/ 1639968 w 2699174"/>
                <a:gd name="connsiteY83" fmla="*/ 240715 h 1073573"/>
                <a:gd name="connsiteX84" fmla="*/ 1632617 w 2699174"/>
                <a:gd name="connsiteY84" fmla="*/ 182707 h 1073573"/>
                <a:gd name="connsiteX85" fmla="*/ 1647075 w 2699174"/>
                <a:gd name="connsiteY85" fmla="*/ 132341 h 1073573"/>
                <a:gd name="connsiteX86" fmla="*/ 1702628 w 2699174"/>
                <a:gd name="connsiteY86" fmla="*/ 103164 h 1073573"/>
                <a:gd name="connsiteX87" fmla="*/ 1699696 w 2699174"/>
                <a:gd name="connsiteY87" fmla="*/ 63045 h 1073573"/>
                <a:gd name="connsiteX88" fmla="*/ 1710601 w 2699174"/>
                <a:gd name="connsiteY88" fmla="*/ 6165 h 1073573"/>
                <a:gd name="connsiteX89" fmla="*/ 1618827 w 2699174"/>
                <a:gd name="connsiteY89" fmla="*/ 0 h 1073573"/>
                <a:gd name="connsiteX90" fmla="*/ 1625600 w 2699174"/>
                <a:gd name="connsiteY90" fmla="*/ 16933 h 1073573"/>
                <a:gd name="connsiteX91" fmla="*/ 1615440 w 2699174"/>
                <a:gd name="connsiteY91" fmla="*/ 37253 h 1073573"/>
                <a:gd name="connsiteX92" fmla="*/ 1584960 w 2699174"/>
                <a:gd name="connsiteY92" fmla="*/ 54187 h 1073573"/>
                <a:gd name="connsiteX93" fmla="*/ 1540934 w 2699174"/>
                <a:gd name="connsiteY93" fmla="*/ 118533 h 1073573"/>
                <a:gd name="connsiteX94" fmla="*/ 1507067 w 2699174"/>
                <a:gd name="connsiteY94" fmla="*/ 128693 h 1073573"/>
                <a:gd name="connsiteX95" fmla="*/ 1513840 w 2699174"/>
                <a:gd name="connsiteY95" fmla="*/ 186267 h 1073573"/>
                <a:gd name="connsiteX96" fmla="*/ 1486747 w 2699174"/>
                <a:gd name="connsiteY96" fmla="*/ 216747 h 1073573"/>
                <a:gd name="connsiteX97" fmla="*/ 1486747 w 2699174"/>
                <a:gd name="connsiteY97" fmla="*/ 216747 h 1073573"/>
                <a:gd name="connsiteX98" fmla="*/ 1422400 w 2699174"/>
                <a:gd name="connsiteY98" fmla="*/ 250613 h 1073573"/>
                <a:gd name="connsiteX99" fmla="*/ 1405467 w 2699174"/>
                <a:gd name="connsiteY99" fmla="*/ 277707 h 1073573"/>
                <a:gd name="connsiteX100" fmla="*/ 1405467 w 2699174"/>
                <a:gd name="connsiteY100" fmla="*/ 277707 h 1073573"/>
                <a:gd name="connsiteX101" fmla="*/ 1398694 w 2699174"/>
                <a:gd name="connsiteY101" fmla="*/ 314960 h 1073573"/>
                <a:gd name="connsiteX102" fmla="*/ 1395307 w 2699174"/>
                <a:gd name="connsiteY102" fmla="*/ 338667 h 1073573"/>
                <a:gd name="connsiteX103" fmla="*/ 1371600 w 2699174"/>
                <a:gd name="connsiteY103" fmla="*/ 358987 h 1073573"/>
                <a:gd name="connsiteX104" fmla="*/ 1347894 w 2699174"/>
                <a:gd name="connsiteY104" fmla="*/ 382693 h 1073573"/>
                <a:gd name="connsiteX105" fmla="*/ 1337734 w 2699174"/>
                <a:gd name="connsiteY105" fmla="*/ 403013 h 1073573"/>
                <a:gd name="connsiteX106" fmla="*/ 1334347 w 2699174"/>
                <a:gd name="connsiteY106" fmla="*/ 440267 h 1073573"/>
                <a:gd name="connsiteX107" fmla="*/ 1344507 w 2699174"/>
                <a:gd name="connsiteY107" fmla="*/ 474133 h 1073573"/>
                <a:gd name="connsiteX108" fmla="*/ 1368214 w 2699174"/>
                <a:gd name="connsiteY108" fmla="*/ 504613 h 1073573"/>
                <a:gd name="connsiteX109" fmla="*/ 1378374 w 2699174"/>
                <a:gd name="connsiteY109" fmla="*/ 524933 h 1073573"/>
                <a:gd name="connsiteX110" fmla="*/ 1374987 w 2699174"/>
                <a:gd name="connsiteY110" fmla="*/ 545253 h 1073573"/>
                <a:gd name="connsiteX111" fmla="*/ 1361440 w 2699174"/>
                <a:gd name="connsiteY111" fmla="*/ 562187 h 1073573"/>
                <a:gd name="connsiteX112" fmla="*/ 1341120 w 2699174"/>
                <a:gd name="connsiteY112" fmla="*/ 565573 h 1073573"/>
                <a:gd name="connsiteX113" fmla="*/ 1320800 w 2699174"/>
                <a:gd name="connsiteY113" fmla="*/ 572347 h 1073573"/>
                <a:gd name="connsiteX114" fmla="*/ 1290320 w 2699174"/>
                <a:gd name="connsiteY114" fmla="*/ 568960 h 1073573"/>
                <a:gd name="connsiteX115" fmla="*/ 1259840 w 2699174"/>
                <a:gd name="connsiteY115" fmla="*/ 548640 h 1073573"/>
                <a:gd name="connsiteX116" fmla="*/ 1239520 w 2699174"/>
                <a:gd name="connsiteY116" fmla="*/ 538480 h 1073573"/>
                <a:gd name="connsiteX117" fmla="*/ 1205654 w 2699174"/>
                <a:gd name="connsiteY117" fmla="*/ 535093 h 1073573"/>
                <a:gd name="connsiteX118" fmla="*/ 1185334 w 2699174"/>
                <a:gd name="connsiteY118" fmla="*/ 531707 h 1073573"/>
                <a:gd name="connsiteX119" fmla="*/ 1158240 w 2699174"/>
                <a:gd name="connsiteY119" fmla="*/ 524933 h 1073573"/>
                <a:gd name="connsiteX120" fmla="*/ 1124374 w 2699174"/>
                <a:gd name="connsiteY120" fmla="*/ 528320 h 1073573"/>
                <a:gd name="connsiteX121" fmla="*/ 1107440 w 2699174"/>
                <a:gd name="connsiteY121" fmla="*/ 565573 h 1073573"/>
                <a:gd name="connsiteX122" fmla="*/ 1090507 w 2699174"/>
                <a:gd name="connsiteY122" fmla="*/ 575733 h 1073573"/>
                <a:gd name="connsiteX123" fmla="*/ 1060027 w 2699174"/>
                <a:gd name="connsiteY123" fmla="*/ 579120 h 1073573"/>
                <a:gd name="connsiteX124" fmla="*/ 1019387 w 2699174"/>
                <a:gd name="connsiteY124" fmla="*/ 579120 h 1073573"/>
                <a:gd name="connsiteX125" fmla="*/ 982134 w 2699174"/>
                <a:gd name="connsiteY125" fmla="*/ 579120 h 1073573"/>
                <a:gd name="connsiteX126" fmla="*/ 951654 w 2699174"/>
                <a:gd name="connsiteY126" fmla="*/ 582507 h 1073573"/>
                <a:gd name="connsiteX127" fmla="*/ 924560 w 2699174"/>
                <a:gd name="connsiteY127" fmla="*/ 609600 h 1073573"/>
                <a:gd name="connsiteX128" fmla="*/ 900854 w 2699174"/>
                <a:gd name="connsiteY128" fmla="*/ 640080 h 1073573"/>
                <a:gd name="connsiteX129" fmla="*/ 890694 w 2699174"/>
                <a:gd name="connsiteY129" fmla="*/ 667173 h 1073573"/>
                <a:gd name="connsiteX130" fmla="*/ 850054 w 2699174"/>
                <a:gd name="connsiteY130" fmla="*/ 697653 h 1073573"/>
                <a:gd name="connsiteX131" fmla="*/ 802640 w 2699174"/>
                <a:gd name="connsiteY131" fmla="*/ 728133 h 1073573"/>
                <a:gd name="connsiteX132" fmla="*/ 785707 w 2699174"/>
                <a:gd name="connsiteY132" fmla="*/ 748453 h 1073573"/>
                <a:gd name="connsiteX133" fmla="*/ 778934 w 2699174"/>
                <a:gd name="connsiteY133" fmla="*/ 799253 h 1073573"/>
                <a:gd name="connsiteX134" fmla="*/ 775547 w 2699174"/>
                <a:gd name="connsiteY134" fmla="*/ 812800 h 1073573"/>
                <a:gd name="connsiteX135" fmla="*/ 755227 w 2699174"/>
                <a:gd name="connsiteY135" fmla="*/ 812800 h 1073573"/>
                <a:gd name="connsiteX136" fmla="*/ 738294 w 2699174"/>
                <a:gd name="connsiteY136" fmla="*/ 792480 h 1073573"/>
                <a:gd name="connsiteX137" fmla="*/ 738294 w 2699174"/>
                <a:gd name="connsiteY137" fmla="*/ 792480 h 1073573"/>
                <a:gd name="connsiteX138" fmla="*/ 714587 w 2699174"/>
                <a:gd name="connsiteY138" fmla="*/ 775547 h 1073573"/>
                <a:gd name="connsiteX139" fmla="*/ 721360 w 2699174"/>
                <a:gd name="connsiteY139" fmla="*/ 738293 h 1073573"/>
                <a:gd name="connsiteX140" fmla="*/ 721360 w 2699174"/>
                <a:gd name="connsiteY140" fmla="*/ 714587 h 1073573"/>
                <a:gd name="connsiteX141" fmla="*/ 721360 w 2699174"/>
                <a:gd name="connsiteY141" fmla="*/ 694267 h 1073573"/>
                <a:gd name="connsiteX142" fmla="*/ 717974 w 2699174"/>
                <a:gd name="connsiteY142" fmla="*/ 663787 h 1073573"/>
                <a:gd name="connsiteX143" fmla="*/ 707814 w 2699174"/>
                <a:gd name="connsiteY143" fmla="*/ 640080 h 1073573"/>
                <a:gd name="connsiteX144" fmla="*/ 711200 w 2699174"/>
                <a:gd name="connsiteY144" fmla="*/ 609600 h 1073573"/>
                <a:gd name="connsiteX145" fmla="*/ 707814 w 2699174"/>
                <a:gd name="connsiteY145" fmla="*/ 589280 h 1073573"/>
                <a:gd name="connsiteX146" fmla="*/ 697654 w 2699174"/>
                <a:gd name="connsiteY146" fmla="*/ 562187 h 1073573"/>
                <a:gd name="connsiteX147" fmla="*/ 687494 w 2699174"/>
                <a:gd name="connsiteY147" fmla="*/ 555413 h 1073573"/>
                <a:gd name="connsiteX148" fmla="*/ 657014 w 2699174"/>
                <a:gd name="connsiteY148" fmla="*/ 545253 h 1073573"/>
                <a:gd name="connsiteX149" fmla="*/ 602827 w 2699174"/>
                <a:gd name="connsiteY149" fmla="*/ 545253 h 1073573"/>
                <a:gd name="connsiteX150" fmla="*/ 565574 w 2699174"/>
                <a:gd name="connsiteY150" fmla="*/ 541867 h 1073573"/>
                <a:gd name="connsiteX151" fmla="*/ 538480 w 2699174"/>
                <a:gd name="connsiteY151" fmla="*/ 538480 h 1073573"/>
                <a:gd name="connsiteX152" fmla="*/ 538480 w 2699174"/>
                <a:gd name="connsiteY152" fmla="*/ 538480 h 1073573"/>
                <a:gd name="connsiteX153" fmla="*/ 494454 w 2699174"/>
                <a:gd name="connsiteY153" fmla="*/ 518160 h 1073573"/>
                <a:gd name="connsiteX154" fmla="*/ 474134 w 2699174"/>
                <a:gd name="connsiteY154" fmla="*/ 501227 h 1073573"/>
                <a:gd name="connsiteX155" fmla="*/ 467360 w 2699174"/>
                <a:gd name="connsiteY155" fmla="*/ 491067 h 1073573"/>
                <a:gd name="connsiteX156" fmla="*/ 423334 w 2699174"/>
                <a:gd name="connsiteY156" fmla="*/ 484293 h 1073573"/>
                <a:gd name="connsiteX157" fmla="*/ 389467 w 2699174"/>
                <a:gd name="connsiteY157" fmla="*/ 494453 h 1073573"/>
                <a:gd name="connsiteX158" fmla="*/ 362374 w 2699174"/>
                <a:gd name="connsiteY158" fmla="*/ 491067 h 1073573"/>
                <a:gd name="connsiteX159" fmla="*/ 335280 w 2699174"/>
                <a:gd name="connsiteY159" fmla="*/ 467360 h 1073573"/>
                <a:gd name="connsiteX160" fmla="*/ 308187 w 2699174"/>
                <a:gd name="connsiteY160" fmla="*/ 457200 h 1073573"/>
                <a:gd name="connsiteX161" fmla="*/ 274320 w 2699174"/>
                <a:gd name="connsiteY161" fmla="*/ 433493 h 1073573"/>
                <a:gd name="connsiteX162" fmla="*/ 264160 w 2699174"/>
                <a:gd name="connsiteY162" fmla="*/ 403013 h 1073573"/>
                <a:gd name="connsiteX163" fmla="*/ 243840 w 2699174"/>
                <a:gd name="connsiteY163" fmla="*/ 392853 h 1073573"/>
                <a:gd name="connsiteX164" fmla="*/ 223520 w 2699174"/>
                <a:gd name="connsiteY164" fmla="*/ 375920 h 1073573"/>
                <a:gd name="connsiteX165" fmla="*/ 203200 w 2699174"/>
                <a:gd name="connsiteY165" fmla="*/ 345440 h 1073573"/>
                <a:gd name="connsiteX166" fmla="*/ 203200 w 2699174"/>
                <a:gd name="connsiteY166" fmla="*/ 345440 h 1073573"/>
                <a:gd name="connsiteX167" fmla="*/ 172720 w 2699174"/>
                <a:gd name="connsiteY167" fmla="*/ 294640 h 1073573"/>
                <a:gd name="connsiteX168" fmla="*/ 152400 w 2699174"/>
                <a:gd name="connsiteY168" fmla="*/ 284480 h 1073573"/>
                <a:gd name="connsiteX169" fmla="*/ 135467 w 2699174"/>
                <a:gd name="connsiteY169" fmla="*/ 247227 h 1073573"/>
                <a:gd name="connsiteX170" fmla="*/ 125307 w 2699174"/>
                <a:gd name="connsiteY170" fmla="*/ 223520 h 1073573"/>
                <a:gd name="connsiteX171" fmla="*/ 111760 w 2699174"/>
                <a:gd name="connsiteY171" fmla="*/ 209973 h 1073573"/>
                <a:gd name="connsiteX172" fmla="*/ 84667 w 2699174"/>
                <a:gd name="connsiteY172" fmla="*/ 193040 h 1073573"/>
                <a:gd name="connsiteX173" fmla="*/ 64347 w 2699174"/>
                <a:gd name="connsiteY173" fmla="*/ 182880 h 1073573"/>
                <a:gd name="connsiteX174" fmla="*/ 47414 w 2699174"/>
                <a:gd name="connsiteY174" fmla="*/ 182880 h 1073573"/>
                <a:gd name="connsiteX175" fmla="*/ 37254 w 2699174"/>
                <a:gd name="connsiteY175" fmla="*/ 189653 h 1073573"/>
                <a:gd name="connsiteX176" fmla="*/ 30480 w 2699174"/>
                <a:gd name="connsiteY176" fmla="*/ 203200 h 1073573"/>
                <a:gd name="connsiteX177" fmla="*/ 27094 w 2699174"/>
                <a:gd name="connsiteY177" fmla="*/ 230293 h 1073573"/>
                <a:gd name="connsiteX178" fmla="*/ 16934 w 2699174"/>
                <a:gd name="connsiteY178" fmla="*/ 247227 h 1073573"/>
                <a:gd name="connsiteX179" fmla="*/ 6774 w 2699174"/>
                <a:gd name="connsiteY179" fmla="*/ 257387 h 1073573"/>
                <a:gd name="connsiteX180" fmla="*/ 3387 w 2699174"/>
                <a:gd name="connsiteY180" fmla="*/ 270933 h 1073573"/>
                <a:gd name="connsiteX181" fmla="*/ 0 w 2699174"/>
                <a:gd name="connsiteY181" fmla="*/ 284480 h 1073573"/>
                <a:gd name="connsiteX182" fmla="*/ 0 w 2699174"/>
                <a:gd name="connsiteY182" fmla="*/ 304800 h 1073573"/>
                <a:gd name="connsiteX183" fmla="*/ 0 w 2699174"/>
                <a:gd name="connsiteY183" fmla="*/ 328507 h 1073573"/>
                <a:gd name="connsiteX184" fmla="*/ 0 w 2699174"/>
                <a:gd name="connsiteY184" fmla="*/ 335280 h 1073573"/>
                <a:gd name="connsiteX185" fmla="*/ 13547 w 2699174"/>
                <a:gd name="connsiteY185" fmla="*/ 348827 h 1073573"/>
                <a:gd name="connsiteX186" fmla="*/ 13547 w 2699174"/>
                <a:gd name="connsiteY186" fmla="*/ 352213 h 1073573"/>
                <a:gd name="connsiteX187" fmla="*/ 20320 w 2699174"/>
                <a:gd name="connsiteY187" fmla="*/ 362373 h 1073573"/>
                <a:gd name="connsiteX188" fmla="*/ 13547 w 2699174"/>
                <a:gd name="connsiteY188" fmla="*/ 369147 h 1073573"/>
                <a:gd name="connsiteX189" fmla="*/ 16934 w 2699174"/>
                <a:gd name="connsiteY189" fmla="*/ 392853 h 1073573"/>
                <a:gd name="connsiteX190" fmla="*/ 13547 w 2699174"/>
                <a:gd name="connsiteY190" fmla="*/ 406400 h 1073573"/>
                <a:gd name="connsiteX191" fmla="*/ 10160 w 2699174"/>
                <a:gd name="connsiteY191" fmla="*/ 416560 h 1073573"/>
                <a:gd name="connsiteX192" fmla="*/ 6774 w 2699174"/>
                <a:gd name="connsiteY192" fmla="*/ 430107 h 1073573"/>
                <a:gd name="connsiteX193" fmla="*/ 3387 w 2699174"/>
                <a:gd name="connsiteY193" fmla="*/ 440267 h 1073573"/>
                <a:gd name="connsiteX194" fmla="*/ 16934 w 2699174"/>
                <a:gd name="connsiteY194" fmla="*/ 443653 h 1073573"/>
                <a:gd name="connsiteX195" fmla="*/ 20320 w 2699174"/>
                <a:gd name="connsiteY195" fmla="*/ 450427 h 1073573"/>
                <a:gd name="connsiteX196" fmla="*/ 23707 w 2699174"/>
                <a:gd name="connsiteY196" fmla="*/ 457200 h 1073573"/>
                <a:gd name="connsiteX197" fmla="*/ 30480 w 2699174"/>
                <a:gd name="connsiteY197" fmla="*/ 460587 h 1073573"/>
                <a:gd name="connsiteX198" fmla="*/ 40640 w 2699174"/>
                <a:gd name="connsiteY198" fmla="*/ 474133 h 1073573"/>
                <a:gd name="connsiteX199" fmla="*/ 47414 w 2699174"/>
                <a:gd name="connsiteY199" fmla="*/ 474133 h 1073573"/>
                <a:gd name="connsiteX200" fmla="*/ 54187 w 2699174"/>
                <a:gd name="connsiteY200" fmla="*/ 463973 h 1073573"/>
                <a:gd name="connsiteX201" fmla="*/ 71120 w 2699174"/>
                <a:gd name="connsiteY201" fmla="*/ 460587 h 1073573"/>
                <a:gd name="connsiteX202" fmla="*/ 88054 w 2699174"/>
                <a:gd name="connsiteY202" fmla="*/ 460587 h 1073573"/>
                <a:gd name="connsiteX203" fmla="*/ 98214 w 2699174"/>
                <a:gd name="connsiteY203" fmla="*/ 460587 h 1073573"/>
                <a:gd name="connsiteX204" fmla="*/ 115147 w 2699174"/>
                <a:gd name="connsiteY204" fmla="*/ 463973 h 1073573"/>
                <a:gd name="connsiteX205" fmla="*/ 128694 w 2699174"/>
                <a:gd name="connsiteY205" fmla="*/ 470747 h 1073573"/>
                <a:gd name="connsiteX206" fmla="*/ 138854 w 2699174"/>
                <a:gd name="connsiteY206" fmla="*/ 480907 h 1073573"/>
                <a:gd name="connsiteX207" fmla="*/ 135467 w 2699174"/>
                <a:gd name="connsiteY207" fmla="*/ 491067 h 1073573"/>
                <a:gd name="connsiteX208" fmla="*/ 132080 w 2699174"/>
                <a:gd name="connsiteY208" fmla="*/ 504613 h 1073573"/>
                <a:gd name="connsiteX209" fmla="*/ 132080 w 2699174"/>
                <a:gd name="connsiteY209" fmla="*/ 504613 h 1073573"/>
                <a:gd name="connsiteX210" fmla="*/ 125307 w 2699174"/>
                <a:gd name="connsiteY210" fmla="*/ 524933 h 1073573"/>
                <a:gd name="connsiteX211" fmla="*/ 135467 w 2699174"/>
                <a:gd name="connsiteY211" fmla="*/ 552027 h 1073573"/>
                <a:gd name="connsiteX212" fmla="*/ 142240 w 2699174"/>
                <a:gd name="connsiteY212" fmla="*/ 555413 h 1073573"/>
                <a:gd name="connsiteX213" fmla="*/ 155787 w 2699174"/>
                <a:gd name="connsiteY213" fmla="*/ 555413 h 1073573"/>
                <a:gd name="connsiteX214" fmla="*/ 172720 w 2699174"/>
                <a:gd name="connsiteY214" fmla="*/ 555413 h 1073573"/>
                <a:gd name="connsiteX215" fmla="*/ 186267 w 2699174"/>
                <a:gd name="connsiteY215" fmla="*/ 541867 h 1073573"/>
                <a:gd name="connsiteX216" fmla="*/ 193040 w 2699174"/>
                <a:gd name="connsiteY216" fmla="*/ 535093 h 1073573"/>
                <a:gd name="connsiteX217" fmla="*/ 193040 w 2699174"/>
                <a:gd name="connsiteY217" fmla="*/ 531707 h 1073573"/>
                <a:gd name="connsiteX218" fmla="*/ 203200 w 2699174"/>
                <a:gd name="connsiteY218" fmla="*/ 531707 h 1073573"/>
                <a:gd name="connsiteX219" fmla="*/ 216747 w 2699174"/>
                <a:gd name="connsiteY219" fmla="*/ 531707 h 1073573"/>
                <a:gd name="connsiteX220" fmla="*/ 220134 w 2699174"/>
                <a:gd name="connsiteY220" fmla="*/ 538480 h 1073573"/>
                <a:gd name="connsiteX221" fmla="*/ 240454 w 2699174"/>
                <a:gd name="connsiteY221" fmla="*/ 545253 h 1073573"/>
                <a:gd name="connsiteX222" fmla="*/ 240454 w 2699174"/>
                <a:gd name="connsiteY222" fmla="*/ 555413 h 1073573"/>
                <a:gd name="connsiteX223" fmla="*/ 240454 w 2699174"/>
                <a:gd name="connsiteY223" fmla="*/ 565573 h 1073573"/>
                <a:gd name="connsiteX224" fmla="*/ 243840 w 2699174"/>
                <a:gd name="connsiteY224" fmla="*/ 575733 h 1073573"/>
                <a:gd name="connsiteX225" fmla="*/ 254000 w 2699174"/>
                <a:gd name="connsiteY225" fmla="*/ 592667 h 1073573"/>
                <a:gd name="connsiteX226" fmla="*/ 267547 w 2699174"/>
                <a:gd name="connsiteY226" fmla="*/ 602827 h 1073573"/>
                <a:gd name="connsiteX227" fmla="*/ 284480 w 2699174"/>
                <a:gd name="connsiteY227" fmla="*/ 612987 h 1073573"/>
                <a:gd name="connsiteX228" fmla="*/ 287867 w 2699174"/>
                <a:gd name="connsiteY228" fmla="*/ 623147 h 1073573"/>
                <a:gd name="connsiteX229" fmla="*/ 291254 w 2699174"/>
                <a:gd name="connsiteY229" fmla="*/ 629920 h 1073573"/>
                <a:gd name="connsiteX230" fmla="*/ 301414 w 2699174"/>
                <a:gd name="connsiteY230" fmla="*/ 633307 h 1073573"/>
                <a:gd name="connsiteX231" fmla="*/ 318347 w 2699174"/>
                <a:gd name="connsiteY231" fmla="*/ 633307 h 1073573"/>
                <a:gd name="connsiteX232" fmla="*/ 338667 w 2699174"/>
                <a:gd name="connsiteY232" fmla="*/ 646853 h 1073573"/>
                <a:gd name="connsiteX233" fmla="*/ 338667 w 2699174"/>
                <a:gd name="connsiteY233" fmla="*/ 663787 h 1073573"/>
                <a:gd name="connsiteX234" fmla="*/ 338667 w 2699174"/>
                <a:gd name="connsiteY234" fmla="*/ 663787 h 1073573"/>
                <a:gd name="connsiteX235" fmla="*/ 335280 w 2699174"/>
                <a:gd name="connsiteY235" fmla="*/ 697653 h 1073573"/>
                <a:gd name="connsiteX236" fmla="*/ 335280 w 2699174"/>
                <a:gd name="connsiteY236" fmla="*/ 717973 h 1073573"/>
                <a:gd name="connsiteX237" fmla="*/ 338667 w 2699174"/>
                <a:gd name="connsiteY237" fmla="*/ 728133 h 1073573"/>
                <a:gd name="connsiteX238" fmla="*/ 348827 w 2699174"/>
                <a:gd name="connsiteY238" fmla="*/ 731520 h 1073573"/>
                <a:gd name="connsiteX239" fmla="*/ 372534 w 2699174"/>
                <a:gd name="connsiteY239" fmla="*/ 731520 h 1073573"/>
                <a:gd name="connsiteX240" fmla="*/ 396240 w 2699174"/>
                <a:gd name="connsiteY240" fmla="*/ 734907 h 1073573"/>
                <a:gd name="connsiteX241" fmla="*/ 433494 w 2699174"/>
                <a:gd name="connsiteY241" fmla="*/ 745067 h 1073573"/>
                <a:gd name="connsiteX242" fmla="*/ 440267 w 2699174"/>
                <a:gd name="connsiteY242" fmla="*/ 758613 h 1073573"/>
                <a:gd name="connsiteX243" fmla="*/ 447040 w 2699174"/>
                <a:gd name="connsiteY243" fmla="*/ 778933 h 1073573"/>
                <a:gd name="connsiteX244" fmla="*/ 467360 w 2699174"/>
                <a:gd name="connsiteY244" fmla="*/ 806027 h 1073573"/>
                <a:gd name="connsiteX245" fmla="*/ 480907 w 2699174"/>
                <a:gd name="connsiteY245" fmla="*/ 833120 h 1073573"/>
                <a:gd name="connsiteX246" fmla="*/ 491067 w 2699174"/>
                <a:gd name="connsiteY246" fmla="*/ 846667 h 1073573"/>
                <a:gd name="connsiteX247" fmla="*/ 491067 w 2699174"/>
                <a:gd name="connsiteY247" fmla="*/ 863600 h 1073573"/>
                <a:gd name="connsiteX248" fmla="*/ 511387 w 2699174"/>
                <a:gd name="connsiteY248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269067 w 2699174"/>
                <a:gd name="connsiteY70" fmla="*/ 680720 h 1073573"/>
                <a:gd name="connsiteX71" fmla="*/ 2699174 w 2699174"/>
                <a:gd name="connsiteY71" fmla="*/ 768773 h 1073573"/>
                <a:gd name="connsiteX72" fmla="*/ 1960213 w 2699174"/>
                <a:gd name="connsiteY72" fmla="*/ 571567 h 1073573"/>
                <a:gd name="connsiteX73" fmla="*/ 1968475 w 2699174"/>
                <a:gd name="connsiteY73" fmla="*/ 564620 h 1073573"/>
                <a:gd name="connsiteX74" fmla="*/ 1927380 w 2699174"/>
                <a:gd name="connsiteY74" fmla="*/ 537613 h 1073573"/>
                <a:gd name="connsiteX75" fmla="*/ 1883642 w 2699174"/>
                <a:gd name="connsiteY75" fmla="*/ 500534 h 1073573"/>
                <a:gd name="connsiteX76" fmla="*/ 1880710 w 2699174"/>
                <a:gd name="connsiteY76" fmla="*/ 445131 h 1073573"/>
                <a:gd name="connsiteX77" fmla="*/ 1845977 w 2699174"/>
                <a:gd name="connsiteY77" fmla="*/ 386255 h 1073573"/>
                <a:gd name="connsiteX78" fmla="*/ 1850852 w 2699174"/>
                <a:gd name="connsiteY78" fmla="*/ 340925 h 1073573"/>
                <a:gd name="connsiteX79" fmla="*/ 1807114 w 2699174"/>
                <a:gd name="connsiteY79" fmla="*/ 331721 h 1073573"/>
                <a:gd name="connsiteX80" fmla="*/ 1727733 w 2699174"/>
                <a:gd name="connsiteY80" fmla="*/ 287087 h 1073573"/>
                <a:gd name="connsiteX81" fmla="*/ 1648641 w 2699174"/>
                <a:gd name="connsiteY81" fmla="*/ 267721 h 1073573"/>
                <a:gd name="connsiteX82" fmla="*/ 1639968 w 2699174"/>
                <a:gd name="connsiteY82" fmla="*/ 240715 h 1073573"/>
                <a:gd name="connsiteX83" fmla="*/ 1632617 w 2699174"/>
                <a:gd name="connsiteY83" fmla="*/ 182707 h 1073573"/>
                <a:gd name="connsiteX84" fmla="*/ 1647075 w 2699174"/>
                <a:gd name="connsiteY84" fmla="*/ 132341 h 1073573"/>
                <a:gd name="connsiteX85" fmla="*/ 1702628 w 2699174"/>
                <a:gd name="connsiteY85" fmla="*/ 103164 h 1073573"/>
                <a:gd name="connsiteX86" fmla="*/ 1699696 w 2699174"/>
                <a:gd name="connsiteY86" fmla="*/ 63045 h 1073573"/>
                <a:gd name="connsiteX87" fmla="*/ 1710601 w 2699174"/>
                <a:gd name="connsiteY87" fmla="*/ 6165 h 1073573"/>
                <a:gd name="connsiteX88" fmla="*/ 1618827 w 2699174"/>
                <a:gd name="connsiteY88" fmla="*/ 0 h 1073573"/>
                <a:gd name="connsiteX89" fmla="*/ 1625600 w 2699174"/>
                <a:gd name="connsiteY89" fmla="*/ 16933 h 1073573"/>
                <a:gd name="connsiteX90" fmla="*/ 1615440 w 2699174"/>
                <a:gd name="connsiteY90" fmla="*/ 37253 h 1073573"/>
                <a:gd name="connsiteX91" fmla="*/ 1584960 w 2699174"/>
                <a:gd name="connsiteY91" fmla="*/ 54187 h 1073573"/>
                <a:gd name="connsiteX92" fmla="*/ 1540934 w 2699174"/>
                <a:gd name="connsiteY92" fmla="*/ 118533 h 1073573"/>
                <a:gd name="connsiteX93" fmla="*/ 1507067 w 2699174"/>
                <a:gd name="connsiteY93" fmla="*/ 128693 h 1073573"/>
                <a:gd name="connsiteX94" fmla="*/ 1513840 w 2699174"/>
                <a:gd name="connsiteY94" fmla="*/ 186267 h 1073573"/>
                <a:gd name="connsiteX95" fmla="*/ 1486747 w 2699174"/>
                <a:gd name="connsiteY95" fmla="*/ 216747 h 1073573"/>
                <a:gd name="connsiteX96" fmla="*/ 1486747 w 2699174"/>
                <a:gd name="connsiteY96" fmla="*/ 216747 h 1073573"/>
                <a:gd name="connsiteX97" fmla="*/ 1422400 w 2699174"/>
                <a:gd name="connsiteY97" fmla="*/ 250613 h 1073573"/>
                <a:gd name="connsiteX98" fmla="*/ 1405467 w 2699174"/>
                <a:gd name="connsiteY98" fmla="*/ 277707 h 1073573"/>
                <a:gd name="connsiteX99" fmla="*/ 1405467 w 2699174"/>
                <a:gd name="connsiteY99" fmla="*/ 277707 h 1073573"/>
                <a:gd name="connsiteX100" fmla="*/ 1398694 w 2699174"/>
                <a:gd name="connsiteY100" fmla="*/ 314960 h 1073573"/>
                <a:gd name="connsiteX101" fmla="*/ 1395307 w 2699174"/>
                <a:gd name="connsiteY101" fmla="*/ 338667 h 1073573"/>
                <a:gd name="connsiteX102" fmla="*/ 1371600 w 2699174"/>
                <a:gd name="connsiteY102" fmla="*/ 358987 h 1073573"/>
                <a:gd name="connsiteX103" fmla="*/ 1347894 w 2699174"/>
                <a:gd name="connsiteY103" fmla="*/ 382693 h 1073573"/>
                <a:gd name="connsiteX104" fmla="*/ 1337734 w 2699174"/>
                <a:gd name="connsiteY104" fmla="*/ 403013 h 1073573"/>
                <a:gd name="connsiteX105" fmla="*/ 1334347 w 2699174"/>
                <a:gd name="connsiteY105" fmla="*/ 440267 h 1073573"/>
                <a:gd name="connsiteX106" fmla="*/ 1344507 w 2699174"/>
                <a:gd name="connsiteY106" fmla="*/ 474133 h 1073573"/>
                <a:gd name="connsiteX107" fmla="*/ 1368214 w 2699174"/>
                <a:gd name="connsiteY107" fmla="*/ 504613 h 1073573"/>
                <a:gd name="connsiteX108" fmla="*/ 1378374 w 2699174"/>
                <a:gd name="connsiteY108" fmla="*/ 524933 h 1073573"/>
                <a:gd name="connsiteX109" fmla="*/ 1374987 w 2699174"/>
                <a:gd name="connsiteY109" fmla="*/ 545253 h 1073573"/>
                <a:gd name="connsiteX110" fmla="*/ 1361440 w 2699174"/>
                <a:gd name="connsiteY110" fmla="*/ 562187 h 1073573"/>
                <a:gd name="connsiteX111" fmla="*/ 1341120 w 2699174"/>
                <a:gd name="connsiteY111" fmla="*/ 565573 h 1073573"/>
                <a:gd name="connsiteX112" fmla="*/ 1320800 w 2699174"/>
                <a:gd name="connsiteY112" fmla="*/ 572347 h 1073573"/>
                <a:gd name="connsiteX113" fmla="*/ 1290320 w 2699174"/>
                <a:gd name="connsiteY113" fmla="*/ 568960 h 1073573"/>
                <a:gd name="connsiteX114" fmla="*/ 1259840 w 2699174"/>
                <a:gd name="connsiteY114" fmla="*/ 548640 h 1073573"/>
                <a:gd name="connsiteX115" fmla="*/ 1239520 w 2699174"/>
                <a:gd name="connsiteY115" fmla="*/ 538480 h 1073573"/>
                <a:gd name="connsiteX116" fmla="*/ 1205654 w 2699174"/>
                <a:gd name="connsiteY116" fmla="*/ 535093 h 1073573"/>
                <a:gd name="connsiteX117" fmla="*/ 1185334 w 2699174"/>
                <a:gd name="connsiteY117" fmla="*/ 531707 h 1073573"/>
                <a:gd name="connsiteX118" fmla="*/ 1158240 w 2699174"/>
                <a:gd name="connsiteY118" fmla="*/ 524933 h 1073573"/>
                <a:gd name="connsiteX119" fmla="*/ 1124374 w 2699174"/>
                <a:gd name="connsiteY119" fmla="*/ 528320 h 1073573"/>
                <a:gd name="connsiteX120" fmla="*/ 1107440 w 2699174"/>
                <a:gd name="connsiteY120" fmla="*/ 565573 h 1073573"/>
                <a:gd name="connsiteX121" fmla="*/ 1090507 w 2699174"/>
                <a:gd name="connsiteY121" fmla="*/ 575733 h 1073573"/>
                <a:gd name="connsiteX122" fmla="*/ 1060027 w 2699174"/>
                <a:gd name="connsiteY122" fmla="*/ 579120 h 1073573"/>
                <a:gd name="connsiteX123" fmla="*/ 1019387 w 2699174"/>
                <a:gd name="connsiteY123" fmla="*/ 579120 h 1073573"/>
                <a:gd name="connsiteX124" fmla="*/ 982134 w 2699174"/>
                <a:gd name="connsiteY124" fmla="*/ 579120 h 1073573"/>
                <a:gd name="connsiteX125" fmla="*/ 951654 w 2699174"/>
                <a:gd name="connsiteY125" fmla="*/ 582507 h 1073573"/>
                <a:gd name="connsiteX126" fmla="*/ 924560 w 2699174"/>
                <a:gd name="connsiteY126" fmla="*/ 609600 h 1073573"/>
                <a:gd name="connsiteX127" fmla="*/ 900854 w 2699174"/>
                <a:gd name="connsiteY127" fmla="*/ 640080 h 1073573"/>
                <a:gd name="connsiteX128" fmla="*/ 890694 w 2699174"/>
                <a:gd name="connsiteY128" fmla="*/ 667173 h 1073573"/>
                <a:gd name="connsiteX129" fmla="*/ 850054 w 2699174"/>
                <a:gd name="connsiteY129" fmla="*/ 697653 h 1073573"/>
                <a:gd name="connsiteX130" fmla="*/ 802640 w 2699174"/>
                <a:gd name="connsiteY130" fmla="*/ 728133 h 1073573"/>
                <a:gd name="connsiteX131" fmla="*/ 785707 w 2699174"/>
                <a:gd name="connsiteY131" fmla="*/ 748453 h 1073573"/>
                <a:gd name="connsiteX132" fmla="*/ 778934 w 2699174"/>
                <a:gd name="connsiteY132" fmla="*/ 799253 h 1073573"/>
                <a:gd name="connsiteX133" fmla="*/ 775547 w 2699174"/>
                <a:gd name="connsiteY133" fmla="*/ 812800 h 1073573"/>
                <a:gd name="connsiteX134" fmla="*/ 755227 w 2699174"/>
                <a:gd name="connsiteY134" fmla="*/ 812800 h 1073573"/>
                <a:gd name="connsiteX135" fmla="*/ 738294 w 2699174"/>
                <a:gd name="connsiteY135" fmla="*/ 792480 h 1073573"/>
                <a:gd name="connsiteX136" fmla="*/ 738294 w 2699174"/>
                <a:gd name="connsiteY136" fmla="*/ 792480 h 1073573"/>
                <a:gd name="connsiteX137" fmla="*/ 714587 w 2699174"/>
                <a:gd name="connsiteY137" fmla="*/ 775547 h 1073573"/>
                <a:gd name="connsiteX138" fmla="*/ 721360 w 2699174"/>
                <a:gd name="connsiteY138" fmla="*/ 738293 h 1073573"/>
                <a:gd name="connsiteX139" fmla="*/ 721360 w 2699174"/>
                <a:gd name="connsiteY139" fmla="*/ 714587 h 1073573"/>
                <a:gd name="connsiteX140" fmla="*/ 721360 w 2699174"/>
                <a:gd name="connsiteY140" fmla="*/ 694267 h 1073573"/>
                <a:gd name="connsiteX141" fmla="*/ 717974 w 2699174"/>
                <a:gd name="connsiteY141" fmla="*/ 663787 h 1073573"/>
                <a:gd name="connsiteX142" fmla="*/ 707814 w 2699174"/>
                <a:gd name="connsiteY142" fmla="*/ 640080 h 1073573"/>
                <a:gd name="connsiteX143" fmla="*/ 711200 w 2699174"/>
                <a:gd name="connsiteY143" fmla="*/ 609600 h 1073573"/>
                <a:gd name="connsiteX144" fmla="*/ 707814 w 2699174"/>
                <a:gd name="connsiteY144" fmla="*/ 589280 h 1073573"/>
                <a:gd name="connsiteX145" fmla="*/ 697654 w 2699174"/>
                <a:gd name="connsiteY145" fmla="*/ 562187 h 1073573"/>
                <a:gd name="connsiteX146" fmla="*/ 687494 w 2699174"/>
                <a:gd name="connsiteY146" fmla="*/ 555413 h 1073573"/>
                <a:gd name="connsiteX147" fmla="*/ 657014 w 2699174"/>
                <a:gd name="connsiteY147" fmla="*/ 545253 h 1073573"/>
                <a:gd name="connsiteX148" fmla="*/ 602827 w 2699174"/>
                <a:gd name="connsiteY148" fmla="*/ 545253 h 1073573"/>
                <a:gd name="connsiteX149" fmla="*/ 565574 w 2699174"/>
                <a:gd name="connsiteY149" fmla="*/ 541867 h 1073573"/>
                <a:gd name="connsiteX150" fmla="*/ 538480 w 2699174"/>
                <a:gd name="connsiteY150" fmla="*/ 538480 h 1073573"/>
                <a:gd name="connsiteX151" fmla="*/ 538480 w 2699174"/>
                <a:gd name="connsiteY151" fmla="*/ 538480 h 1073573"/>
                <a:gd name="connsiteX152" fmla="*/ 494454 w 2699174"/>
                <a:gd name="connsiteY152" fmla="*/ 518160 h 1073573"/>
                <a:gd name="connsiteX153" fmla="*/ 474134 w 2699174"/>
                <a:gd name="connsiteY153" fmla="*/ 501227 h 1073573"/>
                <a:gd name="connsiteX154" fmla="*/ 467360 w 2699174"/>
                <a:gd name="connsiteY154" fmla="*/ 491067 h 1073573"/>
                <a:gd name="connsiteX155" fmla="*/ 423334 w 2699174"/>
                <a:gd name="connsiteY155" fmla="*/ 484293 h 1073573"/>
                <a:gd name="connsiteX156" fmla="*/ 389467 w 2699174"/>
                <a:gd name="connsiteY156" fmla="*/ 494453 h 1073573"/>
                <a:gd name="connsiteX157" fmla="*/ 362374 w 2699174"/>
                <a:gd name="connsiteY157" fmla="*/ 491067 h 1073573"/>
                <a:gd name="connsiteX158" fmla="*/ 335280 w 2699174"/>
                <a:gd name="connsiteY158" fmla="*/ 467360 h 1073573"/>
                <a:gd name="connsiteX159" fmla="*/ 308187 w 2699174"/>
                <a:gd name="connsiteY159" fmla="*/ 457200 h 1073573"/>
                <a:gd name="connsiteX160" fmla="*/ 274320 w 2699174"/>
                <a:gd name="connsiteY160" fmla="*/ 433493 h 1073573"/>
                <a:gd name="connsiteX161" fmla="*/ 264160 w 2699174"/>
                <a:gd name="connsiteY161" fmla="*/ 403013 h 1073573"/>
                <a:gd name="connsiteX162" fmla="*/ 243840 w 2699174"/>
                <a:gd name="connsiteY162" fmla="*/ 392853 h 1073573"/>
                <a:gd name="connsiteX163" fmla="*/ 223520 w 2699174"/>
                <a:gd name="connsiteY163" fmla="*/ 375920 h 1073573"/>
                <a:gd name="connsiteX164" fmla="*/ 203200 w 2699174"/>
                <a:gd name="connsiteY164" fmla="*/ 345440 h 1073573"/>
                <a:gd name="connsiteX165" fmla="*/ 203200 w 2699174"/>
                <a:gd name="connsiteY165" fmla="*/ 345440 h 1073573"/>
                <a:gd name="connsiteX166" fmla="*/ 172720 w 2699174"/>
                <a:gd name="connsiteY166" fmla="*/ 294640 h 1073573"/>
                <a:gd name="connsiteX167" fmla="*/ 152400 w 2699174"/>
                <a:gd name="connsiteY167" fmla="*/ 284480 h 1073573"/>
                <a:gd name="connsiteX168" fmla="*/ 135467 w 2699174"/>
                <a:gd name="connsiteY168" fmla="*/ 247227 h 1073573"/>
                <a:gd name="connsiteX169" fmla="*/ 125307 w 2699174"/>
                <a:gd name="connsiteY169" fmla="*/ 223520 h 1073573"/>
                <a:gd name="connsiteX170" fmla="*/ 111760 w 2699174"/>
                <a:gd name="connsiteY170" fmla="*/ 209973 h 1073573"/>
                <a:gd name="connsiteX171" fmla="*/ 84667 w 2699174"/>
                <a:gd name="connsiteY171" fmla="*/ 193040 h 1073573"/>
                <a:gd name="connsiteX172" fmla="*/ 64347 w 2699174"/>
                <a:gd name="connsiteY172" fmla="*/ 182880 h 1073573"/>
                <a:gd name="connsiteX173" fmla="*/ 47414 w 2699174"/>
                <a:gd name="connsiteY173" fmla="*/ 182880 h 1073573"/>
                <a:gd name="connsiteX174" fmla="*/ 37254 w 2699174"/>
                <a:gd name="connsiteY174" fmla="*/ 189653 h 1073573"/>
                <a:gd name="connsiteX175" fmla="*/ 30480 w 2699174"/>
                <a:gd name="connsiteY175" fmla="*/ 203200 h 1073573"/>
                <a:gd name="connsiteX176" fmla="*/ 27094 w 2699174"/>
                <a:gd name="connsiteY176" fmla="*/ 230293 h 1073573"/>
                <a:gd name="connsiteX177" fmla="*/ 16934 w 2699174"/>
                <a:gd name="connsiteY177" fmla="*/ 247227 h 1073573"/>
                <a:gd name="connsiteX178" fmla="*/ 6774 w 2699174"/>
                <a:gd name="connsiteY178" fmla="*/ 257387 h 1073573"/>
                <a:gd name="connsiteX179" fmla="*/ 3387 w 2699174"/>
                <a:gd name="connsiteY179" fmla="*/ 270933 h 1073573"/>
                <a:gd name="connsiteX180" fmla="*/ 0 w 2699174"/>
                <a:gd name="connsiteY180" fmla="*/ 284480 h 1073573"/>
                <a:gd name="connsiteX181" fmla="*/ 0 w 2699174"/>
                <a:gd name="connsiteY181" fmla="*/ 304800 h 1073573"/>
                <a:gd name="connsiteX182" fmla="*/ 0 w 2699174"/>
                <a:gd name="connsiteY182" fmla="*/ 328507 h 1073573"/>
                <a:gd name="connsiteX183" fmla="*/ 0 w 2699174"/>
                <a:gd name="connsiteY183" fmla="*/ 335280 h 1073573"/>
                <a:gd name="connsiteX184" fmla="*/ 13547 w 2699174"/>
                <a:gd name="connsiteY184" fmla="*/ 348827 h 1073573"/>
                <a:gd name="connsiteX185" fmla="*/ 13547 w 2699174"/>
                <a:gd name="connsiteY185" fmla="*/ 352213 h 1073573"/>
                <a:gd name="connsiteX186" fmla="*/ 20320 w 2699174"/>
                <a:gd name="connsiteY186" fmla="*/ 362373 h 1073573"/>
                <a:gd name="connsiteX187" fmla="*/ 13547 w 2699174"/>
                <a:gd name="connsiteY187" fmla="*/ 369147 h 1073573"/>
                <a:gd name="connsiteX188" fmla="*/ 16934 w 2699174"/>
                <a:gd name="connsiteY188" fmla="*/ 392853 h 1073573"/>
                <a:gd name="connsiteX189" fmla="*/ 13547 w 2699174"/>
                <a:gd name="connsiteY189" fmla="*/ 406400 h 1073573"/>
                <a:gd name="connsiteX190" fmla="*/ 10160 w 2699174"/>
                <a:gd name="connsiteY190" fmla="*/ 416560 h 1073573"/>
                <a:gd name="connsiteX191" fmla="*/ 6774 w 2699174"/>
                <a:gd name="connsiteY191" fmla="*/ 430107 h 1073573"/>
                <a:gd name="connsiteX192" fmla="*/ 3387 w 2699174"/>
                <a:gd name="connsiteY192" fmla="*/ 440267 h 1073573"/>
                <a:gd name="connsiteX193" fmla="*/ 16934 w 2699174"/>
                <a:gd name="connsiteY193" fmla="*/ 443653 h 1073573"/>
                <a:gd name="connsiteX194" fmla="*/ 20320 w 2699174"/>
                <a:gd name="connsiteY194" fmla="*/ 450427 h 1073573"/>
                <a:gd name="connsiteX195" fmla="*/ 23707 w 2699174"/>
                <a:gd name="connsiteY195" fmla="*/ 457200 h 1073573"/>
                <a:gd name="connsiteX196" fmla="*/ 30480 w 2699174"/>
                <a:gd name="connsiteY196" fmla="*/ 460587 h 1073573"/>
                <a:gd name="connsiteX197" fmla="*/ 40640 w 2699174"/>
                <a:gd name="connsiteY197" fmla="*/ 474133 h 1073573"/>
                <a:gd name="connsiteX198" fmla="*/ 47414 w 2699174"/>
                <a:gd name="connsiteY198" fmla="*/ 474133 h 1073573"/>
                <a:gd name="connsiteX199" fmla="*/ 54187 w 2699174"/>
                <a:gd name="connsiteY199" fmla="*/ 463973 h 1073573"/>
                <a:gd name="connsiteX200" fmla="*/ 71120 w 2699174"/>
                <a:gd name="connsiteY200" fmla="*/ 460587 h 1073573"/>
                <a:gd name="connsiteX201" fmla="*/ 88054 w 2699174"/>
                <a:gd name="connsiteY201" fmla="*/ 460587 h 1073573"/>
                <a:gd name="connsiteX202" fmla="*/ 98214 w 2699174"/>
                <a:gd name="connsiteY202" fmla="*/ 460587 h 1073573"/>
                <a:gd name="connsiteX203" fmla="*/ 115147 w 2699174"/>
                <a:gd name="connsiteY203" fmla="*/ 463973 h 1073573"/>
                <a:gd name="connsiteX204" fmla="*/ 128694 w 2699174"/>
                <a:gd name="connsiteY204" fmla="*/ 470747 h 1073573"/>
                <a:gd name="connsiteX205" fmla="*/ 138854 w 2699174"/>
                <a:gd name="connsiteY205" fmla="*/ 480907 h 1073573"/>
                <a:gd name="connsiteX206" fmla="*/ 135467 w 2699174"/>
                <a:gd name="connsiteY206" fmla="*/ 491067 h 1073573"/>
                <a:gd name="connsiteX207" fmla="*/ 132080 w 2699174"/>
                <a:gd name="connsiteY207" fmla="*/ 504613 h 1073573"/>
                <a:gd name="connsiteX208" fmla="*/ 132080 w 2699174"/>
                <a:gd name="connsiteY208" fmla="*/ 504613 h 1073573"/>
                <a:gd name="connsiteX209" fmla="*/ 125307 w 2699174"/>
                <a:gd name="connsiteY209" fmla="*/ 524933 h 1073573"/>
                <a:gd name="connsiteX210" fmla="*/ 135467 w 2699174"/>
                <a:gd name="connsiteY210" fmla="*/ 552027 h 1073573"/>
                <a:gd name="connsiteX211" fmla="*/ 142240 w 2699174"/>
                <a:gd name="connsiteY211" fmla="*/ 555413 h 1073573"/>
                <a:gd name="connsiteX212" fmla="*/ 155787 w 2699174"/>
                <a:gd name="connsiteY212" fmla="*/ 555413 h 1073573"/>
                <a:gd name="connsiteX213" fmla="*/ 172720 w 2699174"/>
                <a:gd name="connsiteY213" fmla="*/ 555413 h 1073573"/>
                <a:gd name="connsiteX214" fmla="*/ 186267 w 2699174"/>
                <a:gd name="connsiteY214" fmla="*/ 541867 h 1073573"/>
                <a:gd name="connsiteX215" fmla="*/ 193040 w 2699174"/>
                <a:gd name="connsiteY215" fmla="*/ 535093 h 1073573"/>
                <a:gd name="connsiteX216" fmla="*/ 193040 w 2699174"/>
                <a:gd name="connsiteY216" fmla="*/ 531707 h 1073573"/>
                <a:gd name="connsiteX217" fmla="*/ 203200 w 2699174"/>
                <a:gd name="connsiteY217" fmla="*/ 531707 h 1073573"/>
                <a:gd name="connsiteX218" fmla="*/ 216747 w 2699174"/>
                <a:gd name="connsiteY218" fmla="*/ 531707 h 1073573"/>
                <a:gd name="connsiteX219" fmla="*/ 220134 w 2699174"/>
                <a:gd name="connsiteY219" fmla="*/ 538480 h 1073573"/>
                <a:gd name="connsiteX220" fmla="*/ 240454 w 2699174"/>
                <a:gd name="connsiteY220" fmla="*/ 545253 h 1073573"/>
                <a:gd name="connsiteX221" fmla="*/ 240454 w 2699174"/>
                <a:gd name="connsiteY221" fmla="*/ 555413 h 1073573"/>
                <a:gd name="connsiteX222" fmla="*/ 240454 w 2699174"/>
                <a:gd name="connsiteY222" fmla="*/ 565573 h 1073573"/>
                <a:gd name="connsiteX223" fmla="*/ 243840 w 2699174"/>
                <a:gd name="connsiteY223" fmla="*/ 575733 h 1073573"/>
                <a:gd name="connsiteX224" fmla="*/ 254000 w 2699174"/>
                <a:gd name="connsiteY224" fmla="*/ 592667 h 1073573"/>
                <a:gd name="connsiteX225" fmla="*/ 267547 w 2699174"/>
                <a:gd name="connsiteY225" fmla="*/ 602827 h 1073573"/>
                <a:gd name="connsiteX226" fmla="*/ 284480 w 2699174"/>
                <a:gd name="connsiteY226" fmla="*/ 612987 h 1073573"/>
                <a:gd name="connsiteX227" fmla="*/ 287867 w 2699174"/>
                <a:gd name="connsiteY227" fmla="*/ 623147 h 1073573"/>
                <a:gd name="connsiteX228" fmla="*/ 291254 w 2699174"/>
                <a:gd name="connsiteY228" fmla="*/ 629920 h 1073573"/>
                <a:gd name="connsiteX229" fmla="*/ 301414 w 2699174"/>
                <a:gd name="connsiteY229" fmla="*/ 633307 h 1073573"/>
                <a:gd name="connsiteX230" fmla="*/ 318347 w 2699174"/>
                <a:gd name="connsiteY230" fmla="*/ 633307 h 1073573"/>
                <a:gd name="connsiteX231" fmla="*/ 338667 w 2699174"/>
                <a:gd name="connsiteY231" fmla="*/ 646853 h 1073573"/>
                <a:gd name="connsiteX232" fmla="*/ 338667 w 2699174"/>
                <a:gd name="connsiteY232" fmla="*/ 663787 h 1073573"/>
                <a:gd name="connsiteX233" fmla="*/ 338667 w 2699174"/>
                <a:gd name="connsiteY233" fmla="*/ 663787 h 1073573"/>
                <a:gd name="connsiteX234" fmla="*/ 335280 w 2699174"/>
                <a:gd name="connsiteY234" fmla="*/ 697653 h 1073573"/>
                <a:gd name="connsiteX235" fmla="*/ 335280 w 2699174"/>
                <a:gd name="connsiteY235" fmla="*/ 717973 h 1073573"/>
                <a:gd name="connsiteX236" fmla="*/ 338667 w 2699174"/>
                <a:gd name="connsiteY236" fmla="*/ 728133 h 1073573"/>
                <a:gd name="connsiteX237" fmla="*/ 348827 w 2699174"/>
                <a:gd name="connsiteY237" fmla="*/ 731520 h 1073573"/>
                <a:gd name="connsiteX238" fmla="*/ 372534 w 2699174"/>
                <a:gd name="connsiteY238" fmla="*/ 731520 h 1073573"/>
                <a:gd name="connsiteX239" fmla="*/ 396240 w 2699174"/>
                <a:gd name="connsiteY239" fmla="*/ 734907 h 1073573"/>
                <a:gd name="connsiteX240" fmla="*/ 433494 w 2699174"/>
                <a:gd name="connsiteY240" fmla="*/ 745067 h 1073573"/>
                <a:gd name="connsiteX241" fmla="*/ 440267 w 2699174"/>
                <a:gd name="connsiteY241" fmla="*/ 758613 h 1073573"/>
                <a:gd name="connsiteX242" fmla="*/ 447040 w 2699174"/>
                <a:gd name="connsiteY242" fmla="*/ 778933 h 1073573"/>
                <a:gd name="connsiteX243" fmla="*/ 467360 w 2699174"/>
                <a:gd name="connsiteY243" fmla="*/ 806027 h 1073573"/>
                <a:gd name="connsiteX244" fmla="*/ 480907 w 2699174"/>
                <a:gd name="connsiteY244" fmla="*/ 833120 h 1073573"/>
                <a:gd name="connsiteX245" fmla="*/ 491067 w 2699174"/>
                <a:gd name="connsiteY245" fmla="*/ 846667 h 1073573"/>
                <a:gd name="connsiteX246" fmla="*/ 491067 w 2699174"/>
                <a:gd name="connsiteY246" fmla="*/ 863600 h 1073573"/>
                <a:gd name="connsiteX247" fmla="*/ 511387 w 2699174"/>
                <a:gd name="connsiteY247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231814 w 2699174"/>
                <a:gd name="connsiteY69" fmla="*/ 667173 h 1073573"/>
                <a:gd name="connsiteX70" fmla="*/ 2699174 w 2699174"/>
                <a:gd name="connsiteY70" fmla="*/ 768773 h 1073573"/>
                <a:gd name="connsiteX71" fmla="*/ 1960213 w 2699174"/>
                <a:gd name="connsiteY71" fmla="*/ 571567 h 1073573"/>
                <a:gd name="connsiteX72" fmla="*/ 1968475 w 2699174"/>
                <a:gd name="connsiteY72" fmla="*/ 564620 h 1073573"/>
                <a:gd name="connsiteX73" fmla="*/ 1927380 w 2699174"/>
                <a:gd name="connsiteY73" fmla="*/ 537613 h 1073573"/>
                <a:gd name="connsiteX74" fmla="*/ 1883642 w 2699174"/>
                <a:gd name="connsiteY74" fmla="*/ 500534 h 1073573"/>
                <a:gd name="connsiteX75" fmla="*/ 1880710 w 2699174"/>
                <a:gd name="connsiteY75" fmla="*/ 445131 h 1073573"/>
                <a:gd name="connsiteX76" fmla="*/ 1845977 w 2699174"/>
                <a:gd name="connsiteY76" fmla="*/ 386255 h 1073573"/>
                <a:gd name="connsiteX77" fmla="*/ 1850852 w 2699174"/>
                <a:gd name="connsiteY77" fmla="*/ 340925 h 1073573"/>
                <a:gd name="connsiteX78" fmla="*/ 1807114 w 2699174"/>
                <a:gd name="connsiteY78" fmla="*/ 331721 h 1073573"/>
                <a:gd name="connsiteX79" fmla="*/ 1727733 w 2699174"/>
                <a:gd name="connsiteY79" fmla="*/ 287087 h 1073573"/>
                <a:gd name="connsiteX80" fmla="*/ 1648641 w 2699174"/>
                <a:gd name="connsiteY80" fmla="*/ 267721 h 1073573"/>
                <a:gd name="connsiteX81" fmla="*/ 1639968 w 2699174"/>
                <a:gd name="connsiteY81" fmla="*/ 240715 h 1073573"/>
                <a:gd name="connsiteX82" fmla="*/ 1632617 w 2699174"/>
                <a:gd name="connsiteY82" fmla="*/ 182707 h 1073573"/>
                <a:gd name="connsiteX83" fmla="*/ 1647075 w 2699174"/>
                <a:gd name="connsiteY83" fmla="*/ 132341 h 1073573"/>
                <a:gd name="connsiteX84" fmla="*/ 1702628 w 2699174"/>
                <a:gd name="connsiteY84" fmla="*/ 103164 h 1073573"/>
                <a:gd name="connsiteX85" fmla="*/ 1699696 w 2699174"/>
                <a:gd name="connsiteY85" fmla="*/ 63045 h 1073573"/>
                <a:gd name="connsiteX86" fmla="*/ 1710601 w 2699174"/>
                <a:gd name="connsiteY86" fmla="*/ 6165 h 1073573"/>
                <a:gd name="connsiteX87" fmla="*/ 1618827 w 2699174"/>
                <a:gd name="connsiteY87" fmla="*/ 0 h 1073573"/>
                <a:gd name="connsiteX88" fmla="*/ 1625600 w 2699174"/>
                <a:gd name="connsiteY88" fmla="*/ 16933 h 1073573"/>
                <a:gd name="connsiteX89" fmla="*/ 1615440 w 2699174"/>
                <a:gd name="connsiteY89" fmla="*/ 37253 h 1073573"/>
                <a:gd name="connsiteX90" fmla="*/ 1584960 w 2699174"/>
                <a:gd name="connsiteY90" fmla="*/ 54187 h 1073573"/>
                <a:gd name="connsiteX91" fmla="*/ 1540934 w 2699174"/>
                <a:gd name="connsiteY91" fmla="*/ 118533 h 1073573"/>
                <a:gd name="connsiteX92" fmla="*/ 1507067 w 2699174"/>
                <a:gd name="connsiteY92" fmla="*/ 128693 h 1073573"/>
                <a:gd name="connsiteX93" fmla="*/ 1513840 w 2699174"/>
                <a:gd name="connsiteY93" fmla="*/ 186267 h 1073573"/>
                <a:gd name="connsiteX94" fmla="*/ 1486747 w 2699174"/>
                <a:gd name="connsiteY94" fmla="*/ 216747 h 1073573"/>
                <a:gd name="connsiteX95" fmla="*/ 1486747 w 2699174"/>
                <a:gd name="connsiteY95" fmla="*/ 216747 h 1073573"/>
                <a:gd name="connsiteX96" fmla="*/ 1422400 w 2699174"/>
                <a:gd name="connsiteY96" fmla="*/ 250613 h 1073573"/>
                <a:gd name="connsiteX97" fmla="*/ 1405467 w 2699174"/>
                <a:gd name="connsiteY97" fmla="*/ 277707 h 1073573"/>
                <a:gd name="connsiteX98" fmla="*/ 1405467 w 2699174"/>
                <a:gd name="connsiteY98" fmla="*/ 277707 h 1073573"/>
                <a:gd name="connsiteX99" fmla="*/ 1398694 w 2699174"/>
                <a:gd name="connsiteY99" fmla="*/ 314960 h 1073573"/>
                <a:gd name="connsiteX100" fmla="*/ 1395307 w 2699174"/>
                <a:gd name="connsiteY100" fmla="*/ 338667 h 1073573"/>
                <a:gd name="connsiteX101" fmla="*/ 1371600 w 2699174"/>
                <a:gd name="connsiteY101" fmla="*/ 358987 h 1073573"/>
                <a:gd name="connsiteX102" fmla="*/ 1347894 w 2699174"/>
                <a:gd name="connsiteY102" fmla="*/ 382693 h 1073573"/>
                <a:gd name="connsiteX103" fmla="*/ 1337734 w 2699174"/>
                <a:gd name="connsiteY103" fmla="*/ 403013 h 1073573"/>
                <a:gd name="connsiteX104" fmla="*/ 1334347 w 2699174"/>
                <a:gd name="connsiteY104" fmla="*/ 440267 h 1073573"/>
                <a:gd name="connsiteX105" fmla="*/ 1344507 w 2699174"/>
                <a:gd name="connsiteY105" fmla="*/ 474133 h 1073573"/>
                <a:gd name="connsiteX106" fmla="*/ 1368214 w 2699174"/>
                <a:gd name="connsiteY106" fmla="*/ 504613 h 1073573"/>
                <a:gd name="connsiteX107" fmla="*/ 1378374 w 2699174"/>
                <a:gd name="connsiteY107" fmla="*/ 524933 h 1073573"/>
                <a:gd name="connsiteX108" fmla="*/ 1374987 w 2699174"/>
                <a:gd name="connsiteY108" fmla="*/ 545253 h 1073573"/>
                <a:gd name="connsiteX109" fmla="*/ 1361440 w 2699174"/>
                <a:gd name="connsiteY109" fmla="*/ 562187 h 1073573"/>
                <a:gd name="connsiteX110" fmla="*/ 1341120 w 2699174"/>
                <a:gd name="connsiteY110" fmla="*/ 565573 h 1073573"/>
                <a:gd name="connsiteX111" fmla="*/ 1320800 w 2699174"/>
                <a:gd name="connsiteY111" fmla="*/ 572347 h 1073573"/>
                <a:gd name="connsiteX112" fmla="*/ 1290320 w 2699174"/>
                <a:gd name="connsiteY112" fmla="*/ 568960 h 1073573"/>
                <a:gd name="connsiteX113" fmla="*/ 1259840 w 2699174"/>
                <a:gd name="connsiteY113" fmla="*/ 548640 h 1073573"/>
                <a:gd name="connsiteX114" fmla="*/ 1239520 w 2699174"/>
                <a:gd name="connsiteY114" fmla="*/ 538480 h 1073573"/>
                <a:gd name="connsiteX115" fmla="*/ 1205654 w 2699174"/>
                <a:gd name="connsiteY115" fmla="*/ 535093 h 1073573"/>
                <a:gd name="connsiteX116" fmla="*/ 1185334 w 2699174"/>
                <a:gd name="connsiteY116" fmla="*/ 531707 h 1073573"/>
                <a:gd name="connsiteX117" fmla="*/ 1158240 w 2699174"/>
                <a:gd name="connsiteY117" fmla="*/ 524933 h 1073573"/>
                <a:gd name="connsiteX118" fmla="*/ 1124374 w 2699174"/>
                <a:gd name="connsiteY118" fmla="*/ 528320 h 1073573"/>
                <a:gd name="connsiteX119" fmla="*/ 1107440 w 2699174"/>
                <a:gd name="connsiteY119" fmla="*/ 565573 h 1073573"/>
                <a:gd name="connsiteX120" fmla="*/ 1090507 w 2699174"/>
                <a:gd name="connsiteY120" fmla="*/ 575733 h 1073573"/>
                <a:gd name="connsiteX121" fmla="*/ 1060027 w 2699174"/>
                <a:gd name="connsiteY121" fmla="*/ 579120 h 1073573"/>
                <a:gd name="connsiteX122" fmla="*/ 1019387 w 2699174"/>
                <a:gd name="connsiteY122" fmla="*/ 579120 h 1073573"/>
                <a:gd name="connsiteX123" fmla="*/ 982134 w 2699174"/>
                <a:gd name="connsiteY123" fmla="*/ 579120 h 1073573"/>
                <a:gd name="connsiteX124" fmla="*/ 951654 w 2699174"/>
                <a:gd name="connsiteY124" fmla="*/ 582507 h 1073573"/>
                <a:gd name="connsiteX125" fmla="*/ 924560 w 2699174"/>
                <a:gd name="connsiteY125" fmla="*/ 609600 h 1073573"/>
                <a:gd name="connsiteX126" fmla="*/ 900854 w 2699174"/>
                <a:gd name="connsiteY126" fmla="*/ 640080 h 1073573"/>
                <a:gd name="connsiteX127" fmla="*/ 890694 w 2699174"/>
                <a:gd name="connsiteY127" fmla="*/ 667173 h 1073573"/>
                <a:gd name="connsiteX128" fmla="*/ 850054 w 2699174"/>
                <a:gd name="connsiteY128" fmla="*/ 697653 h 1073573"/>
                <a:gd name="connsiteX129" fmla="*/ 802640 w 2699174"/>
                <a:gd name="connsiteY129" fmla="*/ 728133 h 1073573"/>
                <a:gd name="connsiteX130" fmla="*/ 785707 w 2699174"/>
                <a:gd name="connsiteY130" fmla="*/ 748453 h 1073573"/>
                <a:gd name="connsiteX131" fmla="*/ 778934 w 2699174"/>
                <a:gd name="connsiteY131" fmla="*/ 799253 h 1073573"/>
                <a:gd name="connsiteX132" fmla="*/ 775547 w 2699174"/>
                <a:gd name="connsiteY132" fmla="*/ 812800 h 1073573"/>
                <a:gd name="connsiteX133" fmla="*/ 755227 w 2699174"/>
                <a:gd name="connsiteY133" fmla="*/ 812800 h 1073573"/>
                <a:gd name="connsiteX134" fmla="*/ 738294 w 2699174"/>
                <a:gd name="connsiteY134" fmla="*/ 792480 h 1073573"/>
                <a:gd name="connsiteX135" fmla="*/ 738294 w 2699174"/>
                <a:gd name="connsiteY135" fmla="*/ 792480 h 1073573"/>
                <a:gd name="connsiteX136" fmla="*/ 714587 w 2699174"/>
                <a:gd name="connsiteY136" fmla="*/ 775547 h 1073573"/>
                <a:gd name="connsiteX137" fmla="*/ 721360 w 2699174"/>
                <a:gd name="connsiteY137" fmla="*/ 738293 h 1073573"/>
                <a:gd name="connsiteX138" fmla="*/ 721360 w 2699174"/>
                <a:gd name="connsiteY138" fmla="*/ 714587 h 1073573"/>
                <a:gd name="connsiteX139" fmla="*/ 721360 w 2699174"/>
                <a:gd name="connsiteY139" fmla="*/ 694267 h 1073573"/>
                <a:gd name="connsiteX140" fmla="*/ 717974 w 2699174"/>
                <a:gd name="connsiteY140" fmla="*/ 663787 h 1073573"/>
                <a:gd name="connsiteX141" fmla="*/ 707814 w 2699174"/>
                <a:gd name="connsiteY141" fmla="*/ 640080 h 1073573"/>
                <a:gd name="connsiteX142" fmla="*/ 711200 w 2699174"/>
                <a:gd name="connsiteY142" fmla="*/ 609600 h 1073573"/>
                <a:gd name="connsiteX143" fmla="*/ 707814 w 2699174"/>
                <a:gd name="connsiteY143" fmla="*/ 589280 h 1073573"/>
                <a:gd name="connsiteX144" fmla="*/ 697654 w 2699174"/>
                <a:gd name="connsiteY144" fmla="*/ 562187 h 1073573"/>
                <a:gd name="connsiteX145" fmla="*/ 687494 w 2699174"/>
                <a:gd name="connsiteY145" fmla="*/ 555413 h 1073573"/>
                <a:gd name="connsiteX146" fmla="*/ 657014 w 2699174"/>
                <a:gd name="connsiteY146" fmla="*/ 545253 h 1073573"/>
                <a:gd name="connsiteX147" fmla="*/ 602827 w 2699174"/>
                <a:gd name="connsiteY147" fmla="*/ 545253 h 1073573"/>
                <a:gd name="connsiteX148" fmla="*/ 565574 w 2699174"/>
                <a:gd name="connsiteY148" fmla="*/ 541867 h 1073573"/>
                <a:gd name="connsiteX149" fmla="*/ 538480 w 2699174"/>
                <a:gd name="connsiteY149" fmla="*/ 538480 h 1073573"/>
                <a:gd name="connsiteX150" fmla="*/ 538480 w 2699174"/>
                <a:gd name="connsiteY150" fmla="*/ 538480 h 1073573"/>
                <a:gd name="connsiteX151" fmla="*/ 494454 w 2699174"/>
                <a:gd name="connsiteY151" fmla="*/ 518160 h 1073573"/>
                <a:gd name="connsiteX152" fmla="*/ 474134 w 2699174"/>
                <a:gd name="connsiteY152" fmla="*/ 501227 h 1073573"/>
                <a:gd name="connsiteX153" fmla="*/ 467360 w 2699174"/>
                <a:gd name="connsiteY153" fmla="*/ 491067 h 1073573"/>
                <a:gd name="connsiteX154" fmla="*/ 423334 w 2699174"/>
                <a:gd name="connsiteY154" fmla="*/ 484293 h 1073573"/>
                <a:gd name="connsiteX155" fmla="*/ 389467 w 2699174"/>
                <a:gd name="connsiteY155" fmla="*/ 494453 h 1073573"/>
                <a:gd name="connsiteX156" fmla="*/ 362374 w 2699174"/>
                <a:gd name="connsiteY156" fmla="*/ 491067 h 1073573"/>
                <a:gd name="connsiteX157" fmla="*/ 335280 w 2699174"/>
                <a:gd name="connsiteY157" fmla="*/ 467360 h 1073573"/>
                <a:gd name="connsiteX158" fmla="*/ 308187 w 2699174"/>
                <a:gd name="connsiteY158" fmla="*/ 457200 h 1073573"/>
                <a:gd name="connsiteX159" fmla="*/ 274320 w 2699174"/>
                <a:gd name="connsiteY159" fmla="*/ 433493 h 1073573"/>
                <a:gd name="connsiteX160" fmla="*/ 264160 w 2699174"/>
                <a:gd name="connsiteY160" fmla="*/ 403013 h 1073573"/>
                <a:gd name="connsiteX161" fmla="*/ 243840 w 2699174"/>
                <a:gd name="connsiteY161" fmla="*/ 392853 h 1073573"/>
                <a:gd name="connsiteX162" fmla="*/ 223520 w 2699174"/>
                <a:gd name="connsiteY162" fmla="*/ 375920 h 1073573"/>
                <a:gd name="connsiteX163" fmla="*/ 203200 w 2699174"/>
                <a:gd name="connsiteY163" fmla="*/ 345440 h 1073573"/>
                <a:gd name="connsiteX164" fmla="*/ 203200 w 2699174"/>
                <a:gd name="connsiteY164" fmla="*/ 345440 h 1073573"/>
                <a:gd name="connsiteX165" fmla="*/ 172720 w 2699174"/>
                <a:gd name="connsiteY165" fmla="*/ 294640 h 1073573"/>
                <a:gd name="connsiteX166" fmla="*/ 152400 w 2699174"/>
                <a:gd name="connsiteY166" fmla="*/ 284480 h 1073573"/>
                <a:gd name="connsiteX167" fmla="*/ 135467 w 2699174"/>
                <a:gd name="connsiteY167" fmla="*/ 247227 h 1073573"/>
                <a:gd name="connsiteX168" fmla="*/ 125307 w 2699174"/>
                <a:gd name="connsiteY168" fmla="*/ 223520 h 1073573"/>
                <a:gd name="connsiteX169" fmla="*/ 111760 w 2699174"/>
                <a:gd name="connsiteY169" fmla="*/ 209973 h 1073573"/>
                <a:gd name="connsiteX170" fmla="*/ 84667 w 2699174"/>
                <a:gd name="connsiteY170" fmla="*/ 193040 h 1073573"/>
                <a:gd name="connsiteX171" fmla="*/ 64347 w 2699174"/>
                <a:gd name="connsiteY171" fmla="*/ 182880 h 1073573"/>
                <a:gd name="connsiteX172" fmla="*/ 47414 w 2699174"/>
                <a:gd name="connsiteY172" fmla="*/ 182880 h 1073573"/>
                <a:gd name="connsiteX173" fmla="*/ 37254 w 2699174"/>
                <a:gd name="connsiteY173" fmla="*/ 189653 h 1073573"/>
                <a:gd name="connsiteX174" fmla="*/ 30480 w 2699174"/>
                <a:gd name="connsiteY174" fmla="*/ 203200 h 1073573"/>
                <a:gd name="connsiteX175" fmla="*/ 27094 w 2699174"/>
                <a:gd name="connsiteY175" fmla="*/ 230293 h 1073573"/>
                <a:gd name="connsiteX176" fmla="*/ 16934 w 2699174"/>
                <a:gd name="connsiteY176" fmla="*/ 247227 h 1073573"/>
                <a:gd name="connsiteX177" fmla="*/ 6774 w 2699174"/>
                <a:gd name="connsiteY177" fmla="*/ 257387 h 1073573"/>
                <a:gd name="connsiteX178" fmla="*/ 3387 w 2699174"/>
                <a:gd name="connsiteY178" fmla="*/ 270933 h 1073573"/>
                <a:gd name="connsiteX179" fmla="*/ 0 w 2699174"/>
                <a:gd name="connsiteY179" fmla="*/ 284480 h 1073573"/>
                <a:gd name="connsiteX180" fmla="*/ 0 w 2699174"/>
                <a:gd name="connsiteY180" fmla="*/ 304800 h 1073573"/>
                <a:gd name="connsiteX181" fmla="*/ 0 w 2699174"/>
                <a:gd name="connsiteY181" fmla="*/ 328507 h 1073573"/>
                <a:gd name="connsiteX182" fmla="*/ 0 w 2699174"/>
                <a:gd name="connsiteY182" fmla="*/ 335280 h 1073573"/>
                <a:gd name="connsiteX183" fmla="*/ 13547 w 2699174"/>
                <a:gd name="connsiteY183" fmla="*/ 348827 h 1073573"/>
                <a:gd name="connsiteX184" fmla="*/ 13547 w 2699174"/>
                <a:gd name="connsiteY184" fmla="*/ 352213 h 1073573"/>
                <a:gd name="connsiteX185" fmla="*/ 20320 w 2699174"/>
                <a:gd name="connsiteY185" fmla="*/ 362373 h 1073573"/>
                <a:gd name="connsiteX186" fmla="*/ 13547 w 2699174"/>
                <a:gd name="connsiteY186" fmla="*/ 369147 h 1073573"/>
                <a:gd name="connsiteX187" fmla="*/ 16934 w 2699174"/>
                <a:gd name="connsiteY187" fmla="*/ 392853 h 1073573"/>
                <a:gd name="connsiteX188" fmla="*/ 13547 w 2699174"/>
                <a:gd name="connsiteY188" fmla="*/ 406400 h 1073573"/>
                <a:gd name="connsiteX189" fmla="*/ 10160 w 2699174"/>
                <a:gd name="connsiteY189" fmla="*/ 416560 h 1073573"/>
                <a:gd name="connsiteX190" fmla="*/ 6774 w 2699174"/>
                <a:gd name="connsiteY190" fmla="*/ 430107 h 1073573"/>
                <a:gd name="connsiteX191" fmla="*/ 3387 w 2699174"/>
                <a:gd name="connsiteY191" fmla="*/ 440267 h 1073573"/>
                <a:gd name="connsiteX192" fmla="*/ 16934 w 2699174"/>
                <a:gd name="connsiteY192" fmla="*/ 443653 h 1073573"/>
                <a:gd name="connsiteX193" fmla="*/ 20320 w 2699174"/>
                <a:gd name="connsiteY193" fmla="*/ 450427 h 1073573"/>
                <a:gd name="connsiteX194" fmla="*/ 23707 w 2699174"/>
                <a:gd name="connsiteY194" fmla="*/ 457200 h 1073573"/>
                <a:gd name="connsiteX195" fmla="*/ 30480 w 2699174"/>
                <a:gd name="connsiteY195" fmla="*/ 460587 h 1073573"/>
                <a:gd name="connsiteX196" fmla="*/ 40640 w 2699174"/>
                <a:gd name="connsiteY196" fmla="*/ 474133 h 1073573"/>
                <a:gd name="connsiteX197" fmla="*/ 47414 w 2699174"/>
                <a:gd name="connsiteY197" fmla="*/ 474133 h 1073573"/>
                <a:gd name="connsiteX198" fmla="*/ 54187 w 2699174"/>
                <a:gd name="connsiteY198" fmla="*/ 463973 h 1073573"/>
                <a:gd name="connsiteX199" fmla="*/ 71120 w 2699174"/>
                <a:gd name="connsiteY199" fmla="*/ 460587 h 1073573"/>
                <a:gd name="connsiteX200" fmla="*/ 88054 w 2699174"/>
                <a:gd name="connsiteY200" fmla="*/ 460587 h 1073573"/>
                <a:gd name="connsiteX201" fmla="*/ 98214 w 2699174"/>
                <a:gd name="connsiteY201" fmla="*/ 460587 h 1073573"/>
                <a:gd name="connsiteX202" fmla="*/ 115147 w 2699174"/>
                <a:gd name="connsiteY202" fmla="*/ 463973 h 1073573"/>
                <a:gd name="connsiteX203" fmla="*/ 128694 w 2699174"/>
                <a:gd name="connsiteY203" fmla="*/ 470747 h 1073573"/>
                <a:gd name="connsiteX204" fmla="*/ 138854 w 2699174"/>
                <a:gd name="connsiteY204" fmla="*/ 480907 h 1073573"/>
                <a:gd name="connsiteX205" fmla="*/ 135467 w 2699174"/>
                <a:gd name="connsiteY205" fmla="*/ 491067 h 1073573"/>
                <a:gd name="connsiteX206" fmla="*/ 132080 w 2699174"/>
                <a:gd name="connsiteY206" fmla="*/ 504613 h 1073573"/>
                <a:gd name="connsiteX207" fmla="*/ 132080 w 2699174"/>
                <a:gd name="connsiteY207" fmla="*/ 504613 h 1073573"/>
                <a:gd name="connsiteX208" fmla="*/ 125307 w 2699174"/>
                <a:gd name="connsiteY208" fmla="*/ 524933 h 1073573"/>
                <a:gd name="connsiteX209" fmla="*/ 135467 w 2699174"/>
                <a:gd name="connsiteY209" fmla="*/ 552027 h 1073573"/>
                <a:gd name="connsiteX210" fmla="*/ 142240 w 2699174"/>
                <a:gd name="connsiteY210" fmla="*/ 555413 h 1073573"/>
                <a:gd name="connsiteX211" fmla="*/ 155787 w 2699174"/>
                <a:gd name="connsiteY211" fmla="*/ 555413 h 1073573"/>
                <a:gd name="connsiteX212" fmla="*/ 172720 w 2699174"/>
                <a:gd name="connsiteY212" fmla="*/ 555413 h 1073573"/>
                <a:gd name="connsiteX213" fmla="*/ 186267 w 2699174"/>
                <a:gd name="connsiteY213" fmla="*/ 541867 h 1073573"/>
                <a:gd name="connsiteX214" fmla="*/ 193040 w 2699174"/>
                <a:gd name="connsiteY214" fmla="*/ 535093 h 1073573"/>
                <a:gd name="connsiteX215" fmla="*/ 193040 w 2699174"/>
                <a:gd name="connsiteY215" fmla="*/ 531707 h 1073573"/>
                <a:gd name="connsiteX216" fmla="*/ 203200 w 2699174"/>
                <a:gd name="connsiteY216" fmla="*/ 531707 h 1073573"/>
                <a:gd name="connsiteX217" fmla="*/ 216747 w 2699174"/>
                <a:gd name="connsiteY217" fmla="*/ 531707 h 1073573"/>
                <a:gd name="connsiteX218" fmla="*/ 220134 w 2699174"/>
                <a:gd name="connsiteY218" fmla="*/ 538480 h 1073573"/>
                <a:gd name="connsiteX219" fmla="*/ 240454 w 2699174"/>
                <a:gd name="connsiteY219" fmla="*/ 545253 h 1073573"/>
                <a:gd name="connsiteX220" fmla="*/ 240454 w 2699174"/>
                <a:gd name="connsiteY220" fmla="*/ 555413 h 1073573"/>
                <a:gd name="connsiteX221" fmla="*/ 240454 w 2699174"/>
                <a:gd name="connsiteY221" fmla="*/ 565573 h 1073573"/>
                <a:gd name="connsiteX222" fmla="*/ 243840 w 2699174"/>
                <a:gd name="connsiteY222" fmla="*/ 575733 h 1073573"/>
                <a:gd name="connsiteX223" fmla="*/ 254000 w 2699174"/>
                <a:gd name="connsiteY223" fmla="*/ 592667 h 1073573"/>
                <a:gd name="connsiteX224" fmla="*/ 267547 w 2699174"/>
                <a:gd name="connsiteY224" fmla="*/ 602827 h 1073573"/>
                <a:gd name="connsiteX225" fmla="*/ 284480 w 2699174"/>
                <a:gd name="connsiteY225" fmla="*/ 612987 h 1073573"/>
                <a:gd name="connsiteX226" fmla="*/ 287867 w 2699174"/>
                <a:gd name="connsiteY226" fmla="*/ 623147 h 1073573"/>
                <a:gd name="connsiteX227" fmla="*/ 291254 w 2699174"/>
                <a:gd name="connsiteY227" fmla="*/ 629920 h 1073573"/>
                <a:gd name="connsiteX228" fmla="*/ 301414 w 2699174"/>
                <a:gd name="connsiteY228" fmla="*/ 633307 h 1073573"/>
                <a:gd name="connsiteX229" fmla="*/ 318347 w 2699174"/>
                <a:gd name="connsiteY229" fmla="*/ 633307 h 1073573"/>
                <a:gd name="connsiteX230" fmla="*/ 338667 w 2699174"/>
                <a:gd name="connsiteY230" fmla="*/ 646853 h 1073573"/>
                <a:gd name="connsiteX231" fmla="*/ 338667 w 2699174"/>
                <a:gd name="connsiteY231" fmla="*/ 663787 h 1073573"/>
                <a:gd name="connsiteX232" fmla="*/ 338667 w 2699174"/>
                <a:gd name="connsiteY232" fmla="*/ 663787 h 1073573"/>
                <a:gd name="connsiteX233" fmla="*/ 335280 w 2699174"/>
                <a:gd name="connsiteY233" fmla="*/ 697653 h 1073573"/>
                <a:gd name="connsiteX234" fmla="*/ 335280 w 2699174"/>
                <a:gd name="connsiteY234" fmla="*/ 717973 h 1073573"/>
                <a:gd name="connsiteX235" fmla="*/ 338667 w 2699174"/>
                <a:gd name="connsiteY235" fmla="*/ 728133 h 1073573"/>
                <a:gd name="connsiteX236" fmla="*/ 348827 w 2699174"/>
                <a:gd name="connsiteY236" fmla="*/ 731520 h 1073573"/>
                <a:gd name="connsiteX237" fmla="*/ 372534 w 2699174"/>
                <a:gd name="connsiteY237" fmla="*/ 731520 h 1073573"/>
                <a:gd name="connsiteX238" fmla="*/ 396240 w 2699174"/>
                <a:gd name="connsiteY238" fmla="*/ 734907 h 1073573"/>
                <a:gd name="connsiteX239" fmla="*/ 433494 w 2699174"/>
                <a:gd name="connsiteY239" fmla="*/ 745067 h 1073573"/>
                <a:gd name="connsiteX240" fmla="*/ 440267 w 2699174"/>
                <a:gd name="connsiteY240" fmla="*/ 758613 h 1073573"/>
                <a:gd name="connsiteX241" fmla="*/ 447040 w 2699174"/>
                <a:gd name="connsiteY241" fmla="*/ 778933 h 1073573"/>
                <a:gd name="connsiteX242" fmla="*/ 467360 w 2699174"/>
                <a:gd name="connsiteY242" fmla="*/ 806027 h 1073573"/>
                <a:gd name="connsiteX243" fmla="*/ 480907 w 2699174"/>
                <a:gd name="connsiteY243" fmla="*/ 833120 h 1073573"/>
                <a:gd name="connsiteX244" fmla="*/ 491067 w 2699174"/>
                <a:gd name="connsiteY244" fmla="*/ 846667 h 1073573"/>
                <a:gd name="connsiteX245" fmla="*/ 491067 w 2699174"/>
                <a:gd name="connsiteY245" fmla="*/ 863600 h 1073573"/>
                <a:gd name="connsiteX246" fmla="*/ 511387 w 2699174"/>
                <a:gd name="connsiteY246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181014 w 2699174"/>
                <a:gd name="connsiteY67" fmla="*/ 629920 h 1073573"/>
                <a:gd name="connsiteX68" fmla="*/ 2211494 w 2699174"/>
                <a:gd name="connsiteY68" fmla="*/ 657013 h 1073573"/>
                <a:gd name="connsiteX69" fmla="*/ 2699174 w 2699174"/>
                <a:gd name="connsiteY69" fmla="*/ 768773 h 1073573"/>
                <a:gd name="connsiteX70" fmla="*/ 1960213 w 2699174"/>
                <a:gd name="connsiteY70" fmla="*/ 571567 h 1073573"/>
                <a:gd name="connsiteX71" fmla="*/ 1968475 w 2699174"/>
                <a:gd name="connsiteY71" fmla="*/ 564620 h 1073573"/>
                <a:gd name="connsiteX72" fmla="*/ 1927380 w 2699174"/>
                <a:gd name="connsiteY72" fmla="*/ 537613 h 1073573"/>
                <a:gd name="connsiteX73" fmla="*/ 1883642 w 2699174"/>
                <a:gd name="connsiteY73" fmla="*/ 500534 h 1073573"/>
                <a:gd name="connsiteX74" fmla="*/ 1880710 w 2699174"/>
                <a:gd name="connsiteY74" fmla="*/ 445131 h 1073573"/>
                <a:gd name="connsiteX75" fmla="*/ 1845977 w 2699174"/>
                <a:gd name="connsiteY75" fmla="*/ 386255 h 1073573"/>
                <a:gd name="connsiteX76" fmla="*/ 1850852 w 2699174"/>
                <a:gd name="connsiteY76" fmla="*/ 340925 h 1073573"/>
                <a:gd name="connsiteX77" fmla="*/ 1807114 w 2699174"/>
                <a:gd name="connsiteY77" fmla="*/ 331721 h 1073573"/>
                <a:gd name="connsiteX78" fmla="*/ 1727733 w 2699174"/>
                <a:gd name="connsiteY78" fmla="*/ 287087 h 1073573"/>
                <a:gd name="connsiteX79" fmla="*/ 1648641 w 2699174"/>
                <a:gd name="connsiteY79" fmla="*/ 267721 h 1073573"/>
                <a:gd name="connsiteX80" fmla="*/ 1639968 w 2699174"/>
                <a:gd name="connsiteY80" fmla="*/ 240715 h 1073573"/>
                <a:gd name="connsiteX81" fmla="*/ 1632617 w 2699174"/>
                <a:gd name="connsiteY81" fmla="*/ 182707 h 1073573"/>
                <a:gd name="connsiteX82" fmla="*/ 1647075 w 2699174"/>
                <a:gd name="connsiteY82" fmla="*/ 132341 h 1073573"/>
                <a:gd name="connsiteX83" fmla="*/ 1702628 w 2699174"/>
                <a:gd name="connsiteY83" fmla="*/ 103164 h 1073573"/>
                <a:gd name="connsiteX84" fmla="*/ 1699696 w 2699174"/>
                <a:gd name="connsiteY84" fmla="*/ 63045 h 1073573"/>
                <a:gd name="connsiteX85" fmla="*/ 1710601 w 2699174"/>
                <a:gd name="connsiteY85" fmla="*/ 6165 h 1073573"/>
                <a:gd name="connsiteX86" fmla="*/ 1618827 w 2699174"/>
                <a:gd name="connsiteY86" fmla="*/ 0 h 1073573"/>
                <a:gd name="connsiteX87" fmla="*/ 1625600 w 2699174"/>
                <a:gd name="connsiteY87" fmla="*/ 16933 h 1073573"/>
                <a:gd name="connsiteX88" fmla="*/ 1615440 w 2699174"/>
                <a:gd name="connsiteY88" fmla="*/ 37253 h 1073573"/>
                <a:gd name="connsiteX89" fmla="*/ 1584960 w 2699174"/>
                <a:gd name="connsiteY89" fmla="*/ 54187 h 1073573"/>
                <a:gd name="connsiteX90" fmla="*/ 1540934 w 2699174"/>
                <a:gd name="connsiteY90" fmla="*/ 118533 h 1073573"/>
                <a:gd name="connsiteX91" fmla="*/ 1507067 w 2699174"/>
                <a:gd name="connsiteY91" fmla="*/ 128693 h 1073573"/>
                <a:gd name="connsiteX92" fmla="*/ 1513840 w 2699174"/>
                <a:gd name="connsiteY92" fmla="*/ 186267 h 1073573"/>
                <a:gd name="connsiteX93" fmla="*/ 1486747 w 2699174"/>
                <a:gd name="connsiteY93" fmla="*/ 216747 h 1073573"/>
                <a:gd name="connsiteX94" fmla="*/ 1486747 w 2699174"/>
                <a:gd name="connsiteY94" fmla="*/ 216747 h 1073573"/>
                <a:gd name="connsiteX95" fmla="*/ 1422400 w 2699174"/>
                <a:gd name="connsiteY95" fmla="*/ 250613 h 1073573"/>
                <a:gd name="connsiteX96" fmla="*/ 1405467 w 2699174"/>
                <a:gd name="connsiteY96" fmla="*/ 277707 h 1073573"/>
                <a:gd name="connsiteX97" fmla="*/ 1405467 w 2699174"/>
                <a:gd name="connsiteY97" fmla="*/ 277707 h 1073573"/>
                <a:gd name="connsiteX98" fmla="*/ 1398694 w 2699174"/>
                <a:gd name="connsiteY98" fmla="*/ 314960 h 1073573"/>
                <a:gd name="connsiteX99" fmla="*/ 1395307 w 2699174"/>
                <a:gd name="connsiteY99" fmla="*/ 338667 h 1073573"/>
                <a:gd name="connsiteX100" fmla="*/ 1371600 w 2699174"/>
                <a:gd name="connsiteY100" fmla="*/ 358987 h 1073573"/>
                <a:gd name="connsiteX101" fmla="*/ 1347894 w 2699174"/>
                <a:gd name="connsiteY101" fmla="*/ 382693 h 1073573"/>
                <a:gd name="connsiteX102" fmla="*/ 1337734 w 2699174"/>
                <a:gd name="connsiteY102" fmla="*/ 403013 h 1073573"/>
                <a:gd name="connsiteX103" fmla="*/ 1334347 w 2699174"/>
                <a:gd name="connsiteY103" fmla="*/ 440267 h 1073573"/>
                <a:gd name="connsiteX104" fmla="*/ 1344507 w 2699174"/>
                <a:gd name="connsiteY104" fmla="*/ 474133 h 1073573"/>
                <a:gd name="connsiteX105" fmla="*/ 1368214 w 2699174"/>
                <a:gd name="connsiteY105" fmla="*/ 504613 h 1073573"/>
                <a:gd name="connsiteX106" fmla="*/ 1378374 w 2699174"/>
                <a:gd name="connsiteY106" fmla="*/ 524933 h 1073573"/>
                <a:gd name="connsiteX107" fmla="*/ 1374987 w 2699174"/>
                <a:gd name="connsiteY107" fmla="*/ 545253 h 1073573"/>
                <a:gd name="connsiteX108" fmla="*/ 1361440 w 2699174"/>
                <a:gd name="connsiteY108" fmla="*/ 562187 h 1073573"/>
                <a:gd name="connsiteX109" fmla="*/ 1341120 w 2699174"/>
                <a:gd name="connsiteY109" fmla="*/ 565573 h 1073573"/>
                <a:gd name="connsiteX110" fmla="*/ 1320800 w 2699174"/>
                <a:gd name="connsiteY110" fmla="*/ 572347 h 1073573"/>
                <a:gd name="connsiteX111" fmla="*/ 1290320 w 2699174"/>
                <a:gd name="connsiteY111" fmla="*/ 568960 h 1073573"/>
                <a:gd name="connsiteX112" fmla="*/ 1259840 w 2699174"/>
                <a:gd name="connsiteY112" fmla="*/ 548640 h 1073573"/>
                <a:gd name="connsiteX113" fmla="*/ 1239520 w 2699174"/>
                <a:gd name="connsiteY113" fmla="*/ 538480 h 1073573"/>
                <a:gd name="connsiteX114" fmla="*/ 1205654 w 2699174"/>
                <a:gd name="connsiteY114" fmla="*/ 535093 h 1073573"/>
                <a:gd name="connsiteX115" fmla="*/ 1185334 w 2699174"/>
                <a:gd name="connsiteY115" fmla="*/ 531707 h 1073573"/>
                <a:gd name="connsiteX116" fmla="*/ 1158240 w 2699174"/>
                <a:gd name="connsiteY116" fmla="*/ 524933 h 1073573"/>
                <a:gd name="connsiteX117" fmla="*/ 1124374 w 2699174"/>
                <a:gd name="connsiteY117" fmla="*/ 528320 h 1073573"/>
                <a:gd name="connsiteX118" fmla="*/ 1107440 w 2699174"/>
                <a:gd name="connsiteY118" fmla="*/ 565573 h 1073573"/>
                <a:gd name="connsiteX119" fmla="*/ 1090507 w 2699174"/>
                <a:gd name="connsiteY119" fmla="*/ 575733 h 1073573"/>
                <a:gd name="connsiteX120" fmla="*/ 1060027 w 2699174"/>
                <a:gd name="connsiteY120" fmla="*/ 579120 h 1073573"/>
                <a:gd name="connsiteX121" fmla="*/ 1019387 w 2699174"/>
                <a:gd name="connsiteY121" fmla="*/ 579120 h 1073573"/>
                <a:gd name="connsiteX122" fmla="*/ 982134 w 2699174"/>
                <a:gd name="connsiteY122" fmla="*/ 579120 h 1073573"/>
                <a:gd name="connsiteX123" fmla="*/ 951654 w 2699174"/>
                <a:gd name="connsiteY123" fmla="*/ 582507 h 1073573"/>
                <a:gd name="connsiteX124" fmla="*/ 924560 w 2699174"/>
                <a:gd name="connsiteY124" fmla="*/ 609600 h 1073573"/>
                <a:gd name="connsiteX125" fmla="*/ 900854 w 2699174"/>
                <a:gd name="connsiteY125" fmla="*/ 640080 h 1073573"/>
                <a:gd name="connsiteX126" fmla="*/ 890694 w 2699174"/>
                <a:gd name="connsiteY126" fmla="*/ 667173 h 1073573"/>
                <a:gd name="connsiteX127" fmla="*/ 850054 w 2699174"/>
                <a:gd name="connsiteY127" fmla="*/ 697653 h 1073573"/>
                <a:gd name="connsiteX128" fmla="*/ 802640 w 2699174"/>
                <a:gd name="connsiteY128" fmla="*/ 728133 h 1073573"/>
                <a:gd name="connsiteX129" fmla="*/ 785707 w 2699174"/>
                <a:gd name="connsiteY129" fmla="*/ 748453 h 1073573"/>
                <a:gd name="connsiteX130" fmla="*/ 778934 w 2699174"/>
                <a:gd name="connsiteY130" fmla="*/ 799253 h 1073573"/>
                <a:gd name="connsiteX131" fmla="*/ 775547 w 2699174"/>
                <a:gd name="connsiteY131" fmla="*/ 812800 h 1073573"/>
                <a:gd name="connsiteX132" fmla="*/ 755227 w 2699174"/>
                <a:gd name="connsiteY132" fmla="*/ 812800 h 1073573"/>
                <a:gd name="connsiteX133" fmla="*/ 738294 w 2699174"/>
                <a:gd name="connsiteY133" fmla="*/ 792480 h 1073573"/>
                <a:gd name="connsiteX134" fmla="*/ 738294 w 2699174"/>
                <a:gd name="connsiteY134" fmla="*/ 792480 h 1073573"/>
                <a:gd name="connsiteX135" fmla="*/ 714587 w 2699174"/>
                <a:gd name="connsiteY135" fmla="*/ 775547 h 1073573"/>
                <a:gd name="connsiteX136" fmla="*/ 721360 w 2699174"/>
                <a:gd name="connsiteY136" fmla="*/ 738293 h 1073573"/>
                <a:gd name="connsiteX137" fmla="*/ 721360 w 2699174"/>
                <a:gd name="connsiteY137" fmla="*/ 714587 h 1073573"/>
                <a:gd name="connsiteX138" fmla="*/ 721360 w 2699174"/>
                <a:gd name="connsiteY138" fmla="*/ 694267 h 1073573"/>
                <a:gd name="connsiteX139" fmla="*/ 717974 w 2699174"/>
                <a:gd name="connsiteY139" fmla="*/ 663787 h 1073573"/>
                <a:gd name="connsiteX140" fmla="*/ 707814 w 2699174"/>
                <a:gd name="connsiteY140" fmla="*/ 640080 h 1073573"/>
                <a:gd name="connsiteX141" fmla="*/ 711200 w 2699174"/>
                <a:gd name="connsiteY141" fmla="*/ 609600 h 1073573"/>
                <a:gd name="connsiteX142" fmla="*/ 707814 w 2699174"/>
                <a:gd name="connsiteY142" fmla="*/ 589280 h 1073573"/>
                <a:gd name="connsiteX143" fmla="*/ 697654 w 2699174"/>
                <a:gd name="connsiteY143" fmla="*/ 562187 h 1073573"/>
                <a:gd name="connsiteX144" fmla="*/ 687494 w 2699174"/>
                <a:gd name="connsiteY144" fmla="*/ 555413 h 1073573"/>
                <a:gd name="connsiteX145" fmla="*/ 657014 w 2699174"/>
                <a:gd name="connsiteY145" fmla="*/ 545253 h 1073573"/>
                <a:gd name="connsiteX146" fmla="*/ 602827 w 2699174"/>
                <a:gd name="connsiteY146" fmla="*/ 545253 h 1073573"/>
                <a:gd name="connsiteX147" fmla="*/ 565574 w 2699174"/>
                <a:gd name="connsiteY147" fmla="*/ 541867 h 1073573"/>
                <a:gd name="connsiteX148" fmla="*/ 538480 w 2699174"/>
                <a:gd name="connsiteY148" fmla="*/ 538480 h 1073573"/>
                <a:gd name="connsiteX149" fmla="*/ 538480 w 2699174"/>
                <a:gd name="connsiteY149" fmla="*/ 538480 h 1073573"/>
                <a:gd name="connsiteX150" fmla="*/ 494454 w 2699174"/>
                <a:gd name="connsiteY150" fmla="*/ 518160 h 1073573"/>
                <a:gd name="connsiteX151" fmla="*/ 474134 w 2699174"/>
                <a:gd name="connsiteY151" fmla="*/ 501227 h 1073573"/>
                <a:gd name="connsiteX152" fmla="*/ 467360 w 2699174"/>
                <a:gd name="connsiteY152" fmla="*/ 491067 h 1073573"/>
                <a:gd name="connsiteX153" fmla="*/ 423334 w 2699174"/>
                <a:gd name="connsiteY153" fmla="*/ 484293 h 1073573"/>
                <a:gd name="connsiteX154" fmla="*/ 389467 w 2699174"/>
                <a:gd name="connsiteY154" fmla="*/ 494453 h 1073573"/>
                <a:gd name="connsiteX155" fmla="*/ 362374 w 2699174"/>
                <a:gd name="connsiteY155" fmla="*/ 491067 h 1073573"/>
                <a:gd name="connsiteX156" fmla="*/ 335280 w 2699174"/>
                <a:gd name="connsiteY156" fmla="*/ 467360 h 1073573"/>
                <a:gd name="connsiteX157" fmla="*/ 308187 w 2699174"/>
                <a:gd name="connsiteY157" fmla="*/ 457200 h 1073573"/>
                <a:gd name="connsiteX158" fmla="*/ 274320 w 2699174"/>
                <a:gd name="connsiteY158" fmla="*/ 433493 h 1073573"/>
                <a:gd name="connsiteX159" fmla="*/ 264160 w 2699174"/>
                <a:gd name="connsiteY159" fmla="*/ 403013 h 1073573"/>
                <a:gd name="connsiteX160" fmla="*/ 243840 w 2699174"/>
                <a:gd name="connsiteY160" fmla="*/ 392853 h 1073573"/>
                <a:gd name="connsiteX161" fmla="*/ 223520 w 2699174"/>
                <a:gd name="connsiteY161" fmla="*/ 375920 h 1073573"/>
                <a:gd name="connsiteX162" fmla="*/ 203200 w 2699174"/>
                <a:gd name="connsiteY162" fmla="*/ 345440 h 1073573"/>
                <a:gd name="connsiteX163" fmla="*/ 203200 w 2699174"/>
                <a:gd name="connsiteY163" fmla="*/ 345440 h 1073573"/>
                <a:gd name="connsiteX164" fmla="*/ 172720 w 2699174"/>
                <a:gd name="connsiteY164" fmla="*/ 294640 h 1073573"/>
                <a:gd name="connsiteX165" fmla="*/ 152400 w 2699174"/>
                <a:gd name="connsiteY165" fmla="*/ 284480 h 1073573"/>
                <a:gd name="connsiteX166" fmla="*/ 135467 w 2699174"/>
                <a:gd name="connsiteY166" fmla="*/ 247227 h 1073573"/>
                <a:gd name="connsiteX167" fmla="*/ 125307 w 2699174"/>
                <a:gd name="connsiteY167" fmla="*/ 223520 h 1073573"/>
                <a:gd name="connsiteX168" fmla="*/ 111760 w 2699174"/>
                <a:gd name="connsiteY168" fmla="*/ 209973 h 1073573"/>
                <a:gd name="connsiteX169" fmla="*/ 84667 w 2699174"/>
                <a:gd name="connsiteY169" fmla="*/ 193040 h 1073573"/>
                <a:gd name="connsiteX170" fmla="*/ 64347 w 2699174"/>
                <a:gd name="connsiteY170" fmla="*/ 182880 h 1073573"/>
                <a:gd name="connsiteX171" fmla="*/ 47414 w 2699174"/>
                <a:gd name="connsiteY171" fmla="*/ 182880 h 1073573"/>
                <a:gd name="connsiteX172" fmla="*/ 37254 w 2699174"/>
                <a:gd name="connsiteY172" fmla="*/ 189653 h 1073573"/>
                <a:gd name="connsiteX173" fmla="*/ 30480 w 2699174"/>
                <a:gd name="connsiteY173" fmla="*/ 203200 h 1073573"/>
                <a:gd name="connsiteX174" fmla="*/ 27094 w 2699174"/>
                <a:gd name="connsiteY174" fmla="*/ 230293 h 1073573"/>
                <a:gd name="connsiteX175" fmla="*/ 16934 w 2699174"/>
                <a:gd name="connsiteY175" fmla="*/ 247227 h 1073573"/>
                <a:gd name="connsiteX176" fmla="*/ 6774 w 2699174"/>
                <a:gd name="connsiteY176" fmla="*/ 257387 h 1073573"/>
                <a:gd name="connsiteX177" fmla="*/ 3387 w 2699174"/>
                <a:gd name="connsiteY177" fmla="*/ 270933 h 1073573"/>
                <a:gd name="connsiteX178" fmla="*/ 0 w 2699174"/>
                <a:gd name="connsiteY178" fmla="*/ 284480 h 1073573"/>
                <a:gd name="connsiteX179" fmla="*/ 0 w 2699174"/>
                <a:gd name="connsiteY179" fmla="*/ 304800 h 1073573"/>
                <a:gd name="connsiteX180" fmla="*/ 0 w 2699174"/>
                <a:gd name="connsiteY180" fmla="*/ 328507 h 1073573"/>
                <a:gd name="connsiteX181" fmla="*/ 0 w 2699174"/>
                <a:gd name="connsiteY181" fmla="*/ 335280 h 1073573"/>
                <a:gd name="connsiteX182" fmla="*/ 13547 w 2699174"/>
                <a:gd name="connsiteY182" fmla="*/ 348827 h 1073573"/>
                <a:gd name="connsiteX183" fmla="*/ 13547 w 2699174"/>
                <a:gd name="connsiteY183" fmla="*/ 352213 h 1073573"/>
                <a:gd name="connsiteX184" fmla="*/ 20320 w 2699174"/>
                <a:gd name="connsiteY184" fmla="*/ 362373 h 1073573"/>
                <a:gd name="connsiteX185" fmla="*/ 13547 w 2699174"/>
                <a:gd name="connsiteY185" fmla="*/ 369147 h 1073573"/>
                <a:gd name="connsiteX186" fmla="*/ 16934 w 2699174"/>
                <a:gd name="connsiteY186" fmla="*/ 392853 h 1073573"/>
                <a:gd name="connsiteX187" fmla="*/ 13547 w 2699174"/>
                <a:gd name="connsiteY187" fmla="*/ 406400 h 1073573"/>
                <a:gd name="connsiteX188" fmla="*/ 10160 w 2699174"/>
                <a:gd name="connsiteY188" fmla="*/ 416560 h 1073573"/>
                <a:gd name="connsiteX189" fmla="*/ 6774 w 2699174"/>
                <a:gd name="connsiteY189" fmla="*/ 430107 h 1073573"/>
                <a:gd name="connsiteX190" fmla="*/ 3387 w 2699174"/>
                <a:gd name="connsiteY190" fmla="*/ 440267 h 1073573"/>
                <a:gd name="connsiteX191" fmla="*/ 16934 w 2699174"/>
                <a:gd name="connsiteY191" fmla="*/ 443653 h 1073573"/>
                <a:gd name="connsiteX192" fmla="*/ 20320 w 2699174"/>
                <a:gd name="connsiteY192" fmla="*/ 450427 h 1073573"/>
                <a:gd name="connsiteX193" fmla="*/ 23707 w 2699174"/>
                <a:gd name="connsiteY193" fmla="*/ 457200 h 1073573"/>
                <a:gd name="connsiteX194" fmla="*/ 30480 w 2699174"/>
                <a:gd name="connsiteY194" fmla="*/ 460587 h 1073573"/>
                <a:gd name="connsiteX195" fmla="*/ 40640 w 2699174"/>
                <a:gd name="connsiteY195" fmla="*/ 474133 h 1073573"/>
                <a:gd name="connsiteX196" fmla="*/ 47414 w 2699174"/>
                <a:gd name="connsiteY196" fmla="*/ 474133 h 1073573"/>
                <a:gd name="connsiteX197" fmla="*/ 54187 w 2699174"/>
                <a:gd name="connsiteY197" fmla="*/ 463973 h 1073573"/>
                <a:gd name="connsiteX198" fmla="*/ 71120 w 2699174"/>
                <a:gd name="connsiteY198" fmla="*/ 460587 h 1073573"/>
                <a:gd name="connsiteX199" fmla="*/ 88054 w 2699174"/>
                <a:gd name="connsiteY199" fmla="*/ 460587 h 1073573"/>
                <a:gd name="connsiteX200" fmla="*/ 98214 w 2699174"/>
                <a:gd name="connsiteY200" fmla="*/ 460587 h 1073573"/>
                <a:gd name="connsiteX201" fmla="*/ 115147 w 2699174"/>
                <a:gd name="connsiteY201" fmla="*/ 463973 h 1073573"/>
                <a:gd name="connsiteX202" fmla="*/ 128694 w 2699174"/>
                <a:gd name="connsiteY202" fmla="*/ 470747 h 1073573"/>
                <a:gd name="connsiteX203" fmla="*/ 138854 w 2699174"/>
                <a:gd name="connsiteY203" fmla="*/ 480907 h 1073573"/>
                <a:gd name="connsiteX204" fmla="*/ 135467 w 2699174"/>
                <a:gd name="connsiteY204" fmla="*/ 491067 h 1073573"/>
                <a:gd name="connsiteX205" fmla="*/ 132080 w 2699174"/>
                <a:gd name="connsiteY205" fmla="*/ 504613 h 1073573"/>
                <a:gd name="connsiteX206" fmla="*/ 132080 w 2699174"/>
                <a:gd name="connsiteY206" fmla="*/ 504613 h 1073573"/>
                <a:gd name="connsiteX207" fmla="*/ 125307 w 2699174"/>
                <a:gd name="connsiteY207" fmla="*/ 524933 h 1073573"/>
                <a:gd name="connsiteX208" fmla="*/ 135467 w 2699174"/>
                <a:gd name="connsiteY208" fmla="*/ 552027 h 1073573"/>
                <a:gd name="connsiteX209" fmla="*/ 142240 w 2699174"/>
                <a:gd name="connsiteY209" fmla="*/ 555413 h 1073573"/>
                <a:gd name="connsiteX210" fmla="*/ 155787 w 2699174"/>
                <a:gd name="connsiteY210" fmla="*/ 555413 h 1073573"/>
                <a:gd name="connsiteX211" fmla="*/ 172720 w 2699174"/>
                <a:gd name="connsiteY211" fmla="*/ 555413 h 1073573"/>
                <a:gd name="connsiteX212" fmla="*/ 186267 w 2699174"/>
                <a:gd name="connsiteY212" fmla="*/ 541867 h 1073573"/>
                <a:gd name="connsiteX213" fmla="*/ 193040 w 2699174"/>
                <a:gd name="connsiteY213" fmla="*/ 535093 h 1073573"/>
                <a:gd name="connsiteX214" fmla="*/ 193040 w 2699174"/>
                <a:gd name="connsiteY214" fmla="*/ 531707 h 1073573"/>
                <a:gd name="connsiteX215" fmla="*/ 203200 w 2699174"/>
                <a:gd name="connsiteY215" fmla="*/ 531707 h 1073573"/>
                <a:gd name="connsiteX216" fmla="*/ 216747 w 2699174"/>
                <a:gd name="connsiteY216" fmla="*/ 531707 h 1073573"/>
                <a:gd name="connsiteX217" fmla="*/ 220134 w 2699174"/>
                <a:gd name="connsiteY217" fmla="*/ 538480 h 1073573"/>
                <a:gd name="connsiteX218" fmla="*/ 240454 w 2699174"/>
                <a:gd name="connsiteY218" fmla="*/ 545253 h 1073573"/>
                <a:gd name="connsiteX219" fmla="*/ 240454 w 2699174"/>
                <a:gd name="connsiteY219" fmla="*/ 555413 h 1073573"/>
                <a:gd name="connsiteX220" fmla="*/ 240454 w 2699174"/>
                <a:gd name="connsiteY220" fmla="*/ 565573 h 1073573"/>
                <a:gd name="connsiteX221" fmla="*/ 243840 w 2699174"/>
                <a:gd name="connsiteY221" fmla="*/ 575733 h 1073573"/>
                <a:gd name="connsiteX222" fmla="*/ 254000 w 2699174"/>
                <a:gd name="connsiteY222" fmla="*/ 592667 h 1073573"/>
                <a:gd name="connsiteX223" fmla="*/ 267547 w 2699174"/>
                <a:gd name="connsiteY223" fmla="*/ 602827 h 1073573"/>
                <a:gd name="connsiteX224" fmla="*/ 284480 w 2699174"/>
                <a:gd name="connsiteY224" fmla="*/ 612987 h 1073573"/>
                <a:gd name="connsiteX225" fmla="*/ 287867 w 2699174"/>
                <a:gd name="connsiteY225" fmla="*/ 623147 h 1073573"/>
                <a:gd name="connsiteX226" fmla="*/ 291254 w 2699174"/>
                <a:gd name="connsiteY226" fmla="*/ 629920 h 1073573"/>
                <a:gd name="connsiteX227" fmla="*/ 301414 w 2699174"/>
                <a:gd name="connsiteY227" fmla="*/ 633307 h 1073573"/>
                <a:gd name="connsiteX228" fmla="*/ 318347 w 2699174"/>
                <a:gd name="connsiteY228" fmla="*/ 633307 h 1073573"/>
                <a:gd name="connsiteX229" fmla="*/ 338667 w 2699174"/>
                <a:gd name="connsiteY229" fmla="*/ 646853 h 1073573"/>
                <a:gd name="connsiteX230" fmla="*/ 338667 w 2699174"/>
                <a:gd name="connsiteY230" fmla="*/ 663787 h 1073573"/>
                <a:gd name="connsiteX231" fmla="*/ 338667 w 2699174"/>
                <a:gd name="connsiteY231" fmla="*/ 663787 h 1073573"/>
                <a:gd name="connsiteX232" fmla="*/ 335280 w 2699174"/>
                <a:gd name="connsiteY232" fmla="*/ 697653 h 1073573"/>
                <a:gd name="connsiteX233" fmla="*/ 335280 w 2699174"/>
                <a:gd name="connsiteY233" fmla="*/ 717973 h 1073573"/>
                <a:gd name="connsiteX234" fmla="*/ 338667 w 2699174"/>
                <a:gd name="connsiteY234" fmla="*/ 728133 h 1073573"/>
                <a:gd name="connsiteX235" fmla="*/ 348827 w 2699174"/>
                <a:gd name="connsiteY235" fmla="*/ 731520 h 1073573"/>
                <a:gd name="connsiteX236" fmla="*/ 372534 w 2699174"/>
                <a:gd name="connsiteY236" fmla="*/ 731520 h 1073573"/>
                <a:gd name="connsiteX237" fmla="*/ 396240 w 2699174"/>
                <a:gd name="connsiteY237" fmla="*/ 734907 h 1073573"/>
                <a:gd name="connsiteX238" fmla="*/ 433494 w 2699174"/>
                <a:gd name="connsiteY238" fmla="*/ 745067 h 1073573"/>
                <a:gd name="connsiteX239" fmla="*/ 440267 w 2699174"/>
                <a:gd name="connsiteY239" fmla="*/ 758613 h 1073573"/>
                <a:gd name="connsiteX240" fmla="*/ 447040 w 2699174"/>
                <a:gd name="connsiteY240" fmla="*/ 778933 h 1073573"/>
                <a:gd name="connsiteX241" fmla="*/ 467360 w 2699174"/>
                <a:gd name="connsiteY241" fmla="*/ 806027 h 1073573"/>
                <a:gd name="connsiteX242" fmla="*/ 480907 w 2699174"/>
                <a:gd name="connsiteY242" fmla="*/ 833120 h 1073573"/>
                <a:gd name="connsiteX243" fmla="*/ 491067 w 2699174"/>
                <a:gd name="connsiteY243" fmla="*/ 846667 h 1073573"/>
                <a:gd name="connsiteX244" fmla="*/ 491067 w 2699174"/>
                <a:gd name="connsiteY244" fmla="*/ 863600 h 1073573"/>
                <a:gd name="connsiteX245" fmla="*/ 511387 w 2699174"/>
                <a:gd name="connsiteY245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164080 w 2699174"/>
                <a:gd name="connsiteY66" fmla="*/ 606213 h 1073573"/>
                <a:gd name="connsiteX67" fmla="*/ 2211494 w 2699174"/>
                <a:gd name="connsiteY67" fmla="*/ 657013 h 1073573"/>
                <a:gd name="connsiteX68" fmla="*/ 2699174 w 2699174"/>
                <a:gd name="connsiteY68" fmla="*/ 768773 h 1073573"/>
                <a:gd name="connsiteX69" fmla="*/ 1960213 w 2699174"/>
                <a:gd name="connsiteY69" fmla="*/ 571567 h 1073573"/>
                <a:gd name="connsiteX70" fmla="*/ 1968475 w 2699174"/>
                <a:gd name="connsiteY70" fmla="*/ 564620 h 1073573"/>
                <a:gd name="connsiteX71" fmla="*/ 1927380 w 2699174"/>
                <a:gd name="connsiteY71" fmla="*/ 537613 h 1073573"/>
                <a:gd name="connsiteX72" fmla="*/ 1883642 w 2699174"/>
                <a:gd name="connsiteY72" fmla="*/ 500534 h 1073573"/>
                <a:gd name="connsiteX73" fmla="*/ 1880710 w 2699174"/>
                <a:gd name="connsiteY73" fmla="*/ 445131 h 1073573"/>
                <a:gd name="connsiteX74" fmla="*/ 1845977 w 2699174"/>
                <a:gd name="connsiteY74" fmla="*/ 386255 h 1073573"/>
                <a:gd name="connsiteX75" fmla="*/ 1850852 w 2699174"/>
                <a:gd name="connsiteY75" fmla="*/ 340925 h 1073573"/>
                <a:gd name="connsiteX76" fmla="*/ 1807114 w 2699174"/>
                <a:gd name="connsiteY76" fmla="*/ 331721 h 1073573"/>
                <a:gd name="connsiteX77" fmla="*/ 1727733 w 2699174"/>
                <a:gd name="connsiteY77" fmla="*/ 287087 h 1073573"/>
                <a:gd name="connsiteX78" fmla="*/ 1648641 w 2699174"/>
                <a:gd name="connsiteY78" fmla="*/ 267721 h 1073573"/>
                <a:gd name="connsiteX79" fmla="*/ 1639968 w 2699174"/>
                <a:gd name="connsiteY79" fmla="*/ 240715 h 1073573"/>
                <a:gd name="connsiteX80" fmla="*/ 1632617 w 2699174"/>
                <a:gd name="connsiteY80" fmla="*/ 182707 h 1073573"/>
                <a:gd name="connsiteX81" fmla="*/ 1647075 w 2699174"/>
                <a:gd name="connsiteY81" fmla="*/ 132341 h 1073573"/>
                <a:gd name="connsiteX82" fmla="*/ 1702628 w 2699174"/>
                <a:gd name="connsiteY82" fmla="*/ 103164 h 1073573"/>
                <a:gd name="connsiteX83" fmla="*/ 1699696 w 2699174"/>
                <a:gd name="connsiteY83" fmla="*/ 63045 h 1073573"/>
                <a:gd name="connsiteX84" fmla="*/ 1710601 w 2699174"/>
                <a:gd name="connsiteY84" fmla="*/ 6165 h 1073573"/>
                <a:gd name="connsiteX85" fmla="*/ 1618827 w 2699174"/>
                <a:gd name="connsiteY85" fmla="*/ 0 h 1073573"/>
                <a:gd name="connsiteX86" fmla="*/ 1625600 w 2699174"/>
                <a:gd name="connsiteY86" fmla="*/ 16933 h 1073573"/>
                <a:gd name="connsiteX87" fmla="*/ 1615440 w 2699174"/>
                <a:gd name="connsiteY87" fmla="*/ 37253 h 1073573"/>
                <a:gd name="connsiteX88" fmla="*/ 1584960 w 2699174"/>
                <a:gd name="connsiteY88" fmla="*/ 54187 h 1073573"/>
                <a:gd name="connsiteX89" fmla="*/ 1540934 w 2699174"/>
                <a:gd name="connsiteY89" fmla="*/ 118533 h 1073573"/>
                <a:gd name="connsiteX90" fmla="*/ 1507067 w 2699174"/>
                <a:gd name="connsiteY90" fmla="*/ 128693 h 1073573"/>
                <a:gd name="connsiteX91" fmla="*/ 1513840 w 2699174"/>
                <a:gd name="connsiteY91" fmla="*/ 186267 h 1073573"/>
                <a:gd name="connsiteX92" fmla="*/ 1486747 w 2699174"/>
                <a:gd name="connsiteY92" fmla="*/ 216747 h 1073573"/>
                <a:gd name="connsiteX93" fmla="*/ 1486747 w 2699174"/>
                <a:gd name="connsiteY93" fmla="*/ 216747 h 1073573"/>
                <a:gd name="connsiteX94" fmla="*/ 1422400 w 2699174"/>
                <a:gd name="connsiteY94" fmla="*/ 250613 h 1073573"/>
                <a:gd name="connsiteX95" fmla="*/ 1405467 w 2699174"/>
                <a:gd name="connsiteY95" fmla="*/ 277707 h 1073573"/>
                <a:gd name="connsiteX96" fmla="*/ 1405467 w 2699174"/>
                <a:gd name="connsiteY96" fmla="*/ 277707 h 1073573"/>
                <a:gd name="connsiteX97" fmla="*/ 1398694 w 2699174"/>
                <a:gd name="connsiteY97" fmla="*/ 314960 h 1073573"/>
                <a:gd name="connsiteX98" fmla="*/ 1395307 w 2699174"/>
                <a:gd name="connsiteY98" fmla="*/ 338667 h 1073573"/>
                <a:gd name="connsiteX99" fmla="*/ 1371600 w 2699174"/>
                <a:gd name="connsiteY99" fmla="*/ 358987 h 1073573"/>
                <a:gd name="connsiteX100" fmla="*/ 1347894 w 2699174"/>
                <a:gd name="connsiteY100" fmla="*/ 382693 h 1073573"/>
                <a:gd name="connsiteX101" fmla="*/ 1337734 w 2699174"/>
                <a:gd name="connsiteY101" fmla="*/ 403013 h 1073573"/>
                <a:gd name="connsiteX102" fmla="*/ 1334347 w 2699174"/>
                <a:gd name="connsiteY102" fmla="*/ 440267 h 1073573"/>
                <a:gd name="connsiteX103" fmla="*/ 1344507 w 2699174"/>
                <a:gd name="connsiteY103" fmla="*/ 474133 h 1073573"/>
                <a:gd name="connsiteX104" fmla="*/ 1368214 w 2699174"/>
                <a:gd name="connsiteY104" fmla="*/ 504613 h 1073573"/>
                <a:gd name="connsiteX105" fmla="*/ 1378374 w 2699174"/>
                <a:gd name="connsiteY105" fmla="*/ 524933 h 1073573"/>
                <a:gd name="connsiteX106" fmla="*/ 1374987 w 2699174"/>
                <a:gd name="connsiteY106" fmla="*/ 545253 h 1073573"/>
                <a:gd name="connsiteX107" fmla="*/ 1361440 w 2699174"/>
                <a:gd name="connsiteY107" fmla="*/ 562187 h 1073573"/>
                <a:gd name="connsiteX108" fmla="*/ 1341120 w 2699174"/>
                <a:gd name="connsiteY108" fmla="*/ 565573 h 1073573"/>
                <a:gd name="connsiteX109" fmla="*/ 1320800 w 2699174"/>
                <a:gd name="connsiteY109" fmla="*/ 572347 h 1073573"/>
                <a:gd name="connsiteX110" fmla="*/ 1290320 w 2699174"/>
                <a:gd name="connsiteY110" fmla="*/ 568960 h 1073573"/>
                <a:gd name="connsiteX111" fmla="*/ 1259840 w 2699174"/>
                <a:gd name="connsiteY111" fmla="*/ 548640 h 1073573"/>
                <a:gd name="connsiteX112" fmla="*/ 1239520 w 2699174"/>
                <a:gd name="connsiteY112" fmla="*/ 538480 h 1073573"/>
                <a:gd name="connsiteX113" fmla="*/ 1205654 w 2699174"/>
                <a:gd name="connsiteY113" fmla="*/ 535093 h 1073573"/>
                <a:gd name="connsiteX114" fmla="*/ 1185334 w 2699174"/>
                <a:gd name="connsiteY114" fmla="*/ 531707 h 1073573"/>
                <a:gd name="connsiteX115" fmla="*/ 1158240 w 2699174"/>
                <a:gd name="connsiteY115" fmla="*/ 524933 h 1073573"/>
                <a:gd name="connsiteX116" fmla="*/ 1124374 w 2699174"/>
                <a:gd name="connsiteY116" fmla="*/ 528320 h 1073573"/>
                <a:gd name="connsiteX117" fmla="*/ 1107440 w 2699174"/>
                <a:gd name="connsiteY117" fmla="*/ 565573 h 1073573"/>
                <a:gd name="connsiteX118" fmla="*/ 1090507 w 2699174"/>
                <a:gd name="connsiteY118" fmla="*/ 575733 h 1073573"/>
                <a:gd name="connsiteX119" fmla="*/ 1060027 w 2699174"/>
                <a:gd name="connsiteY119" fmla="*/ 579120 h 1073573"/>
                <a:gd name="connsiteX120" fmla="*/ 1019387 w 2699174"/>
                <a:gd name="connsiteY120" fmla="*/ 579120 h 1073573"/>
                <a:gd name="connsiteX121" fmla="*/ 982134 w 2699174"/>
                <a:gd name="connsiteY121" fmla="*/ 579120 h 1073573"/>
                <a:gd name="connsiteX122" fmla="*/ 951654 w 2699174"/>
                <a:gd name="connsiteY122" fmla="*/ 582507 h 1073573"/>
                <a:gd name="connsiteX123" fmla="*/ 924560 w 2699174"/>
                <a:gd name="connsiteY123" fmla="*/ 609600 h 1073573"/>
                <a:gd name="connsiteX124" fmla="*/ 900854 w 2699174"/>
                <a:gd name="connsiteY124" fmla="*/ 640080 h 1073573"/>
                <a:gd name="connsiteX125" fmla="*/ 890694 w 2699174"/>
                <a:gd name="connsiteY125" fmla="*/ 667173 h 1073573"/>
                <a:gd name="connsiteX126" fmla="*/ 850054 w 2699174"/>
                <a:gd name="connsiteY126" fmla="*/ 697653 h 1073573"/>
                <a:gd name="connsiteX127" fmla="*/ 802640 w 2699174"/>
                <a:gd name="connsiteY127" fmla="*/ 728133 h 1073573"/>
                <a:gd name="connsiteX128" fmla="*/ 785707 w 2699174"/>
                <a:gd name="connsiteY128" fmla="*/ 748453 h 1073573"/>
                <a:gd name="connsiteX129" fmla="*/ 778934 w 2699174"/>
                <a:gd name="connsiteY129" fmla="*/ 799253 h 1073573"/>
                <a:gd name="connsiteX130" fmla="*/ 775547 w 2699174"/>
                <a:gd name="connsiteY130" fmla="*/ 812800 h 1073573"/>
                <a:gd name="connsiteX131" fmla="*/ 755227 w 2699174"/>
                <a:gd name="connsiteY131" fmla="*/ 812800 h 1073573"/>
                <a:gd name="connsiteX132" fmla="*/ 738294 w 2699174"/>
                <a:gd name="connsiteY132" fmla="*/ 792480 h 1073573"/>
                <a:gd name="connsiteX133" fmla="*/ 738294 w 2699174"/>
                <a:gd name="connsiteY133" fmla="*/ 792480 h 1073573"/>
                <a:gd name="connsiteX134" fmla="*/ 714587 w 2699174"/>
                <a:gd name="connsiteY134" fmla="*/ 775547 h 1073573"/>
                <a:gd name="connsiteX135" fmla="*/ 721360 w 2699174"/>
                <a:gd name="connsiteY135" fmla="*/ 738293 h 1073573"/>
                <a:gd name="connsiteX136" fmla="*/ 721360 w 2699174"/>
                <a:gd name="connsiteY136" fmla="*/ 714587 h 1073573"/>
                <a:gd name="connsiteX137" fmla="*/ 721360 w 2699174"/>
                <a:gd name="connsiteY137" fmla="*/ 694267 h 1073573"/>
                <a:gd name="connsiteX138" fmla="*/ 717974 w 2699174"/>
                <a:gd name="connsiteY138" fmla="*/ 663787 h 1073573"/>
                <a:gd name="connsiteX139" fmla="*/ 707814 w 2699174"/>
                <a:gd name="connsiteY139" fmla="*/ 640080 h 1073573"/>
                <a:gd name="connsiteX140" fmla="*/ 711200 w 2699174"/>
                <a:gd name="connsiteY140" fmla="*/ 609600 h 1073573"/>
                <a:gd name="connsiteX141" fmla="*/ 707814 w 2699174"/>
                <a:gd name="connsiteY141" fmla="*/ 589280 h 1073573"/>
                <a:gd name="connsiteX142" fmla="*/ 697654 w 2699174"/>
                <a:gd name="connsiteY142" fmla="*/ 562187 h 1073573"/>
                <a:gd name="connsiteX143" fmla="*/ 687494 w 2699174"/>
                <a:gd name="connsiteY143" fmla="*/ 555413 h 1073573"/>
                <a:gd name="connsiteX144" fmla="*/ 657014 w 2699174"/>
                <a:gd name="connsiteY144" fmla="*/ 545253 h 1073573"/>
                <a:gd name="connsiteX145" fmla="*/ 602827 w 2699174"/>
                <a:gd name="connsiteY145" fmla="*/ 545253 h 1073573"/>
                <a:gd name="connsiteX146" fmla="*/ 565574 w 2699174"/>
                <a:gd name="connsiteY146" fmla="*/ 541867 h 1073573"/>
                <a:gd name="connsiteX147" fmla="*/ 538480 w 2699174"/>
                <a:gd name="connsiteY147" fmla="*/ 538480 h 1073573"/>
                <a:gd name="connsiteX148" fmla="*/ 538480 w 2699174"/>
                <a:gd name="connsiteY148" fmla="*/ 538480 h 1073573"/>
                <a:gd name="connsiteX149" fmla="*/ 494454 w 2699174"/>
                <a:gd name="connsiteY149" fmla="*/ 518160 h 1073573"/>
                <a:gd name="connsiteX150" fmla="*/ 474134 w 2699174"/>
                <a:gd name="connsiteY150" fmla="*/ 501227 h 1073573"/>
                <a:gd name="connsiteX151" fmla="*/ 467360 w 2699174"/>
                <a:gd name="connsiteY151" fmla="*/ 491067 h 1073573"/>
                <a:gd name="connsiteX152" fmla="*/ 423334 w 2699174"/>
                <a:gd name="connsiteY152" fmla="*/ 484293 h 1073573"/>
                <a:gd name="connsiteX153" fmla="*/ 389467 w 2699174"/>
                <a:gd name="connsiteY153" fmla="*/ 494453 h 1073573"/>
                <a:gd name="connsiteX154" fmla="*/ 362374 w 2699174"/>
                <a:gd name="connsiteY154" fmla="*/ 491067 h 1073573"/>
                <a:gd name="connsiteX155" fmla="*/ 335280 w 2699174"/>
                <a:gd name="connsiteY155" fmla="*/ 467360 h 1073573"/>
                <a:gd name="connsiteX156" fmla="*/ 308187 w 2699174"/>
                <a:gd name="connsiteY156" fmla="*/ 457200 h 1073573"/>
                <a:gd name="connsiteX157" fmla="*/ 274320 w 2699174"/>
                <a:gd name="connsiteY157" fmla="*/ 433493 h 1073573"/>
                <a:gd name="connsiteX158" fmla="*/ 264160 w 2699174"/>
                <a:gd name="connsiteY158" fmla="*/ 403013 h 1073573"/>
                <a:gd name="connsiteX159" fmla="*/ 243840 w 2699174"/>
                <a:gd name="connsiteY159" fmla="*/ 392853 h 1073573"/>
                <a:gd name="connsiteX160" fmla="*/ 223520 w 2699174"/>
                <a:gd name="connsiteY160" fmla="*/ 375920 h 1073573"/>
                <a:gd name="connsiteX161" fmla="*/ 203200 w 2699174"/>
                <a:gd name="connsiteY161" fmla="*/ 345440 h 1073573"/>
                <a:gd name="connsiteX162" fmla="*/ 203200 w 2699174"/>
                <a:gd name="connsiteY162" fmla="*/ 345440 h 1073573"/>
                <a:gd name="connsiteX163" fmla="*/ 172720 w 2699174"/>
                <a:gd name="connsiteY163" fmla="*/ 294640 h 1073573"/>
                <a:gd name="connsiteX164" fmla="*/ 152400 w 2699174"/>
                <a:gd name="connsiteY164" fmla="*/ 284480 h 1073573"/>
                <a:gd name="connsiteX165" fmla="*/ 135467 w 2699174"/>
                <a:gd name="connsiteY165" fmla="*/ 247227 h 1073573"/>
                <a:gd name="connsiteX166" fmla="*/ 125307 w 2699174"/>
                <a:gd name="connsiteY166" fmla="*/ 223520 h 1073573"/>
                <a:gd name="connsiteX167" fmla="*/ 111760 w 2699174"/>
                <a:gd name="connsiteY167" fmla="*/ 209973 h 1073573"/>
                <a:gd name="connsiteX168" fmla="*/ 84667 w 2699174"/>
                <a:gd name="connsiteY168" fmla="*/ 193040 h 1073573"/>
                <a:gd name="connsiteX169" fmla="*/ 64347 w 2699174"/>
                <a:gd name="connsiteY169" fmla="*/ 182880 h 1073573"/>
                <a:gd name="connsiteX170" fmla="*/ 47414 w 2699174"/>
                <a:gd name="connsiteY170" fmla="*/ 182880 h 1073573"/>
                <a:gd name="connsiteX171" fmla="*/ 37254 w 2699174"/>
                <a:gd name="connsiteY171" fmla="*/ 189653 h 1073573"/>
                <a:gd name="connsiteX172" fmla="*/ 30480 w 2699174"/>
                <a:gd name="connsiteY172" fmla="*/ 203200 h 1073573"/>
                <a:gd name="connsiteX173" fmla="*/ 27094 w 2699174"/>
                <a:gd name="connsiteY173" fmla="*/ 230293 h 1073573"/>
                <a:gd name="connsiteX174" fmla="*/ 16934 w 2699174"/>
                <a:gd name="connsiteY174" fmla="*/ 247227 h 1073573"/>
                <a:gd name="connsiteX175" fmla="*/ 6774 w 2699174"/>
                <a:gd name="connsiteY175" fmla="*/ 257387 h 1073573"/>
                <a:gd name="connsiteX176" fmla="*/ 3387 w 2699174"/>
                <a:gd name="connsiteY176" fmla="*/ 270933 h 1073573"/>
                <a:gd name="connsiteX177" fmla="*/ 0 w 2699174"/>
                <a:gd name="connsiteY177" fmla="*/ 284480 h 1073573"/>
                <a:gd name="connsiteX178" fmla="*/ 0 w 2699174"/>
                <a:gd name="connsiteY178" fmla="*/ 304800 h 1073573"/>
                <a:gd name="connsiteX179" fmla="*/ 0 w 2699174"/>
                <a:gd name="connsiteY179" fmla="*/ 328507 h 1073573"/>
                <a:gd name="connsiteX180" fmla="*/ 0 w 2699174"/>
                <a:gd name="connsiteY180" fmla="*/ 335280 h 1073573"/>
                <a:gd name="connsiteX181" fmla="*/ 13547 w 2699174"/>
                <a:gd name="connsiteY181" fmla="*/ 348827 h 1073573"/>
                <a:gd name="connsiteX182" fmla="*/ 13547 w 2699174"/>
                <a:gd name="connsiteY182" fmla="*/ 352213 h 1073573"/>
                <a:gd name="connsiteX183" fmla="*/ 20320 w 2699174"/>
                <a:gd name="connsiteY183" fmla="*/ 362373 h 1073573"/>
                <a:gd name="connsiteX184" fmla="*/ 13547 w 2699174"/>
                <a:gd name="connsiteY184" fmla="*/ 369147 h 1073573"/>
                <a:gd name="connsiteX185" fmla="*/ 16934 w 2699174"/>
                <a:gd name="connsiteY185" fmla="*/ 392853 h 1073573"/>
                <a:gd name="connsiteX186" fmla="*/ 13547 w 2699174"/>
                <a:gd name="connsiteY186" fmla="*/ 406400 h 1073573"/>
                <a:gd name="connsiteX187" fmla="*/ 10160 w 2699174"/>
                <a:gd name="connsiteY187" fmla="*/ 416560 h 1073573"/>
                <a:gd name="connsiteX188" fmla="*/ 6774 w 2699174"/>
                <a:gd name="connsiteY188" fmla="*/ 430107 h 1073573"/>
                <a:gd name="connsiteX189" fmla="*/ 3387 w 2699174"/>
                <a:gd name="connsiteY189" fmla="*/ 440267 h 1073573"/>
                <a:gd name="connsiteX190" fmla="*/ 16934 w 2699174"/>
                <a:gd name="connsiteY190" fmla="*/ 443653 h 1073573"/>
                <a:gd name="connsiteX191" fmla="*/ 20320 w 2699174"/>
                <a:gd name="connsiteY191" fmla="*/ 450427 h 1073573"/>
                <a:gd name="connsiteX192" fmla="*/ 23707 w 2699174"/>
                <a:gd name="connsiteY192" fmla="*/ 457200 h 1073573"/>
                <a:gd name="connsiteX193" fmla="*/ 30480 w 2699174"/>
                <a:gd name="connsiteY193" fmla="*/ 460587 h 1073573"/>
                <a:gd name="connsiteX194" fmla="*/ 40640 w 2699174"/>
                <a:gd name="connsiteY194" fmla="*/ 474133 h 1073573"/>
                <a:gd name="connsiteX195" fmla="*/ 47414 w 2699174"/>
                <a:gd name="connsiteY195" fmla="*/ 474133 h 1073573"/>
                <a:gd name="connsiteX196" fmla="*/ 54187 w 2699174"/>
                <a:gd name="connsiteY196" fmla="*/ 463973 h 1073573"/>
                <a:gd name="connsiteX197" fmla="*/ 71120 w 2699174"/>
                <a:gd name="connsiteY197" fmla="*/ 460587 h 1073573"/>
                <a:gd name="connsiteX198" fmla="*/ 88054 w 2699174"/>
                <a:gd name="connsiteY198" fmla="*/ 460587 h 1073573"/>
                <a:gd name="connsiteX199" fmla="*/ 98214 w 2699174"/>
                <a:gd name="connsiteY199" fmla="*/ 460587 h 1073573"/>
                <a:gd name="connsiteX200" fmla="*/ 115147 w 2699174"/>
                <a:gd name="connsiteY200" fmla="*/ 463973 h 1073573"/>
                <a:gd name="connsiteX201" fmla="*/ 128694 w 2699174"/>
                <a:gd name="connsiteY201" fmla="*/ 470747 h 1073573"/>
                <a:gd name="connsiteX202" fmla="*/ 138854 w 2699174"/>
                <a:gd name="connsiteY202" fmla="*/ 480907 h 1073573"/>
                <a:gd name="connsiteX203" fmla="*/ 135467 w 2699174"/>
                <a:gd name="connsiteY203" fmla="*/ 491067 h 1073573"/>
                <a:gd name="connsiteX204" fmla="*/ 132080 w 2699174"/>
                <a:gd name="connsiteY204" fmla="*/ 504613 h 1073573"/>
                <a:gd name="connsiteX205" fmla="*/ 132080 w 2699174"/>
                <a:gd name="connsiteY205" fmla="*/ 504613 h 1073573"/>
                <a:gd name="connsiteX206" fmla="*/ 125307 w 2699174"/>
                <a:gd name="connsiteY206" fmla="*/ 524933 h 1073573"/>
                <a:gd name="connsiteX207" fmla="*/ 135467 w 2699174"/>
                <a:gd name="connsiteY207" fmla="*/ 552027 h 1073573"/>
                <a:gd name="connsiteX208" fmla="*/ 142240 w 2699174"/>
                <a:gd name="connsiteY208" fmla="*/ 555413 h 1073573"/>
                <a:gd name="connsiteX209" fmla="*/ 155787 w 2699174"/>
                <a:gd name="connsiteY209" fmla="*/ 555413 h 1073573"/>
                <a:gd name="connsiteX210" fmla="*/ 172720 w 2699174"/>
                <a:gd name="connsiteY210" fmla="*/ 555413 h 1073573"/>
                <a:gd name="connsiteX211" fmla="*/ 186267 w 2699174"/>
                <a:gd name="connsiteY211" fmla="*/ 541867 h 1073573"/>
                <a:gd name="connsiteX212" fmla="*/ 193040 w 2699174"/>
                <a:gd name="connsiteY212" fmla="*/ 535093 h 1073573"/>
                <a:gd name="connsiteX213" fmla="*/ 193040 w 2699174"/>
                <a:gd name="connsiteY213" fmla="*/ 531707 h 1073573"/>
                <a:gd name="connsiteX214" fmla="*/ 203200 w 2699174"/>
                <a:gd name="connsiteY214" fmla="*/ 531707 h 1073573"/>
                <a:gd name="connsiteX215" fmla="*/ 216747 w 2699174"/>
                <a:gd name="connsiteY215" fmla="*/ 531707 h 1073573"/>
                <a:gd name="connsiteX216" fmla="*/ 220134 w 2699174"/>
                <a:gd name="connsiteY216" fmla="*/ 538480 h 1073573"/>
                <a:gd name="connsiteX217" fmla="*/ 240454 w 2699174"/>
                <a:gd name="connsiteY217" fmla="*/ 545253 h 1073573"/>
                <a:gd name="connsiteX218" fmla="*/ 240454 w 2699174"/>
                <a:gd name="connsiteY218" fmla="*/ 555413 h 1073573"/>
                <a:gd name="connsiteX219" fmla="*/ 240454 w 2699174"/>
                <a:gd name="connsiteY219" fmla="*/ 565573 h 1073573"/>
                <a:gd name="connsiteX220" fmla="*/ 243840 w 2699174"/>
                <a:gd name="connsiteY220" fmla="*/ 575733 h 1073573"/>
                <a:gd name="connsiteX221" fmla="*/ 254000 w 2699174"/>
                <a:gd name="connsiteY221" fmla="*/ 592667 h 1073573"/>
                <a:gd name="connsiteX222" fmla="*/ 267547 w 2699174"/>
                <a:gd name="connsiteY222" fmla="*/ 602827 h 1073573"/>
                <a:gd name="connsiteX223" fmla="*/ 284480 w 2699174"/>
                <a:gd name="connsiteY223" fmla="*/ 612987 h 1073573"/>
                <a:gd name="connsiteX224" fmla="*/ 287867 w 2699174"/>
                <a:gd name="connsiteY224" fmla="*/ 623147 h 1073573"/>
                <a:gd name="connsiteX225" fmla="*/ 291254 w 2699174"/>
                <a:gd name="connsiteY225" fmla="*/ 629920 h 1073573"/>
                <a:gd name="connsiteX226" fmla="*/ 301414 w 2699174"/>
                <a:gd name="connsiteY226" fmla="*/ 633307 h 1073573"/>
                <a:gd name="connsiteX227" fmla="*/ 318347 w 2699174"/>
                <a:gd name="connsiteY227" fmla="*/ 633307 h 1073573"/>
                <a:gd name="connsiteX228" fmla="*/ 338667 w 2699174"/>
                <a:gd name="connsiteY228" fmla="*/ 646853 h 1073573"/>
                <a:gd name="connsiteX229" fmla="*/ 338667 w 2699174"/>
                <a:gd name="connsiteY229" fmla="*/ 663787 h 1073573"/>
                <a:gd name="connsiteX230" fmla="*/ 338667 w 2699174"/>
                <a:gd name="connsiteY230" fmla="*/ 663787 h 1073573"/>
                <a:gd name="connsiteX231" fmla="*/ 335280 w 2699174"/>
                <a:gd name="connsiteY231" fmla="*/ 697653 h 1073573"/>
                <a:gd name="connsiteX232" fmla="*/ 335280 w 2699174"/>
                <a:gd name="connsiteY232" fmla="*/ 717973 h 1073573"/>
                <a:gd name="connsiteX233" fmla="*/ 338667 w 2699174"/>
                <a:gd name="connsiteY233" fmla="*/ 728133 h 1073573"/>
                <a:gd name="connsiteX234" fmla="*/ 348827 w 2699174"/>
                <a:gd name="connsiteY234" fmla="*/ 731520 h 1073573"/>
                <a:gd name="connsiteX235" fmla="*/ 372534 w 2699174"/>
                <a:gd name="connsiteY235" fmla="*/ 731520 h 1073573"/>
                <a:gd name="connsiteX236" fmla="*/ 396240 w 2699174"/>
                <a:gd name="connsiteY236" fmla="*/ 734907 h 1073573"/>
                <a:gd name="connsiteX237" fmla="*/ 433494 w 2699174"/>
                <a:gd name="connsiteY237" fmla="*/ 745067 h 1073573"/>
                <a:gd name="connsiteX238" fmla="*/ 440267 w 2699174"/>
                <a:gd name="connsiteY238" fmla="*/ 758613 h 1073573"/>
                <a:gd name="connsiteX239" fmla="*/ 447040 w 2699174"/>
                <a:gd name="connsiteY239" fmla="*/ 778933 h 1073573"/>
                <a:gd name="connsiteX240" fmla="*/ 467360 w 2699174"/>
                <a:gd name="connsiteY240" fmla="*/ 806027 h 1073573"/>
                <a:gd name="connsiteX241" fmla="*/ 480907 w 2699174"/>
                <a:gd name="connsiteY241" fmla="*/ 833120 h 1073573"/>
                <a:gd name="connsiteX242" fmla="*/ 491067 w 2699174"/>
                <a:gd name="connsiteY242" fmla="*/ 846667 h 1073573"/>
                <a:gd name="connsiteX243" fmla="*/ 491067 w 2699174"/>
                <a:gd name="connsiteY243" fmla="*/ 863600 h 1073573"/>
                <a:gd name="connsiteX244" fmla="*/ 511387 w 2699174"/>
                <a:gd name="connsiteY244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120054 w 2699174"/>
                <a:gd name="connsiteY65" fmla="*/ 599440 h 1073573"/>
                <a:gd name="connsiteX66" fmla="*/ 2211494 w 2699174"/>
                <a:gd name="connsiteY66" fmla="*/ 657013 h 1073573"/>
                <a:gd name="connsiteX67" fmla="*/ 2699174 w 2699174"/>
                <a:gd name="connsiteY67" fmla="*/ 768773 h 1073573"/>
                <a:gd name="connsiteX68" fmla="*/ 1960213 w 2699174"/>
                <a:gd name="connsiteY68" fmla="*/ 571567 h 1073573"/>
                <a:gd name="connsiteX69" fmla="*/ 1968475 w 2699174"/>
                <a:gd name="connsiteY69" fmla="*/ 564620 h 1073573"/>
                <a:gd name="connsiteX70" fmla="*/ 1927380 w 2699174"/>
                <a:gd name="connsiteY70" fmla="*/ 537613 h 1073573"/>
                <a:gd name="connsiteX71" fmla="*/ 1883642 w 2699174"/>
                <a:gd name="connsiteY71" fmla="*/ 500534 h 1073573"/>
                <a:gd name="connsiteX72" fmla="*/ 1880710 w 2699174"/>
                <a:gd name="connsiteY72" fmla="*/ 445131 h 1073573"/>
                <a:gd name="connsiteX73" fmla="*/ 1845977 w 2699174"/>
                <a:gd name="connsiteY73" fmla="*/ 386255 h 1073573"/>
                <a:gd name="connsiteX74" fmla="*/ 1850852 w 2699174"/>
                <a:gd name="connsiteY74" fmla="*/ 340925 h 1073573"/>
                <a:gd name="connsiteX75" fmla="*/ 1807114 w 2699174"/>
                <a:gd name="connsiteY75" fmla="*/ 331721 h 1073573"/>
                <a:gd name="connsiteX76" fmla="*/ 1727733 w 2699174"/>
                <a:gd name="connsiteY76" fmla="*/ 287087 h 1073573"/>
                <a:gd name="connsiteX77" fmla="*/ 1648641 w 2699174"/>
                <a:gd name="connsiteY77" fmla="*/ 267721 h 1073573"/>
                <a:gd name="connsiteX78" fmla="*/ 1639968 w 2699174"/>
                <a:gd name="connsiteY78" fmla="*/ 240715 h 1073573"/>
                <a:gd name="connsiteX79" fmla="*/ 1632617 w 2699174"/>
                <a:gd name="connsiteY79" fmla="*/ 182707 h 1073573"/>
                <a:gd name="connsiteX80" fmla="*/ 1647075 w 2699174"/>
                <a:gd name="connsiteY80" fmla="*/ 132341 h 1073573"/>
                <a:gd name="connsiteX81" fmla="*/ 1702628 w 2699174"/>
                <a:gd name="connsiteY81" fmla="*/ 103164 h 1073573"/>
                <a:gd name="connsiteX82" fmla="*/ 1699696 w 2699174"/>
                <a:gd name="connsiteY82" fmla="*/ 63045 h 1073573"/>
                <a:gd name="connsiteX83" fmla="*/ 1710601 w 2699174"/>
                <a:gd name="connsiteY83" fmla="*/ 6165 h 1073573"/>
                <a:gd name="connsiteX84" fmla="*/ 1618827 w 2699174"/>
                <a:gd name="connsiteY84" fmla="*/ 0 h 1073573"/>
                <a:gd name="connsiteX85" fmla="*/ 1625600 w 2699174"/>
                <a:gd name="connsiteY85" fmla="*/ 16933 h 1073573"/>
                <a:gd name="connsiteX86" fmla="*/ 1615440 w 2699174"/>
                <a:gd name="connsiteY86" fmla="*/ 37253 h 1073573"/>
                <a:gd name="connsiteX87" fmla="*/ 1584960 w 2699174"/>
                <a:gd name="connsiteY87" fmla="*/ 54187 h 1073573"/>
                <a:gd name="connsiteX88" fmla="*/ 1540934 w 2699174"/>
                <a:gd name="connsiteY88" fmla="*/ 118533 h 1073573"/>
                <a:gd name="connsiteX89" fmla="*/ 1507067 w 2699174"/>
                <a:gd name="connsiteY89" fmla="*/ 128693 h 1073573"/>
                <a:gd name="connsiteX90" fmla="*/ 1513840 w 2699174"/>
                <a:gd name="connsiteY90" fmla="*/ 186267 h 1073573"/>
                <a:gd name="connsiteX91" fmla="*/ 1486747 w 2699174"/>
                <a:gd name="connsiteY91" fmla="*/ 216747 h 1073573"/>
                <a:gd name="connsiteX92" fmla="*/ 1486747 w 2699174"/>
                <a:gd name="connsiteY92" fmla="*/ 216747 h 1073573"/>
                <a:gd name="connsiteX93" fmla="*/ 1422400 w 2699174"/>
                <a:gd name="connsiteY93" fmla="*/ 250613 h 1073573"/>
                <a:gd name="connsiteX94" fmla="*/ 1405467 w 2699174"/>
                <a:gd name="connsiteY94" fmla="*/ 277707 h 1073573"/>
                <a:gd name="connsiteX95" fmla="*/ 1405467 w 2699174"/>
                <a:gd name="connsiteY95" fmla="*/ 277707 h 1073573"/>
                <a:gd name="connsiteX96" fmla="*/ 1398694 w 2699174"/>
                <a:gd name="connsiteY96" fmla="*/ 314960 h 1073573"/>
                <a:gd name="connsiteX97" fmla="*/ 1395307 w 2699174"/>
                <a:gd name="connsiteY97" fmla="*/ 338667 h 1073573"/>
                <a:gd name="connsiteX98" fmla="*/ 1371600 w 2699174"/>
                <a:gd name="connsiteY98" fmla="*/ 358987 h 1073573"/>
                <a:gd name="connsiteX99" fmla="*/ 1347894 w 2699174"/>
                <a:gd name="connsiteY99" fmla="*/ 382693 h 1073573"/>
                <a:gd name="connsiteX100" fmla="*/ 1337734 w 2699174"/>
                <a:gd name="connsiteY100" fmla="*/ 403013 h 1073573"/>
                <a:gd name="connsiteX101" fmla="*/ 1334347 w 2699174"/>
                <a:gd name="connsiteY101" fmla="*/ 440267 h 1073573"/>
                <a:gd name="connsiteX102" fmla="*/ 1344507 w 2699174"/>
                <a:gd name="connsiteY102" fmla="*/ 474133 h 1073573"/>
                <a:gd name="connsiteX103" fmla="*/ 1368214 w 2699174"/>
                <a:gd name="connsiteY103" fmla="*/ 504613 h 1073573"/>
                <a:gd name="connsiteX104" fmla="*/ 1378374 w 2699174"/>
                <a:gd name="connsiteY104" fmla="*/ 524933 h 1073573"/>
                <a:gd name="connsiteX105" fmla="*/ 1374987 w 2699174"/>
                <a:gd name="connsiteY105" fmla="*/ 545253 h 1073573"/>
                <a:gd name="connsiteX106" fmla="*/ 1361440 w 2699174"/>
                <a:gd name="connsiteY106" fmla="*/ 562187 h 1073573"/>
                <a:gd name="connsiteX107" fmla="*/ 1341120 w 2699174"/>
                <a:gd name="connsiteY107" fmla="*/ 565573 h 1073573"/>
                <a:gd name="connsiteX108" fmla="*/ 1320800 w 2699174"/>
                <a:gd name="connsiteY108" fmla="*/ 572347 h 1073573"/>
                <a:gd name="connsiteX109" fmla="*/ 1290320 w 2699174"/>
                <a:gd name="connsiteY109" fmla="*/ 568960 h 1073573"/>
                <a:gd name="connsiteX110" fmla="*/ 1259840 w 2699174"/>
                <a:gd name="connsiteY110" fmla="*/ 548640 h 1073573"/>
                <a:gd name="connsiteX111" fmla="*/ 1239520 w 2699174"/>
                <a:gd name="connsiteY111" fmla="*/ 538480 h 1073573"/>
                <a:gd name="connsiteX112" fmla="*/ 1205654 w 2699174"/>
                <a:gd name="connsiteY112" fmla="*/ 535093 h 1073573"/>
                <a:gd name="connsiteX113" fmla="*/ 1185334 w 2699174"/>
                <a:gd name="connsiteY113" fmla="*/ 531707 h 1073573"/>
                <a:gd name="connsiteX114" fmla="*/ 1158240 w 2699174"/>
                <a:gd name="connsiteY114" fmla="*/ 524933 h 1073573"/>
                <a:gd name="connsiteX115" fmla="*/ 1124374 w 2699174"/>
                <a:gd name="connsiteY115" fmla="*/ 528320 h 1073573"/>
                <a:gd name="connsiteX116" fmla="*/ 1107440 w 2699174"/>
                <a:gd name="connsiteY116" fmla="*/ 565573 h 1073573"/>
                <a:gd name="connsiteX117" fmla="*/ 1090507 w 2699174"/>
                <a:gd name="connsiteY117" fmla="*/ 575733 h 1073573"/>
                <a:gd name="connsiteX118" fmla="*/ 1060027 w 2699174"/>
                <a:gd name="connsiteY118" fmla="*/ 579120 h 1073573"/>
                <a:gd name="connsiteX119" fmla="*/ 1019387 w 2699174"/>
                <a:gd name="connsiteY119" fmla="*/ 579120 h 1073573"/>
                <a:gd name="connsiteX120" fmla="*/ 982134 w 2699174"/>
                <a:gd name="connsiteY120" fmla="*/ 579120 h 1073573"/>
                <a:gd name="connsiteX121" fmla="*/ 951654 w 2699174"/>
                <a:gd name="connsiteY121" fmla="*/ 582507 h 1073573"/>
                <a:gd name="connsiteX122" fmla="*/ 924560 w 2699174"/>
                <a:gd name="connsiteY122" fmla="*/ 609600 h 1073573"/>
                <a:gd name="connsiteX123" fmla="*/ 900854 w 2699174"/>
                <a:gd name="connsiteY123" fmla="*/ 640080 h 1073573"/>
                <a:gd name="connsiteX124" fmla="*/ 890694 w 2699174"/>
                <a:gd name="connsiteY124" fmla="*/ 667173 h 1073573"/>
                <a:gd name="connsiteX125" fmla="*/ 850054 w 2699174"/>
                <a:gd name="connsiteY125" fmla="*/ 697653 h 1073573"/>
                <a:gd name="connsiteX126" fmla="*/ 802640 w 2699174"/>
                <a:gd name="connsiteY126" fmla="*/ 728133 h 1073573"/>
                <a:gd name="connsiteX127" fmla="*/ 785707 w 2699174"/>
                <a:gd name="connsiteY127" fmla="*/ 748453 h 1073573"/>
                <a:gd name="connsiteX128" fmla="*/ 778934 w 2699174"/>
                <a:gd name="connsiteY128" fmla="*/ 799253 h 1073573"/>
                <a:gd name="connsiteX129" fmla="*/ 775547 w 2699174"/>
                <a:gd name="connsiteY129" fmla="*/ 812800 h 1073573"/>
                <a:gd name="connsiteX130" fmla="*/ 755227 w 2699174"/>
                <a:gd name="connsiteY130" fmla="*/ 812800 h 1073573"/>
                <a:gd name="connsiteX131" fmla="*/ 738294 w 2699174"/>
                <a:gd name="connsiteY131" fmla="*/ 792480 h 1073573"/>
                <a:gd name="connsiteX132" fmla="*/ 738294 w 2699174"/>
                <a:gd name="connsiteY132" fmla="*/ 792480 h 1073573"/>
                <a:gd name="connsiteX133" fmla="*/ 714587 w 2699174"/>
                <a:gd name="connsiteY133" fmla="*/ 775547 h 1073573"/>
                <a:gd name="connsiteX134" fmla="*/ 721360 w 2699174"/>
                <a:gd name="connsiteY134" fmla="*/ 738293 h 1073573"/>
                <a:gd name="connsiteX135" fmla="*/ 721360 w 2699174"/>
                <a:gd name="connsiteY135" fmla="*/ 714587 h 1073573"/>
                <a:gd name="connsiteX136" fmla="*/ 721360 w 2699174"/>
                <a:gd name="connsiteY136" fmla="*/ 694267 h 1073573"/>
                <a:gd name="connsiteX137" fmla="*/ 717974 w 2699174"/>
                <a:gd name="connsiteY137" fmla="*/ 663787 h 1073573"/>
                <a:gd name="connsiteX138" fmla="*/ 707814 w 2699174"/>
                <a:gd name="connsiteY138" fmla="*/ 640080 h 1073573"/>
                <a:gd name="connsiteX139" fmla="*/ 711200 w 2699174"/>
                <a:gd name="connsiteY139" fmla="*/ 609600 h 1073573"/>
                <a:gd name="connsiteX140" fmla="*/ 707814 w 2699174"/>
                <a:gd name="connsiteY140" fmla="*/ 589280 h 1073573"/>
                <a:gd name="connsiteX141" fmla="*/ 697654 w 2699174"/>
                <a:gd name="connsiteY141" fmla="*/ 562187 h 1073573"/>
                <a:gd name="connsiteX142" fmla="*/ 687494 w 2699174"/>
                <a:gd name="connsiteY142" fmla="*/ 555413 h 1073573"/>
                <a:gd name="connsiteX143" fmla="*/ 657014 w 2699174"/>
                <a:gd name="connsiteY143" fmla="*/ 545253 h 1073573"/>
                <a:gd name="connsiteX144" fmla="*/ 602827 w 2699174"/>
                <a:gd name="connsiteY144" fmla="*/ 545253 h 1073573"/>
                <a:gd name="connsiteX145" fmla="*/ 565574 w 2699174"/>
                <a:gd name="connsiteY145" fmla="*/ 541867 h 1073573"/>
                <a:gd name="connsiteX146" fmla="*/ 538480 w 2699174"/>
                <a:gd name="connsiteY146" fmla="*/ 538480 h 1073573"/>
                <a:gd name="connsiteX147" fmla="*/ 538480 w 2699174"/>
                <a:gd name="connsiteY147" fmla="*/ 538480 h 1073573"/>
                <a:gd name="connsiteX148" fmla="*/ 494454 w 2699174"/>
                <a:gd name="connsiteY148" fmla="*/ 518160 h 1073573"/>
                <a:gd name="connsiteX149" fmla="*/ 474134 w 2699174"/>
                <a:gd name="connsiteY149" fmla="*/ 501227 h 1073573"/>
                <a:gd name="connsiteX150" fmla="*/ 467360 w 2699174"/>
                <a:gd name="connsiteY150" fmla="*/ 491067 h 1073573"/>
                <a:gd name="connsiteX151" fmla="*/ 423334 w 2699174"/>
                <a:gd name="connsiteY151" fmla="*/ 484293 h 1073573"/>
                <a:gd name="connsiteX152" fmla="*/ 389467 w 2699174"/>
                <a:gd name="connsiteY152" fmla="*/ 494453 h 1073573"/>
                <a:gd name="connsiteX153" fmla="*/ 362374 w 2699174"/>
                <a:gd name="connsiteY153" fmla="*/ 491067 h 1073573"/>
                <a:gd name="connsiteX154" fmla="*/ 335280 w 2699174"/>
                <a:gd name="connsiteY154" fmla="*/ 467360 h 1073573"/>
                <a:gd name="connsiteX155" fmla="*/ 308187 w 2699174"/>
                <a:gd name="connsiteY155" fmla="*/ 457200 h 1073573"/>
                <a:gd name="connsiteX156" fmla="*/ 274320 w 2699174"/>
                <a:gd name="connsiteY156" fmla="*/ 433493 h 1073573"/>
                <a:gd name="connsiteX157" fmla="*/ 264160 w 2699174"/>
                <a:gd name="connsiteY157" fmla="*/ 403013 h 1073573"/>
                <a:gd name="connsiteX158" fmla="*/ 243840 w 2699174"/>
                <a:gd name="connsiteY158" fmla="*/ 392853 h 1073573"/>
                <a:gd name="connsiteX159" fmla="*/ 223520 w 2699174"/>
                <a:gd name="connsiteY159" fmla="*/ 375920 h 1073573"/>
                <a:gd name="connsiteX160" fmla="*/ 203200 w 2699174"/>
                <a:gd name="connsiteY160" fmla="*/ 345440 h 1073573"/>
                <a:gd name="connsiteX161" fmla="*/ 203200 w 2699174"/>
                <a:gd name="connsiteY161" fmla="*/ 345440 h 1073573"/>
                <a:gd name="connsiteX162" fmla="*/ 172720 w 2699174"/>
                <a:gd name="connsiteY162" fmla="*/ 294640 h 1073573"/>
                <a:gd name="connsiteX163" fmla="*/ 152400 w 2699174"/>
                <a:gd name="connsiteY163" fmla="*/ 284480 h 1073573"/>
                <a:gd name="connsiteX164" fmla="*/ 135467 w 2699174"/>
                <a:gd name="connsiteY164" fmla="*/ 247227 h 1073573"/>
                <a:gd name="connsiteX165" fmla="*/ 125307 w 2699174"/>
                <a:gd name="connsiteY165" fmla="*/ 223520 h 1073573"/>
                <a:gd name="connsiteX166" fmla="*/ 111760 w 2699174"/>
                <a:gd name="connsiteY166" fmla="*/ 209973 h 1073573"/>
                <a:gd name="connsiteX167" fmla="*/ 84667 w 2699174"/>
                <a:gd name="connsiteY167" fmla="*/ 193040 h 1073573"/>
                <a:gd name="connsiteX168" fmla="*/ 64347 w 2699174"/>
                <a:gd name="connsiteY168" fmla="*/ 182880 h 1073573"/>
                <a:gd name="connsiteX169" fmla="*/ 47414 w 2699174"/>
                <a:gd name="connsiteY169" fmla="*/ 182880 h 1073573"/>
                <a:gd name="connsiteX170" fmla="*/ 37254 w 2699174"/>
                <a:gd name="connsiteY170" fmla="*/ 189653 h 1073573"/>
                <a:gd name="connsiteX171" fmla="*/ 30480 w 2699174"/>
                <a:gd name="connsiteY171" fmla="*/ 203200 h 1073573"/>
                <a:gd name="connsiteX172" fmla="*/ 27094 w 2699174"/>
                <a:gd name="connsiteY172" fmla="*/ 230293 h 1073573"/>
                <a:gd name="connsiteX173" fmla="*/ 16934 w 2699174"/>
                <a:gd name="connsiteY173" fmla="*/ 247227 h 1073573"/>
                <a:gd name="connsiteX174" fmla="*/ 6774 w 2699174"/>
                <a:gd name="connsiteY174" fmla="*/ 257387 h 1073573"/>
                <a:gd name="connsiteX175" fmla="*/ 3387 w 2699174"/>
                <a:gd name="connsiteY175" fmla="*/ 270933 h 1073573"/>
                <a:gd name="connsiteX176" fmla="*/ 0 w 2699174"/>
                <a:gd name="connsiteY176" fmla="*/ 284480 h 1073573"/>
                <a:gd name="connsiteX177" fmla="*/ 0 w 2699174"/>
                <a:gd name="connsiteY177" fmla="*/ 304800 h 1073573"/>
                <a:gd name="connsiteX178" fmla="*/ 0 w 2699174"/>
                <a:gd name="connsiteY178" fmla="*/ 328507 h 1073573"/>
                <a:gd name="connsiteX179" fmla="*/ 0 w 2699174"/>
                <a:gd name="connsiteY179" fmla="*/ 335280 h 1073573"/>
                <a:gd name="connsiteX180" fmla="*/ 13547 w 2699174"/>
                <a:gd name="connsiteY180" fmla="*/ 348827 h 1073573"/>
                <a:gd name="connsiteX181" fmla="*/ 13547 w 2699174"/>
                <a:gd name="connsiteY181" fmla="*/ 352213 h 1073573"/>
                <a:gd name="connsiteX182" fmla="*/ 20320 w 2699174"/>
                <a:gd name="connsiteY182" fmla="*/ 362373 h 1073573"/>
                <a:gd name="connsiteX183" fmla="*/ 13547 w 2699174"/>
                <a:gd name="connsiteY183" fmla="*/ 369147 h 1073573"/>
                <a:gd name="connsiteX184" fmla="*/ 16934 w 2699174"/>
                <a:gd name="connsiteY184" fmla="*/ 392853 h 1073573"/>
                <a:gd name="connsiteX185" fmla="*/ 13547 w 2699174"/>
                <a:gd name="connsiteY185" fmla="*/ 406400 h 1073573"/>
                <a:gd name="connsiteX186" fmla="*/ 10160 w 2699174"/>
                <a:gd name="connsiteY186" fmla="*/ 416560 h 1073573"/>
                <a:gd name="connsiteX187" fmla="*/ 6774 w 2699174"/>
                <a:gd name="connsiteY187" fmla="*/ 430107 h 1073573"/>
                <a:gd name="connsiteX188" fmla="*/ 3387 w 2699174"/>
                <a:gd name="connsiteY188" fmla="*/ 440267 h 1073573"/>
                <a:gd name="connsiteX189" fmla="*/ 16934 w 2699174"/>
                <a:gd name="connsiteY189" fmla="*/ 443653 h 1073573"/>
                <a:gd name="connsiteX190" fmla="*/ 20320 w 2699174"/>
                <a:gd name="connsiteY190" fmla="*/ 450427 h 1073573"/>
                <a:gd name="connsiteX191" fmla="*/ 23707 w 2699174"/>
                <a:gd name="connsiteY191" fmla="*/ 457200 h 1073573"/>
                <a:gd name="connsiteX192" fmla="*/ 30480 w 2699174"/>
                <a:gd name="connsiteY192" fmla="*/ 460587 h 1073573"/>
                <a:gd name="connsiteX193" fmla="*/ 40640 w 2699174"/>
                <a:gd name="connsiteY193" fmla="*/ 474133 h 1073573"/>
                <a:gd name="connsiteX194" fmla="*/ 47414 w 2699174"/>
                <a:gd name="connsiteY194" fmla="*/ 474133 h 1073573"/>
                <a:gd name="connsiteX195" fmla="*/ 54187 w 2699174"/>
                <a:gd name="connsiteY195" fmla="*/ 463973 h 1073573"/>
                <a:gd name="connsiteX196" fmla="*/ 71120 w 2699174"/>
                <a:gd name="connsiteY196" fmla="*/ 460587 h 1073573"/>
                <a:gd name="connsiteX197" fmla="*/ 88054 w 2699174"/>
                <a:gd name="connsiteY197" fmla="*/ 460587 h 1073573"/>
                <a:gd name="connsiteX198" fmla="*/ 98214 w 2699174"/>
                <a:gd name="connsiteY198" fmla="*/ 460587 h 1073573"/>
                <a:gd name="connsiteX199" fmla="*/ 115147 w 2699174"/>
                <a:gd name="connsiteY199" fmla="*/ 463973 h 1073573"/>
                <a:gd name="connsiteX200" fmla="*/ 128694 w 2699174"/>
                <a:gd name="connsiteY200" fmla="*/ 470747 h 1073573"/>
                <a:gd name="connsiteX201" fmla="*/ 138854 w 2699174"/>
                <a:gd name="connsiteY201" fmla="*/ 480907 h 1073573"/>
                <a:gd name="connsiteX202" fmla="*/ 135467 w 2699174"/>
                <a:gd name="connsiteY202" fmla="*/ 491067 h 1073573"/>
                <a:gd name="connsiteX203" fmla="*/ 132080 w 2699174"/>
                <a:gd name="connsiteY203" fmla="*/ 504613 h 1073573"/>
                <a:gd name="connsiteX204" fmla="*/ 132080 w 2699174"/>
                <a:gd name="connsiteY204" fmla="*/ 504613 h 1073573"/>
                <a:gd name="connsiteX205" fmla="*/ 125307 w 2699174"/>
                <a:gd name="connsiteY205" fmla="*/ 524933 h 1073573"/>
                <a:gd name="connsiteX206" fmla="*/ 135467 w 2699174"/>
                <a:gd name="connsiteY206" fmla="*/ 552027 h 1073573"/>
                <a:gd name="connsiteX207" fmla="*/ 142240 w 2699174"/>
                <a:gd name="connsiteY207" fmla="*/ 555413 h 1073573"/>
                <a:gd name="connsiteX208" fmla="*/ 155787 w 2699174"/>
                <a:gd name="connsiteY208" fmla="*/ 555413 h 1073573"/>
                <a:gd name="connsiteX209" fmla="*/ 172720 w 2699174"/>
                <a:gd name="connsiteY209" fmla="*/ 555413 h 1073573"/>
                <a:gd name="connsiteX210" fmla="*/ 186267 w 2699174"/>
                <a:gd name="connsiteY210" fmla="*/ 541867 h 1073573"/>
                <a:gd name="connsiteX211" fmla="*/ 193040 w 2699174"/>
                <a:gd name="connsiteY211" fmla="*/ 535093 h 1073573"/>
                <a:gd name="connsiteX212" fmla="*/ 193040 w 2699174"/>
                <a:gd name="connsiteY212" fmla="*/ 531707 h 1073573"/>
                <a:gd name="connsiteX213" fmla="*/ 203200 w 2699174"/>
                <a:gd name="connsiteY213" fmla="*/ 531707 h 1073573"/>
                <a:gd name="connsiteX214" fmla="*/ 216747 w 2699174"/>
                <a:gd name="connsiteY214" fmla="*/ 531707 h 1073573"/>
                <a:gd name="connsiteX215" fmla="*/ 220134 w 2699174"/>
                <a:gd name="connsiteY215" fmla="*/ 538480 h 1073573"/>
                <a:gd name="connsiteX216" fmla="*/ 240454 w 2699174"/>
                <a:gd name="connsiteY216" fmla="*/ 545253 h 1073573"/>
                <a:gd name="connsiteX217" fmla="*/ 240454 w 2699174"/>
                <a:gd name="connsiteY217" fmla="*/ 555413 h 1073573"/>
                <a:gd name="connsiteX218" fmla="*/ 240454 w 2699174"/>
                <a:gd name="connsiteY218" fmla="*/ 565573 h 1073573"/>
                <a:gd name="connsiteX219" fmla="*/ 243840 w 2699174"/>
                <a:gd name="connsiteY219" fmla="*/ 575733 h 1073573"/>
                <a:gd name="connsiteX220" fmla="*/ 254000 w 2699174"/>
                <a:gd name="connsiteY220" fmla="*/ 592667 h 1073573"/>
                <a:gd name="connsiteX221" fmla="*/ 267547 w 2699174"/>
                <a:gd name="connsiteY221" fmla="*/ 602827 h 1073573"/>
                <a:gd name="connsiteX222" fmla="*/ 284480 w 2699174"/>
                <a:gd name="connsiteY222" fmla="*/ 612987 h 1073573"/>
                <a:gd name="connsiteX223" fmla="*/ 287867 w 2699174"/>
                <a:gd name="connsiteY223" fmla="*/ 623147 h 1073573"/>
                <a:gd name="connsiteX224" fmla="*/ 291254 w 2699174"/>
                <a:gd name="connsiteY224" fmla="*/ 629920 h 1073573"/>
                <a:gd name="connsiteX225" fmla="*/ 301414 w 2699174"/>
                <a:gd name="connsiteY225" fmla="*/ 633307 h 1073573"/>
                <a:gd name="connsiteX226" fmla="*/ 318347 w 2699174"/>
                <a:gd name="connsiteY226" fmla="*/ 633307 h 1073573"/>
                <a:gd name="connsiteX227" fmla="*/ 338667 w 2699174"/>
                <a:gd name="connsiteY227" fmla="*/ 646853 h 1073573"/>
                <a:gd name="connsiteX228" fmla="*/ 338667 w 2699174"/>
                <a:gd name="connsiteY228" fmla="*/ 663787 h 1073573"/>
                <a:gd name="connsiteX229" fmla="*/ 338667 w 2699174"/>
                <a:gd name="connsiteY229" fmla="*/ 663787 h 1073573"/>
                <a:gd name="connsiteX230" fmla="*/ 335280 w 2699174"/>
                <a:gd name="connsiteY230" fmla="*/ 697653 h 1073573"/>
                <a:gd name="connsiteX231" fmla="*/ 335280 w 2699174"/>
                <a:gd name="connsiteY231" fmla="*/ 717973 h 1073573"/>
                <a:gd name="connsiteX232" fmla="*/ 338667 w 2699174"/>
                <a:gd name="connsiteY232" fmla="*/ 728133 h 1073573"/>
                <a:gd name="connsiteX233" fmla="*/ 348827 w 2699174"/>
                <a:gd name="connsiteY233" fmla="*/ 731520 h 1073573"/>
                <a:gd name="connsiteX234" fmla="*/ 372534 w 2699174"/>
                <a:gd name="connsiteY234" fmla="*/ 731520 h 1073573"/>
                <a:gd name="connsiteX235" fmla="*/ 396240 w 2699174"/>
                <a:gd name="connsiteY235" fmla="*/ 734907 h 1073573"/>
                <a:gd name="connsiteX236" fmla="*/ 433494 w 2699174"/>
                <a:gd name="connsiteY236" fmla="*/ 745067 h 1073573"/>
                <a:gd name="connsiteX237" fmla="*/ 440267 w 2699174"/>
                <a:gd name="connsiteY237" fmla="*/ 758613 h 1073573"/>
                <a:gd name="connsiteX238" fmla="*/ 447040 w 2699174"/>
                <a:gd name="connsiteY238" fmla="*/ 778933 h 1073573"/>
                <a:gd name="connsiteX239" fmla="*/ 467360 w 2699174"/>
                <a:gd name="connsiteY239" fmla="*/ 806027 h 1073573"/>
                <a:gd name="connsiteX240" fmla="*/ 480907 w 2699174"/>
                <a:gd name="connsiteY240" fmla="*/ 833120 h 1073573"/>
                <a:gd name="connsiteX241" fmla="*/ 491067 w 2699174"/>
                <a:gd name="connsiteY241" fmla="*/ 846667 h 1073573"/>
                <a:gd name="connsiteX242" fmla="*/ 491067 w 2699174"/>
                <a:gd name="connsiteY242" fmla="*/ 863600 h 1073573"/>
                <a:gd name="connsiteX243" fmla="*/ 511387 w 2699174"/>
                <a:gd name="connsiteY243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042160 w 2699174"/>
                <a:gd name="connsiteY64" fmla="*/ 585893 h 1073573"/>
                <a:gd name="connsiteX65" fmla="*/ 2211494 w 2699174"/>
                <a:gd name="connsiteY65" fmla="*/ 657013 h 1073573"/>
                <a:gd name="connsiteX66" fmla="*/ 2699174 w 2699174"/>
                <a:gd name="connsiteY66" fmla="*/ 768773 h 1073573"/>
                <a:gd name="connsiteX67" fmla="*/ 1960213 w 2699174"/>
                <a:gd name="connsiteY67" fmla="*/ 571567 h 1073573"/>
                <a:gd name="connsiteX68" fmla="*/ 1968475 w 2699174"/>
                <a:gd name="connsiteY68" fmla="*/ 564620 h 1073573"/>
                <a:gd name="connsiteX69" fmla="*/ 1927380 w 2699174"/>
                <a:gd name="connsiteY69" fmla="*/ 537613 h 1073573"/>
                <a:gd name="connsiteX70" fmla="*/ 1883642 w 2699174"/>
                <a:gd name="connsiteY70" fmla="*/ 500534 h 1073573"/>
                <a:gd name="connsiteX71" fmla="*/ 1880710 w 2699174"/>
                <a:gd name="connsiteY71" fmla="*/ 445131 h 1073573"/>
                <a:gd name="connsiteX72" fmla="*/ 1845977 w 2699174"/>
                <a:gd name="connsiteY72" fmla="*/ 386255 h 1073573"/>
                <a:gd name="connsiteX73" fmla="*/ 1850852 w 2699174"/>
                <a:gd name="connsiteY73" fmla="*/ 340925 h 1073573"/>
                <a:gd name="connsiteX74" fmla="*/ 1807114 w 2699174"/>
                <a:gd name="connsiteY74" fmla="*/ 331721 h 1073573"/>
                <a:gd name="connsiteX75" fmla="*/ 1727733 w 2699174"/>
                <a:gd name="connsiteY75" fmla="*/ 287087 h 1073573"/>
                <a:gd name="connsiteX76" fmla="*/ 1648641 w 2699174"/>
                <a:gd name="connsiteY76" fmla="*/ 267721 h 1073573"/>
                <a:gd name="connsiteX77" fmla="*/ 1639968 w 2699174"/>
                <a:gd name="connsiteY77" fmla="*/ 240715 h 1073573"/>
                <a:gd name="connsiteX78" fmla="*/ 1632617 w 2699174"/>
                <a:gd name="connsiteY78" fmla="*/ 182707 h 1073573"/>
                <a:gd name="connsiteX79" fmla="*/ 1647075 w 2699174"/>
                <a:gd name="connsiteY79" fmla="*/ 132341 h 1073573"/>
                <a:gd name="connsiteX80" fmla="*/ 1702628 w 2699174"/>
                <a:gd name="connsiteY80" fmla="*/ 103164 h 1073573"/>
                <a:gd name="connsiteX81" fmla="*/ 1699696 w 2699174"/>
                <a:gd name="connsiteY81" fmla="*/ 63045 h 1073573"/>
                <a:gd name="connsiteX82" fmla="*/ 1710601 w 2699174"/>
                <a:gd name="connsiteY82" fmla="*/ 6165 h 1073573"/>
                <a:gd name="connsiteX83" fmla="*/ 1618827 w 2699174"/>
                <a:gd name="connsiteY83" fmla="*/ 0 h 1073573"/>
                <a:gd name="connsiteX84" fmla="*/ 1625600 w 2699174"/>
                <a:gd name="connsiteY84" fmla="*/ 16933 h 1073573"/>
                <a:gd name="connsiteX85" fmla="*/ 1615440 w 2699174"/>
                <a:gd name="connsiteY85" fmla="*/ 37253 h 1073573"/>
                <a:gd name="connsiteX86" fmla="*/ 1584960 w 2699174"/>
                <a:gd name="connsiteY86" fmla="*/ 54187 h 1073573"/>
                <a:gd name="connsiteX87" fmla="*/ 1540934 w 2699174"/>
                <a:gd name="connsiteY87" fmla="*/ 118533 h 1073573"/>
                <a:gd name="connsiteX88" fmla="*/ 1507067 w 2699174"/>
                <a:gd name="connsiteY88" fmla="*/ 128693 h 1073573"/>
                <a:gd name="connsiteX89" fmla="*/ 1513840 w 2699174"/>
                <a:gd name="connsiteY89" fmla="*/ 186267 h 1073573"/>
                <a:gd name="connsiteX90" fmla="*/ 1486747 w 2699174"/>
                <a:gd name="connsiteY90" fmla="*/ 216747 h 1073573"/>
                <a:gd name="connsiteX91" fmla="*/ 1486747 w 2699174"/>
                <a:gd name="connsiteY91" fmla="*/ 216747 h 1073573"/>
                <a:gd name="connsiteX92" fmla="*/ 1422400 w 2699174"/>
                <a:gd name="connsiteY92" fmla="*/ 250613 h 1073573"/>
                <a:gd name="connsiteX93" fmla="*/ 1405467 w 2699174"/>
                <a:gd name="connsiteY93" fmla="*/ 277707 h 1073573"/>
                <a:gd name="connsiteX94" fmla="*/ 1405467 w 2699174"/>
                <a:gd name="connsiteY94" fmla="*/ 277707 h 1073573"/>
                <a:gd name="connsiteX95" fmla="*/ 1398694 w 2699174"/>
                <a:gd name="connsiteY95" fmla="*/ 314960 h 1073573"/>
                <a:gd name="connsiteX96" fmla="*/ 1395307 w 2699174"/>
                <a:gd name="connsiteY96" fmla="*/ 338667 h 1073573"/>
                <a:gd name="connsiteX97" fmla="*/ 1371600 w 2699174"/>
                <a:gd name="connsiteY97" fmla="*/ 358987 h 1073573"/>
                <a:gd name="connsiteX98" fmla="*/ 1347894 w 2699174"/>
                <a:gd name="connsiteY98" fmla="*/ 382693 h 1073573"/>
                <a:gd name="connsiteX99" fmla="*/ 1337734 w 2699174"/>
                <a:gd name="connsiteY99" fmla="*/ 403013 h 1073573"/>
                <a:gd name="connsiteX100" fmla="*/ 1334347 w 2699174"/>
                <a:gd name="connsiteY100" fmla="*/ 440267 h 1073573"/>
                <a:gd name="connsiteX101" fmla="*/ 1344507 w 2699174"/>
                <a:gd name="connsiteY101" fmla="*/ 474133 h 1073573"/>
                <a:gd name="connsiteX102" fmla="*/ 1368214 w 2699174"/>
                <a:gd name="connsiteY102" fmla="*/ 504613 h 1073573"/>
                <a:gd name="connsiteX103" fmla="*/ 1378374 w 2699174"/>
                <a:gd name="connsiteY103" fmla="*/ 524933 h 1073573"/>
                <a:gd name="connsiteX104" fmla="*/ 1374987 w 2699174"/>
                <a:gd name="connsiteY104" fmla="*/ 545253 h 1073573"/>
                <a:gd name="connsiteX105" fmla="*/ 1361440 w 2699174"/>
                <a:gd name="connsiteY105" fmla="*/ 562187 h 1073573"/>
                <a:gd name="connsiteX106" fmla="*/ 1341120 w 2699174"/>
                <a:gd name="connsiteY106" fmla="*/ 565573 h 1073573"/>
                <a:gd name="connsiteX107" fmla="*/ 1320800 w 2699174"/>
                <a:gd name="connsiteY107" fmla="*/ 572347 h 1073573"/>
                <a:gd name="connsiteX108" fmla="*/ 1290320 w 2699174"/>
                <a:gd name="connsiteY108" fmla="*/ 568960 h 1073573"/>
                <a:gd name="connsiteX109" fmla="*/ 1259840 w 2699174"/>
                <a:gd name="connsiteY109" fmla="*/ 548640 h 1073573"/>
                <a:gd name="connsiteX110" fmla="*/ 1239520 w 2699174"/>
                <a:gd name="connsiteY110" fmla="*/ 538480 h 1073573"/>
                <a:gd name="connsiteX111" fmla="*/ 1205654 w 2699174"/>
                <a:gd name="connsiteY111" fmla="*/ 535093 h 1073573"/>
                <a:gd name="connsiteX112" fmla="*/ 1185334 w 2699174"/>
                <a:gd name="connsiteY112" fmla="*/ 531707 h 1073573"/>
                <a:gd name="connsiteX113" fmla="*/ 1158240 w 2699174"/>
                <a:gd name="connsiteY113" fmla="*/ 524933 h 1073573"/>
                <a:gd name="connsiteX114" fmla="*/ 1124374 w 2699174"/>
                <a:gd name="connsiteY114" fmla="*/ 528320 h 1073573"/>
                <a:gd name="connsiteX115" fmla="*/ 1107440 w 2699174"/>
                <a:gd name="connsiteY115" fmla="*/ 565573 h 1073573"/>
                <a:gd name="connsiteX116" fmla="*/ 1090507 w 2699174"/>
                <a:gd name="connsiteY116" fmla="*/ 575733 h 1073573"/>
                <a:gd name="connsiteX117" fmla="*/ 1060027 w 2699174"/>
                <a:gd name="connsiteY117" fmla="*/ 579120 h 1073573"/>
                <a:gd name="connsiteX118" fmla="*/ 1019387 w 2699174"/>
                <a:gd name="connsiteY118" fmla="*/ 579120 h 1073573"/>
                <a:gd name="connsiteX119" fmla="*/ 982134 w 2699174"/>
                <a:gd name="connsiteY119" fmla="*/ 579120 h 1073573"/>
                <a:gd name="connsiteX120" fmla="*/ 951654 w 2699174"/>
                <a:gd name="connsiteY120" fmla="*/ 582507 h 1073573"/>
                <a:gd name="connsiteX121" fmla="*/ 924560 w 2699174"/>
                <a:gd name="connsiteY121" fmla="*/ 609600 h 1073573"/>
                <a:gd name="connsiteX122" fmla="*/ 900854 w 2699174"/>
                <a:gd name="connsiteY122" fmla="*/ 640080 h 1073573"/>
                <a:gd name="connsiteX123" fmla="*/ 890694 w 2699174"/>
                <a:gd name="connsiteY123" fmla="*/ 667173 h 1073573"/>
                <a:gd name="connsiteX124" fmla="*/ 850054 w 2699174"/>
                <a:gd name="connsiteY124" fmla="*/ 697653 h 1073573"/>
                <a:gd name="connsiteX125" fmla="*/ 802640 w 2699174"/>
                <a:gd name="connsiteY125" fmla="*/ 728133 h 1073573"/>
                <a:gd name="connsiteX126" fmla="*/ 785707 w 2699174"/>
                <a:gd name="connsiteY126" fmla="*/ 748453 h 1073573"/>
                <a:gd name="connsiteX127" fmla="*/ 778934 w 2699174"/>
                <a:gd name="connsiteY127" fmla="*/ 799253 h 1073573"/>
                <a:gd name="connsiteX128" fmla="*/ 775547 w 2699174"/>
                <a:gd name="connsiteY128" fmla="*/ 812800 h 1073573"/>
                <a:gd name="connsiteX129" fmla="*/ 755227 w 2699174"/>
                <a:gd name="connsiteY129" fmla="*/ 812800 h 1073573"/>
                <a:gd name="connsiteX130" fmla="*/ 738294 w 2699174"/>
                <a:gd name="connsiteY130" fmla="*/ 792480 h 1073573"/>
                <a:gd name="connsiteX131" fmla="*/ 738294 w 2699174"/>
                <a:gd name="connsiteY131" fmla="*/ 792480 h 1073573"/>
                <a:gd name="connsiteX132" fmla="*/ 714587 w 2699174"/>
                <a:gd name="connsiteY132" fmla="*/ 775547 h 1073573"/>
                <a:gd name="connsiteX133" fmla="*/ 721360 w 2699174"/>
                <a:gd name="connsiteY133" fmla="*/ 738293 h 1073573"/>
                <a:gd name="connsiteX134" fmla="*/ 721360 w 2699174"/>
                <a:gd name="connsiteY134" fmla="*/ 714587 h 1073573"/>
                <a:gd name="connsiteX135" fmla="*/ 721360 w 2699174"/>
                <a:gd name="connsiteY135" fmla="*/ 694267 h 1073573"/>
                <a:gd name="connsiteX136" fmla="*/ 717974 w 2699174"/>
                <a:gd name="connsiteY136" fmla="*/ 663787 h 1073573"/>
                <a:gd name="connsiteX137" fmla="*/ 707814 w 2699174"/>
                <a:gd name="connsiteY137" fmla="*/ 640080 h 1073573"/>
                <a:gd name="connsiteX138" fmla="*/ 711200 w 2699174"/>
                <a:gd name="connsiteY138" fmla="*/ 609600 h 1073573"/>
                <a:gd name="connsiteX139" fmla="*/ 707814 w 2699174"/>
                <a:gd name="connsiteY139" fmla="*/ 589280 h 1073573"/>
                <a:gd name="connsiteX140" fmla="*/ 697654 w 2699174"/>
                <a:gd name="connsiteY140" fmla="*/ 562187 h 1073573"/>
                <a:gd name="connsiteX141" fmla="*/ 687494 w 2699174"/>
                <a:gd name="connsiteY141" fmla="*/ 555413 h 1073573"/>
                <a:gd name="connsiteX142" fmla="*/ 657014 w 2699174"/>
                <a:gd name="connsiteY142" fmla="*/ 545253 h 1073573"/>
                <a:gd name="connsiteX143" fmla="*/ 602827 w 2699174"/>
                <a:gd name="connsiteY143" fmla="*/ 545253 h 1073573"/>
                <a:gd name="connsiteX144" fmla="*/ 565574 w 2699174"/>
                <a:gd name="connsiteY144" fmla="*/ 541867 h 1073573"/>
                <a:gd name="connsiteX145" fmla="*/ 538480 w 2699174"/>
                <a:gd name="connsiteY145" fmla="*/ 538480 h 1073573"/>
                <a:gd name="connsiteX146" fmla="*/ 538480 w 2699174"/>
                <a:gd name="connsiteY146" fmla="*/ 538480 h 1073573"/>
                <a:gd name="connsiteX147" fmla="*/ 494454 w 2699174"/>
                <a:gd name="connsiteY147" fmla="*/ 518160 h 1073573"/>
                <a:gd name="connsiteX148" fmla="*/ 474134 w 2699174"/>
                <a:gd name="connsiteY148" fmla="*/ 501227 h 1073573"/>
                <a:gd name="connsiteX149" fmla="*/ 467360 w 2699174"/>
                <a:gd name="connsiteY149" fmla="*/ 491067 h 1073573"/>
                <a:gd name="connsiteX150" fmla="*/ 423334 w 2699174"/>
                <a:gd name="connsiteY150" fmla="*/ 484293 h 1073573"/>
                <a:gd name="connsiteX151" fmla="*/ 389467 w 2699174"/>
                <a:gd name="connsiteY151" fmla="*/ 494453 h 1073573"/>
                <a:gd name="connsiteX152" fmla="*/ 362374 w 2699174"/>
                <a:gd name="connsiteY152" fmla="*/ 491067 h 1073573"/>
                <a:gd name="connsiteX153" fmla="*/ 335280 w 2699174"/>
                <a:gd name="connsiteY153" fmla="*/ 467360 h 1073573"/>
                <a:gd name="connsiteX154" fmla="*/ 308187 w 2699174"/>
                <a:gd name="connsiteY154" fmla="*/ 457200 h 1073573"/>
                <a:gd name="connsiteX155" fmla="*/ 274320 w 2699174"/>
                <a:gd name="connsiteY155" fmla="*/ 433493 h 1073573"/>
                <a:gd name="connsiteX156" fmla="*/ 264160 w 2699174"/>
                <a:gd name="connsiteY156" fmla="*/ 403013 h 1073573"/>
                <a:gd name="connsiteX157" fmla="*/ 243840 w 2699174"/>
                <a:gd name="connsiteY157" fmla="*/ 392853 h 1073573"/>
                <a:gd name="connsiteX158" fmla="*/ 223520 w 2699174"/>
                <a:gd name="connsiteY158" fmla="*/ 375920 h 1073573"/>
                <a:gd name="connsiteX159" fmla="*/ 203200 w 2699174"/>
                <a:gd name="connsiteY159" fmla="*/ 345440 h 1073573"/>
                <a:gd name="connsiteX160" fmla="*/ 203200 w 2699174"/>
                <a:gd name="connsiteY160" fmla="*/ 345440 h 1073573"/>
                <a:gd name="connsiteX161" fmla="*/ 172720 w 2699174"/>
                <a:gd name="connsiteY161" fmla="*/ 294640 h 1073573"/>
                <a:gd name="connsiteX162" fmla="*/ 152400 w 2699174"/>
                <a:gd name="connsiteY162" fmla="*/ 284480 h 1073573"/>
                <a:gd name="connsiteX163" fmla="*/ 135467 w 2699174"/>
                <a:gd name="connsiteY163" fmla="*/ 247227 h 1073573"/>
                <a:gd name="connsiteX164" fmla="*/ 125307 w 2699174"/>
                <a:gd name="connsiteY164" fmla="*/ 223520 h 1073573"/>
                <a:gd name="connsiteX165" fmla="*/ 111760 w 2699174"/>
                <a:gd name="connsiteY165" fmla="*/ 209973 h 1073573"/>
                <a:gd name="connsiteX166" fmla="*/ 84667 w 2699174"/>
                <a:gd name="connsiteY166" fmla="*/ 193040 h 1073573"/>
                <a:gd name="connsiteX167" fmla="*/ 64347 w 2699174"/>
                <a:gd name="connsiteY167" fmla="*/ 182880 h 1073573"/>
                <a:gd name="connsiteX168" fmla="*/ 47414 w 2699174"/>
                <a:gd name="connsiteY168" fmla="*/ 182880 h 1073573"/>
                <a:gd name="connsiteX169" fmla="*/ 37254 w 2699174"/>
                <a:gd name="connsiteY169" fmla="*/ 189653 h 1073573"/>
                <a:gd name="connsiteX170" fmla="*/ 30480 w 2699174"/>
                <a:gd name="connsiteY170" fmla="*/ 203200 h 1073573"/>
                <a:gd name="connsiteX171" fmla="*/ 27094 w 2699174"/>
                <a:gd name="connsiteY171" fmla="*/ 230293 h 1073573"/>
                <a:gd name="connsiteX172" fmla="*/ 16934 w 2699174"/>
                <a:gd name="connsiteY172" fmla="*/ 247227 h 1073573"/>
                <a:gd name="connsiteX173" fmla="*/ 6774 w 2699174"/>
                <a:gd name="connsiteY173" fmla="*/ 257387 h 1073573"/>
                <a:gd name="connsiteX174" fmla="*/ 3387 w 2699174"/>
                <a:gd name="connsiteY174" fmla="*/ 270933 h 1073573"/>
                <a:gd name="connsiteX175" fmla="*/ 0 w 2699174"/>
                <a:gd name="connsiteY175" fmla="*/ 284480 h 1073573"/>
                <a:gd name="connsiteX176" fmla="*/ 0 w 2699174"/>
                <a:gd name="connsiteY176" fmla="*/ 304800 h 1073573"/>
                <a:gd name="connsiteX177" fmla="*/ 0 w 2699174"/>
                <a:gd name="connsiteY177" fmla="*/ 328507 h 1073573"/>
                <a:gd name="connsiteX178" fmla="*/ 0 w 2699174"/>
                <a:gd name="connsiteY178" fmla="*/ 335280 h 1073573"/>
                <a:gd name="connsiteX179" fmla="*/ 13547 w 2699174"/>
                <a:gd name="connsiteY179" fmla="*/ 348827 h 1073573"/>
                <a:gd name="connsiteX180" fmla="*/ 13547 w 2699174"/>
                <a:gd name="connsiteY180" fmla="*/ 352213 h 1073573"/>
                <a:gd name="connsiteX181" fmla="*/ 20320 w 2699174"/>
                <a:gd name="connsiteY181" fmla="*/ 362373 h 1073573"/>
                <a:gd name="connsiteX182" fmla="*/ 13547 w 2699174"/>
                <a:gd name="connsiteY182" fmla="*/ 369147 h 1073573"/>
                <a:gd name="connsiteX183" fmla="*/ 16934 w 2699174"/>
                <a:gd name="connsiteY183" fmla="*/ 392853 h 1073573"/>
                <a:gd name="connsiteX184" fmla="*/ 13547 w 2699174"/>
                <a:gd name="connsiteY184" fmla="*/ 406400 h 1073573"/>
                <a:gd name="connsiteX185" fmla="*/ 10160 w 2699174"/>
                <a:gd name="connsiteY185" fmla="*/ 416560 h 1073573"/>
                <a:gd name="connsiteX186" fmla="*/ 6774 w 2699174"/>
                <a:gd name="connsiteY186" fmla="*/ 430107 h 1073573"/>
                <a:gd name="connsiteX187" fmla="*/ 3387 w 2699174"/>
                <a:gd name="connsiteY187" fmla="*/ 440267 h 1073573"/>
                <a:gd name="connsiteX188" fmla="*/ 16934 w 2699174"/>
                <a:gd name="connsiteY188" fmla="*/ 443653 h 1073573"/>
                <a:gd name="connsiteX189" fmla="*/ 20320 w 2699174"/>
                <a:gd name="connsiteY189" fmla="*/ 450427 h 1073573"/>
                <a:gd name="connsiteX190" fmla="*/ 23707 w 2699174"/>
                <a:gd name="connsiteY190" fmla="*/ 457200 h 1073573"/>
                <a:gd name="connsiteX191" fmla="*/ 30480 w 2699174"/>
                <a:gd name="connsiteY191" fmla="*/ 460587 h 1073573"/>
                <a:gd name="connsiteX192" fmla="*/ 40640 w 2699174"/>
                <a:gd name="connsiteY192" fmla="*/ 474133 h 1073573"/>
                <a:gd name="connsiteX193" fmla="*/ 47414 w 2699174"/>
                <a:gd name="connsiteY193" fmla="*/ 474133 h 1073573"/>
                <a:gd name="connsiteX194" fmla="*/ 54187 w 2699174"/>
                <a:gd name="connsiteY194" fmla="*/ 463973 h 1073573"/>
                <a:gd name="connsiteX195" fmla="*/ 71120 w 2699174"/>
                <a:gd name="connsiteY195" fmla="*/ 460587 h 1073573"/>
                <a:gd name="connsiteX196" fmla="*/ 88054 w 2699174"/>
                <a:gd name="connsiteY196" fmla="*/ 460587 h 1073573"/>
                <a:gd name="connsiteX197" fmla="*/ 98214 w 2699174"/>
                <a:gd name="connsiteY197" fmla="*/ 460587 h 1073573"/>
                <a:gd name="connsiteX198" fmla="*/ 115147 w 2699174"/>
                <a:gd name="connsiteY198" fmla="*/ 463973 h 1073573"/>
                <a:gd name="connsiteX199" fmla="*/ 128694 w 2699174"/>
                <a:gd name="connsiteY199" fmla="*/ 470747 h 1073573"/>
                <a:gd name="connsiteX200" fmla="*/ 138854 w 2699174"/>
                <a:gd name="connsiteY200" fmla="*/ 480907 h 1073573"/>
                <a:gd name="connsiteX201" fmla="*/ 135467 w 2699174"/>
                <a:gd name="connsiteY201" fmla="*/ 491067 h 1073573"/>
                <a:gd name="connsiteX202" fmla="*/ 132080 w 2699174"/>
                <a:gd name="connsiteY202" fmla="*/ 504613 h 1073573"/>
                <a:gd name="connsiteX203" fmla="*/ 132080 w 2699174"/>
                <a:gd name="connsiteY203" fmla="*/ 504613 h 1073573"/>
                <a:gd name="connsiteX204" fmla="*/ 125307 w 2699174"/>
                <a:gd name="connsiteY204" fmla="*/ 524933 h 1073573"/>
                <a:gd name="connsiteX205" fmla="*/ 135467 w 2699174"/>
                <a:gd name="connsiteY205" fmla="*/ 552027 h 1073573"/>
                <a:gd name="connsiteX206" fmla="*/ 142240 w 2699174"/>
                <a:gd name="connsiteY206" fmla="*/ 555413 h 1073573"/>
                <a:gd name="connsiteX207" fmla="*/ 155787 w 2699174"/>
                <a:gd name="connsiteY207" fmla="*/ 555413 h 1073573"/>
                <a:gd name="connsiteX208" fmla="*/ 172720 w 2699174"/>
                <a:gd name="connsiteY208" fmla="*/ 555413 h 1073573"/>
                <a:gd name="connsiteX209" fmla="*/ 186267 w 2699174"/>
                <a:gd name="connsiteY209" fmla="*/ 541867 h 1073573"/>
                <a:gd name="connsiteX210" fmla="*/ 193040 w 2699174"/>
                <a:gd name="connsiteY210" fmla="*/ 535093 h 1073573"/>
                <a:gd name="connsiteX211" fmla="*/ 193040 w 2699174"/>
                <a:gd name="connsiteY211" fmla="*/ 531707 h 1073573"/>
                <a:gd name="connsiteX212" fmla="*/ 203200 w 2699174"/>
                <a:gd name="connsiteY212" fmla="*/ 531707 h 1073573"/>
                <a:gd name="connsiteX213" fmla="*/ 216747 w 2699174"/>
                <a:gd name="connsiteY213" fmla="*/ 531707 h 1073573"/>
                <a:gd name="connsiteX214" fmla="*/ 220134 w 2699174"/>
                <a:gd name="connsiteY214" fmla="*/ 538480 h 1073573"/>
                <a:gd name="connsiteX215" fmla="*/ 240454 w 2699174"/>
                <a:gd name="connsiteY215" fmla="*/ 545253 h 1073573"/>
                <a:gd name="connsiteX216" fmla="*/ 240454 w 2699174"/>
                <a:gd name="connsiteY216" fmla="*/ 555413 h 1073573"/>
                <a:gd name="connsiteX217" fmla="*/ 240454 w 2699174"/>
                <a:gd name="connsiteY217" fmla="*/ 565573 h 1073573"/>
                <a:gd name="connsiteX218" fmla="*/ 243840 w 2699174"/>
                <a:gd name="connsiteY218" fmla="*/ 575733 h 1073573"/>
                <a:gd name="connsiteX219" fmla="*/ 254000 w 2699174"/>
                <a:gd name="connsiteY219" fmla="*/ 592667 h 1073573"/>
                <a:gd name="connsiteX220" fmla="*/ 267547 w 2699174"/>
                <a:gd name="connsiteY220" fmla="*/ 602827 h 1073573"/>
                <a:gd name="connsiteX221" fmla="*/ 284480 w 2699174"/>
                <a:gd name="connsiteY221" fmla="*/ 612987 h 1073573"/>
                <a:gd name="connsiteX222" fmla="*/ 287867 w 2699174"/>
                <a:gd name="connsiteY222" fmla="*/ 623147 h 1073573"/>
                <a:gd name="connsiteX223" fmla="*/ 291254 w 2699174"/>
                <a:gd name="connsiteY223" fmla="*/ 629920 h 1073573"/>
                <a:gd name="connsiteX224" fmla="*/ 301414 w 2699174"/>
                <a:gd name="connsiteY224" fmla="*/ 633307 h 1073573"/>
                <a:gd name="connsiteX225" fmla="*/ 318347 w 2699174"/>
                <a:gd name="connsiteY225" fmla="*/ 633307 h 1073573"/>
                <a:gd name="connsiteX226" fmla="*/ 338667 w 2699174"/>
                <a:gd name="connsiteY226" fmla="*/ 646853 h 1073573"/>
                <a:gd name="connsiteX227" fmla="*/ 338667 w 2699174"/>
                <a:gd name="connsiteY227" fmla="*/ 663787 h 1073573"/>
                <a:gd name="connsiteX228" fmla="*/ 338667 w 2699174"/>
                <a:gd name="connsiteY228" fmla="*/ 663787 h 1073573"/>
                <a:gd name="connsiteX229" fmla="*/ 335280 w 2699174"/>
                <a:gd name="connsiteY229" fmla="*/ 697653 h 1073573"/>
                <a:gd name="connsiteX230" fmla="*/ 335280 w 2699174"/>
                <a:gd name="connsiteY230" fmla="*/ 717973 h 1073573"/>
                <a:gd name="connsiteX231" fmla="*/ 338667 w 2699174"/>
                <a:gd name="connsiteY231" fmla="*/ 728133 h 1073573"/>
                <a:gd name="connsiteX232" fmla="*/ 348827 w 2699174"/>
                <a:gd name="connsiteY232" fmla="*/ 731520 h 1073573"/>
                <a:gd name="connsiteX233" fmla="*/ 372534 w 2699174"/>
                <a:gd name="connsiteY233" fmla="*/ 731520 h 1073573"/>
                <a:gd name="connsiteX234" fmla="*/ 396240 w 2699174"/>
                <a:gd name="connsiteY234" fmla="*/ 734907 h 1073573"/>
                <a:gd name="connsiteX235" fmla="*/ 433494 w 2699174"/>
                <a:gd name="connsiteY235" fmla="*/ 745067 h 1073573"/>
                <a:gd name="connsiteX236" fmla="*/ 440267 w 2699174"/>
                <a:gd name="connsiteY236" fmla="*/ 758613 h 1073573"/>
                <a:gd name="connsiteX237" fmla="*/ 447040 w 2699174"/>
                <a:gd name="connsiteY237" fmla="*/ 778933 h 1073573"/>
                <a:gd name="connsiteX238" fmla="*/ 467360 w 2699174"/>
                <a:gd name="connsiteY238" fmla="*/ 806027 h 1073573"/>
                <a:gd name="connsiteX239" fmla="*/ 480907 w 2699174"/>
                <a:gd name="connsiteY239" fmla="*/ 833120 h 1073573"/>
                <a:gd name="connsiteX240" fmla="*/ 491067 w 2699174"/>
                <a:gd name="connsiteY240" fmla="*/ 846667 h 1073573"/>
                <a:gd name="connsiteX241" fmla="*/ 491067 w 2699174"/>
                <a:gd name="connsiteY241" fmla="*/ 863600 h 1073573"/>
                <a:gd name="connsiteX242" fmla="*/ 511387 w 2699174"/>
                <a:gd name="connsiteY242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011680 w 2699174"/>
                <a:gd name="connsiteY63" fmla="*/ 575733 h 1073573"/>
                <a:gd name="connsiteX64" fmla="*/ 2211494 w 2699174"/>
                <a:gd name="connsiteY64" fmla="*/ 657013 h 1073573"/>
                <a:gd name="connsiteX65" fmla="*/ 2699174 w 2699174"/>
                <a:gd name="connsiteY65" fmla="*/ 768773 h 1073573"/>
                <a:gd name="connsiteX66" fmla="*/ 1960213 w 2699174"/>
                <a:gd name="connsiteY66" fmla="*/ 571567 h 1073573"/>
                <a:gd name="connsiteX67" fmla="*/ 1968475 w 2699174"/>
                <a:gd name="connsiteY67" fmla="*/ 564620 h 1073573"/>
                <a:gd name="connsiteX68" fmla="*/ 1927380 w 2699174"/>
                <a:gd name="connsiteY68" fmla="*/ 537613 h 1073573"/>
                <a:gd name="connsiteX69" fmla="*/ 1883642 w 2699174"/>
                <a:gd name="connsiteY69" fmla="*/ 500534 h 1073573"/>
                <a:gd name="connsiteX70" fmla="*/ 1880710 w 2699174"/>
                <a:gd name="connsiteY70" fmla="*/ 445131 h 1073573"/>
                <a:gd name="connsiteX71" fmla="*/ 1845977 w 2699174"/>
                <a:gd name="connsiteY71" fmla="*/ 386255 h 1073573"/>
                <a:gd name="connsiteX72" fmla="*/ 1850852 w 2699174"/>
                <a:gd name="connsiteY72" fmla="*/ 340925 h 1073573"/>
                <a:gd name="connsiteX73" fmla="*/ 1807114 w 2699174"/>
                <a:gd name="connsiteY73" fmla="*/ 331721 h 1073573"/>
                <a:gd name="connsiteX74" fmla="*/ 1727733 w 2699174"/>
                <a:gd name="connsiteY74" fmla="*/ 287087 h 1073573"/>
                <a:gd name="connsiteX75" fmla="*/ 1648641 w 2699174"/>
                <a:gd name="connsiteY75" fmla="*/ 267721 h 1073573"/>
                <a:gd name="connsiteX76" fmla="*/ 1639968 w 2699174"/>
                <a:gd name="connsiteY76" fmla="*/ 240715 h 1073573"/>
                <a:gd name="connsiteX77" fmla="*/ 1632617 w 2699174"/>
                <a:gd name="connsiteY77" fmla="*/ 182707 h 1073573"/>
                <a:gd name="connsiteX78" fmla="*/ 1647075 w 2699174"/>
                <a:gd name="connsiteY78" fmla="*/ 132341 h 1073573"/>
                <a:gd name="connsiteX79" fmla="*/ 1702628 w 2699174"/>
                <a:gd name="connsiteY79" fmla="*/ 103164 h 1073573"/>
                <a:gd name="connsiteX80" fmla="*/ 1699696 w 2699174"/>
                <a:gd name="connsiteY80" fmla="*/ 63045 h 1073573"/>
                <a:gd name="connsiteX81" fmla="*/ 1710601 w 2699174"/>
                <a:gd name="connsiteY81" fmla="*/ 6165 h 1073573"/>
                <a:gd name="connsiteX82" fmla="*/ 1618827 w 2699174"/>
                <a:gd name="connsiteY82" fmla="*/ 0 h 1073573"/>
                <a:gd name="connsiteX83" fmla="*/ 1625600 w 2699174"/>
                <a:gd name="connsiteY83" fmla="*/ 16933 h 1073573"/>
                <a:gd name="connsiteX84" fmla="*/ 1615440 w 2699174"/>
                <a:gd name="connsiteY84" fmla="*/ 37253 h 1073573"/>
                <a:gd name="connsiteX85" fmla="*/ 1584960 w 2699174"/>
                <a:gd name="connsiteY85" fmla="*/ 54187 h 1073573"/>
                <a:gd name="connsiteX86" fmla="*/ 1540934 w 2699174"/>
                <a:gd name="connsiteY86" fmla="*/ 118533 h 1073573"/>
                <a:gd name="connsiteX87" fmla="*/ 1507067 w 2699174"/>
                <a:gd name="connsiteY87" fmla="*/ 128693 h 1073573"/>
                <a:gd name="connsiteX88" fmla="*/ 1513840 w 2699174"/>
                <a:gd name="connsiteY88" fmla="*/ 186267 h 1073573"/>
                <a:gd name="connsiteX89" fmla="*/ 1486747 w 2699174"/>
                <a:gd name="connsiteY89" fmla="*/ 216747 h 1073573"/>
                <a:gd name="connsiteX90" fmla="*/ 1486747 w 2699174"/>
                <a:gd name="connsiteY90" fmla="*/ 216747 h 1073573"/>
                <a:gd name="connsiteX91" fmla="*/ 1422400 w 2699174"/>
                <a:gd name="connsiteY91" fmla="*/ 250613 h 1073573"/>
                <a:gd name="connsiteX92" fmla="*/ 1405467 w 2699174"/>
                <a:gd name="connsiteY92" fmla="*/ 277707 h 1073573"/>
                <a:gd name="connsiteX93" fmla="*/ 1405467 w 2699174"/>
                <a:gd name="connsiteY93" fmla="*/ 277707 h 1073573"/>
                <a:gd name="connsiteX94" fmla="*/ 1398694 w 2699174"/>
                <a:gd name="connsiteY94" fmla="*/ 314960 h 1073573"/>
                <a:gd name="connsiteX95" fmla="*/ 1395307 w 2699174"/>
                <a:gd name="connsiteY95" fmla="*/ 338667 h 1073573"/>
                <a:gd name="connsiteX96" fmla="*/ 1371600 w 2699174"/>
                <a:gd name="connsiteY96" fmla="*/ 358987 h 1073573"/>
                <a:gd name="connsiteX97" fmla="*/ 1347894 w 2699174"/>
                <a:gd name="connsiteY97" fmla="*/ 382693 h 1073573"/>
                <a:gd name="connsiteX98" fmla="*/ 1337734 w 2699174"/>
                <a:gd name="connsiteY98" fmla="*/ 403013 h 1073573"/>
                <a:gd name="connsiteX99" fmla="*/ 1334347 w 2699174"/>
                <a:gd name="connsiteY99" fmla="*/ 440267 h 1073573"/>
                <a:gd name="connsiteX100" fmla="*/ 1344507 w 2699174"/>
                <a:gd name="connsiteY100" fmla="*/ 474133 h 1073573"/>
                <a:gd name="connsiteX101" fmla="*/ 1368214 w 2699174"/>
                <a:gd name="connsiteY101" fmla="*/ 504613 h 1073573"/>
                <a:gd name="connsiteX102" fmla="*/ 1378374 w 2699174"/>
                <a:gd name="connsiteY102" fmla="*/ 524933 h 1073573"/>
                <a:gd name="connsiteX103" fmla="*/ 1374987 w 2699174"/>
                <a:gd name="connsiteY103" fmla="*/ 545253 h 1073573"/>
                <a:gd name="connsiteX104" fmla="*/ 1361440 w 2699174"/>
                <a:gd name="connsiteY104" fmla="*/ 562187 h 1073573"/>
                <a:gd name="connsiteX105" fmla="*/ 1341120 w 2699174"/>
                <a:gd name="connsiteY105" fmla="*/ 565573 h 1073573"/>
                <a:gd name="connsiteX106" fmla="*/ 1320800 w 2699174"/>
                <a:gd name="connsiteY106" fmla="*/ 572347 h 1073573"/>
                <a:gd name="connsiteX107" fmla="*/ 1290320 w 2699174"/>
                <a:gd name="connsiteY107" fmla="*/ 568960 h 1073573"/>
                <a:gd name="connsiteX108" fmla="*/ 1259840 w 2699174"/>
                <a:gd name="connsiteY108" fmla="*/ 548640 h 1073573"/>
                <a:gd name="connsiteX109" fmla="*/ 1239520 w 2699174"/>
                <a:gd name="connsiteY109" fmla="*/ 538480 h 1073573"/>
                <a:gd name="connsiteX110" fmla="*/ 1205654 w 2699174"/>
                <a:gd name="connsiteY110" fmla="*/ 535093 h 1073573"/>
                <a:gd name="connsiteX111" fmla="*/ 1185334 w 2699174"/>
                <a:gd name="connsiteY111" fmla="*/ 531707 h 1073573"/>
                <a:gd name="connsiteX112" fmla="*/ 1158240 w 2699174"/>
                <a:gd name="connsiteY112" fmla="*/ 524933 h 1073573"/>
                <a:gd name="connsiteX113" fmla="*/ 1124374 w 2699174"/>
                <a:gd name="connsiteY113" fmla="*/ 528320 h 1073573"/>
                <a:gd name="connsiteX114" fmla="*/ 1107440 w 2699174"/>
                <a:gd name="connsiteY114" fmla="*/ 565573 h 1073573"/>
                <a:gd name="connsiteX115" fmla="*/ 1090507 w 2699174"/>
                <a:gd name="connsiteY115" fmla="*/ 575733 h 1073573"/>
                <a:gd name="connsiteX116" fmla="*/ 1060027 w 2699174"/>
                <a:gd name="connsiteY116" fmla="*/ 579120 h 1073573"/>
                <a:gd name="connsiteX117" fmla="*/ 1019387 w 2699174"/>
                <a:gd name="connsiteY117" fmla="*/ 579120 h 1073573"/>
                <a:gd name="connsiteX118" fmla="*/ 982134 w 2699174"/>
                <a:gd name="connsiteY118" fmla="*/ 579120 h 1073573"/>
                <a:gd name="connsiteX119" fmla="*/ 951654 w 2699174"/>
                <a:gd name="connsiteY119" fmla="*/ 582507 h 1073573"/>
                <a:gd name="connsiteX120" fmla="*/ 924560 w 2699174"/>
                <a:gd name="connsiteY120" fmla="*/ 609600 h 1073573"/>
                <a:gd name="connsiteX121" fmla="*/ 900854 w 2699174"/>
                <a:gd name="connsiteY121" fmla="*/ 640080 h 1073573"/>
                <a:gd name="connsiteX122" fmla="*/ 890694 w 2699174"/>
                <a:gd name="connsiteY122" fmla="*/ 667173 h 1073573"/>
                <a:gd name="connsiteX123" fmla="*/ 850054 w 2699174"/>
                <a:gd name="connsiteY123" fmla="*/ 697653 h 1073573"/>
                <a:gd name="connsiteX124" fmla="*/ 802640 w 2699174"/>
                <a:gd name="connsiteY124" fmla="*/ 728133 h 1073573"/>
                <a:gd name="connsiteX125" fmla="*/ 785707 w 2699174"/>
                <a:gd name="connsiteY125" fmla="*/ 748453 h 1073573"/>
                <a:gd name="connsiteX126" fmla="*/ 778934 w 2699174"/>
                <a:gd name="connsiteY126" fmla="*/ 799253 h 1073573"/>
                <a:gd name="connsiteX127" fmla="*/ 775547 w 2699174"/>
                <a:gd name="connsiteY127" fmla="*/ 812800 h 1073573"/>
                <a:gd name="connsiteX128" fmla="*/ 755227 w 2699174"/>
                <a:gd name="connsiteY128" fmla="*/ 812800 h 1073573"/>
                <a:gd name="connsiteX129" fmla="*/ 738294 w 2699174"/>
                <a:gd name="connsiteY129" fmla="*/ 792480 h 1073573"/>
                <a:gd name="connsiteX130" fmla="*/ 738294 w 2699174"/>
                <a:gd name="connsiteY130" fmla="*/ 792480 h 1073573"/>
                <a:gd name="connsiteX131" fmla="*/ 714587 w 2699174"/>
                <a:gd name="connsiteY131" fmla="*/ 775547 h 1073573"/>
                <a:gd name="connsiteX132" fmla="*/ 721360 w 2699174"/>
                <a:gd name="connsiteY132" fmla="*/ 738293 h 1073573"/>
                <a:gd name="connsiteX133" fmla="*/ 721360 w 2699174"/>
                <a:gd name="connsiteY133" fmla="*/ 714587 h 1073573"/>
                <a:gd name="connsiteX134" fmla="*/ 721360 w 2699174"/>
                <a:gd name="connsiteY134" fmla="*/ 694267 h 1073573"/>
                <a:gd name="connsiteX135" fmla="*/ 717974 w 2699174"/>
                <a:gd name="connsiteY135" fmla="*/ 663787 h 1073573"/>
                <a:gd name="connsiteX136" fmla="*/ 707814 w 2699174"/>
                <a:gd name="connsiteY136" fmla="*/ 640080 h 1073573"/>
                <a:gd name="connsiteX137" fmla="*/ 711200 w 2699174"/>
                <a:gd name="connsiteY137" fmla="*/ 609600 h 1073573"/>
                <a:gd name="connsiteX138" fmla="*/ 707814 w 2699174"/>
                <a:gd name="connsiteY138" fmla="*/ 589280 h 1073573"/>
                <a:gd name="connsiteX139" fmla="*/ 697654 w 2699174"/>
                <a:gd name="connsiteY139" fmla="*/ 562187 h 1073573"/>
                <a:gd name="connsiteX140" fmla="*/ 687494 w 2699174"/>
                <a:gd name="connsiteY140" fmla="*/ 555413 h 1073573"/>
                <a:gd name="connsiteX141" fmla="*/ 657014 w 2699174"/>
                <a:gd name="connsiteY141" fmla="*/ 545253 h 1073573"/>
                <a:gd name="connsiteX142" fmla="*/ 602827 w 2699174"/>
                <a:gd name="connsiteY142" fmla="*/ 545253 h 1073573"/>
                <a:gd name="connsiteX143" fmla="*/ 565574 w 2699174"/>
                <a:gd name="connsiteY143" fmla="*/ 541867 h 1073573"/>
                <a:gd name="connsiteX144" fmla="*/ 538480 w 2699174"/>
                <a:gd name="connsiteY144" fmla="*/ 538480 h 1073573"/>
                <a:gd name="connsiteX145" fmla="*/ 538480 w 2699174"/>
                <a:gd name="connsiteY145" fmla="*/ 538480 h 1073573"/>
                <a:gd name="connsiteX146" fmla="*/ 494454 w 2699174"/>
                <a:gd name="connsiteY146" fmla="*/ 518160 h 1073573"/>
                <a:gd name="connsiteX147" fmla="*/ 474134 w 2699174"/>
                <a:gd name="connsiteY147" fmla="*/ 501227 h 1073573"/>
                <a:gd name="connsiteX148" fmla="*/ 467360 w 2699174"/>
                <a:gd name="connsiteY148" fmla="*/ 491067 h 1073573"/>
                <a:gd name="connsiteX149" fmla="*/ 423334 w 2699174"/>
                <a:gd name="connsiteY149" fmla="*/ 484293 h 1073573"/>
                <a:gd name="connsiteX150" fmla="*/ 389467 w 2699174"/>
                <a:gd name="connsiteY150" fmla="*/ 494453 h 1073573"/>
                <a:gd name="connsiteX151" fmla="*/ 362374 w 2699174"/>
                <a:gd name="connsiteY151" fmla="*/ 491067 h 1073573"/>
                <a:gd name="connsiteX152" fmla="*/ 335280 w 2699174"/>
                <a:gd name="connsiteY152" fmla="*/ 467360 h 1073573"/>
                <a:gd name="connsiteX153" fmla="*/ 308187 w 2699174"/>
                <a:gd name="connsiteY153" fmla="*/ 457200 h 1073573"/>
                <a:gd name="connsiteX154" fmla="*/ 274320 w 2699174"/>
                <a:gd name="connsiteY154" fmla="*/ 433493 h 1073573"/>
                <a:gd name="connsiteX155" fmla="*/ 264160 w 2699174"/>
                <a:gd name="connsiteY155" fmla="*/ 403013 h 1073573"/>
                <a:gd name="connsiteX156" fmla="*/ 243840 w 2699174"/>
                <a:gd name="connsiteY156" fmla="*/ 392853 h 1073573"/>
                <a:gd name="connsiteX157" fmla="*/ 223520 w 2699174"/>
                <a:gd name="connsiteY157" fmla="*/ 375920 h 1073573"/>
                <a:gd name="connsiteX158" fmla="*/ 203200 w 2699174"/>
                <a:gd name="connsiteY158" fmla="*/ 345440 h 1073573"/>
                <a:gd name="connsiteX159" fmla="*/ 203200 w 2699174"/>
                <a:gd name="connsiteY159" fmla="*/ 345440 h 1073573"/>
                <a:gd name="connsiteX160" fmla="*/ 172720 w 2699174"/>
                <a:gd name="connsiteY160" fmla="*/ 294640 h 1073573"/>
                <a:gd name="connsiteX161" fmla="*/ 152400 w 2699174"/>
                <a:gd name="connsiteY161" fmla="*/ 284480 h 1073573"/>
                <a:gd name="connsiteX162" fmla="*/ 135467 w 2699174"/>
                <a:gd name="connsiteY162" fmla="*/ 247227 h 1073573"/>
                <a:gd name="connsiteX163" fmla="*/ 125307 w 2699174"/>
                <a:gd name="connsiteY163" fmla="*/ 223520 h 1073573"/>
                <a:gd name="connsiteX164" fmla="*/ 111760 w 2699174"/>
                <a:gd name="connsiteY164" fmla="*/ 209973 h 1073573"/>
                <a:gd name="connsiteX165" fmla="*/ 84667 w 2699174"/>
                <a:gd name="connsiteY165" fmla="*/ 193040 h 1073573"/>
                <a:gd name="connsiteX166" fmla="*/ 64347 w 2699174"/>
                <a:gd name="connsiteY166" fmla="*/ 182880 h 1073573"/>
                <a:gd name="connsiteX167" fmla="*/ 47414 w 2699174"/>
                <a:gd name="connsiteY167" fmla="*/ 182880 h 1073573"/>
                <a:gd name="connsiteX168" fmla="*/ 37254 w 2699174"/>
                <a:gd name="connsiteY168" fmla="*/ 189653 h 1073573"/>
                <a:gd name="connsiteX169" fmla="*/ 30480 w 2699174"/>
                <a:gd name="connsiteY169" fmla="*/ 203200 h 1073573"/>
                <a:gd name="connsiteX170" fmla="*/ 27094 w 2699174"/>
                <a:gd name="connsiteY170" fmla="*/ 230293 h 1073573"/>
                <a:gd name="connsiteX171" fmla="*/ 16934 w 2699174"/>
                <a:gd name="connsiteY171" fmla="*/ 247227 h 1073573"/>
                <a:gd name="connsiteX172" fmla="*/ 6774 w 2699174"/>
                <a:gd name="connsiteY172" fmla="*/ 257387 h 1073573"/>
                <a:gd name="connsiteX173" fmla="*/ 3387 w 2699174"/>
                <a:gd name="connsiteY173" fmla="*/ 270933 h 1073573"/>
                <a:gd name="connsiteX174" fmla="*/ 0 w 2699174"/>
                <a:gd name="connsiteY174" fmla="*/ 284480 h 1073573"/>
                <a:gd name="connsiteX175" fmla="*/ 0 w 2699174"/>
                <a:gd name="connsiteY175" fmla="*/ 304800 h 1073573"/>
                <a:gd name="connsiteX176" fmla="*/ 0 w 2699174"/>
                <a:gd name="connsiteY176" fmla="*/ 328507 h 1073573"/>
                <a:gd name="connsiteX177" fmla="*/ 0 w 2699174"/>
                <a:gd name="connsiteY177" fmla="*/ 335280 h 1073573"/>
                <a:gd name="connsiteX178" fmla="*/ 13547 w 2699174"/>
                <a:gd name="connsiteY178" fmla="*/ 348827 h 1073573"/>
                <a:gd name="connsiteX179" fmla="*/ 13547 w 2699174"/>
                <a:gd name="connsiteY179" fmla="*/ 352213 h 1073573"/>
                <a:gd name="connsiteX180" fmla="*/ 20320 w 2699174"/>
                <a:gd name="connsiteY180" fmla="*/ 362373 h 1073573"/>
                <a:gd name="connsiteX181" fmla="*/ 13547 w 2699174"/>
                <a:gd name="connsiteY181" fmla="*/ 369147 h 1073573"/>
                <a:gd name="connsiteX182" fmla="*/ 16934 w 2699174"/>
                <a:gd name="connsiteY182" fmla="*/ 392853 h 1073573"/>
                <a:gd name="connsiteX183" fmla="*/ 13547 w 2699174"/>
                <a:gd name="connsiteY183" fmla="*/ 406400 h 1073573"/>
                <a:gd name="connsiteX184" fmla="*/ 10160 w 2699174"/>
                <a:gd name="connsiteY184" fmla="*/ 416560 h 1073573"/>
                <a:gd name="connsiteX185" fmla="*/ 6774 w 2699174"/>
                <a:gd name="connsiteY185" fmla="*/ 430107 h 1073573"/>
                <a:gd name="connsiteX186" fmla="*/ 3387 w 2699174"/>
                <a:gd name="connsiteY186" fmla="*/ 440267 h 1073573"/>
                <a:gd name="connsiteX187" fmla="*/ 16934 w 2699174"/>
                <a:gd name="connsiteY187" fmla="*/ 443653 h 1073573"/>
                <a:gd name="connsiteX188" fmla="*/ 20320 w 2699174"/>
                <a:gd name="connsiteY188" fmla="*/ 450427 h 1073573"/>
                <a:gd name="connsiteX189" fmla="*/ 23707 w 2699174"/>
                <a:gd name="connsiteY189" fmla="*/ 457200 h 1073573"/>
                <a:gd name="connsiteX190" fmla="*/ 30480 w 2699174"/>
                <a:gd name="connsiteY190" fmla="*/ 460587 h 1073573"/>
                <a:gd name="connsiteX191" fmla="*/ 40640 w 2699174"/>
                <a:gd name="connsiteY191" fmla="*/ 474133 h 1073573"/>
                <a:gd name="connsiteX192" fmla="*/ 47414 w 2699174"/>
                <a:gd name="connsiteY192" fmla="*/ 474133 h 1073573"/>
                <a:gd name="connsiteX193" fmla="*/ 54187 w 2699174"/>
                <a:gd name="connsiteY193" fmla="*/ 463973 h 1073573"/>
                <a:gd name="connsiteX194" fmla="*/ 71120 w 2699174"/>
                <a:gd name="connsiteY194" fmla="*/ 460587 h 1073573"/>
                <a:gd name="connsiteX195" fmla="*/ 88054 w 2699174"/>
                <a:gd name="connsiteY195" fmla="*/ 460587 h 1073573"/>
                <a:gd name="connsiteX196" fmla="*/ 98214 w 2699174"/>
                <a:gd name="connsiteY196" fmla="*/ 460587 h 1073573"/>
                <a:gd name="connsiteX197" fmla="*/ 115147 w 2699174"/>
                <a:gd name="connsiteY197" fmla="*/ 463973 h 1073573"/>
                <a:gd name="connsiteX198" fmla="*/ 128694 w 2699174"/>
                <a:gd name="connsiteY198" fmla="*/ 470747 h 1073573"/>
                <a:gd name="connsiteX199" fmla="*/ 138854 w 2699174"/>
                <a:gd name="connsiteY199" fmla="*/ 480907 h 1073573"/>
                <a:gd name="connsiteX200" fmla="*/ 135467 w 2699174"/>
                <a:gd name="connsiteY200" fmla="*/ 491067 h 1073573"/>
                <a:gd name="connsiteX201" fmla="*/ 132080 w 2699174"/>
                <a:gd name="connsiteY201" fmla="*/ 504613 h 1073573"/>
                <a:gd name="connsiteX202" fmla="*/ 132080 w 2699174"/>
                <a:gd name="connsiteY202" fmla="*/ 504613 h 1073573"/>
                <a:gd name="connsiteX203" fmla="*/ 125307 w 2699174"/>
                <a:gd name="connsiteY203" fmla="*/ 524933 h 1073573"/>
                <a:gd name="connsiteX204" fmla="*/ 135467 w 2699174"/>
                <a:gd name="connsiteY204" fmla="*/ 552027 h 1073573"/>
                <a:gd name="connsiteX205" fmla="*/ 142240 w 2699174"/>
                <a:gd name="connsiteY205" fmla="*/ 555413 h 1073573"/>
                <a:gd name="connsiteX206" fmla="*/ 155787 w 2699174"/>
                <a:gd name="connsiteY206" fmla="*/ 555413 h 1073573"/>
                <a:gd name="connsiteX207" fmla="*/ 172720 w 2699174"/>
                <a:gd name="connsiteY207" fmla="*/ 555413 h 1073573"/>
                <a:gd name="connsiteX208" fmla="*/ 186267 w 2699174"/>
                <a:gd name="connsiteY208" fmla="*/ 541867 h 1073573"/>
                <a:gd name="connsiteX209" fmla="*/ 193040 w 2699174"/>
                <a:gd name="connsiteY209" fmla="*/ 535093 h 1073573"/>
                <a:gd name="connsiteX210" fmla="*/ 193040 w 2699174"/>
                <a:gd name="connsiteY210" fmla="*/ 531707 h 1073573"/>
                <a:gd name="connsiteX211" fmla="*/ 203200 w 2699174"/>
                <a:gd name="connsiteY211" fmla="*/ 531707 h 1073573"/>
                <a:gd name="connsiteX212" fmla="*/ 216747 w 2699174"/>
                <a:gd name="connsiteY212" fmla="*/ 531707 h 1073573"/>
                <a:gd name="connsiteX213" fmla="*/ 220134 w 2699174"/>
                <a:gd name="connsiteY213" fmla="*/ 538480 h 1073573"/>
                <a:gd name="connsiteX214" fmla="*/ 240454 w 2699174"/>
                <a:gd name="connsiteY214" fmla="*/ 545253 h 1073573"/>
                <a:gd name="connsiteX215" fmla="*/ 240454 w 2699174"/>
                <a:gd name="connsiteY215" fmla="*/ 555413 h 1073573"/>
                <a:gd name="connsiteX216" fmla="*/ 240454 w 2699174"/>
                <a:gd name="connsiteY216" fmla="*/ 565573 h 1073573"/>
                <a:gd name="connsiteX217" fmla="*/ 243840 w 2699174"/>
                <a:gd name="connsiteY217" fmla="*/ 575733 h 1073573"/>
                <a:gd name="connsiteX218" fmla="*/ 254000 w 2699174"/>
                <a:gd name="connsiteY218" fmla="*/ 592667 h 1073573"/>
                <a:gd name="connsiteX219" fmla="*/ 267547 w 2699174"/>
                <a:gd name="connsiteY219" fmla="*/ 602827 h 1073573"/>
                <a:gd name="connsiteX220" fmla="*/ 284480 w 2699174"/>
                <a:gd name="connsiteY220" fmla="*/ 612987 h 1073573"/>
                <a:gd name="connsiteX221" fmla="*/ 287867 w 2699174"/>
                <a:gd name="connsiteY221" fmla="*/ 623147 h 1073573"/>
                <a:gd name="connsiteX222" fmla="*/ 291254 w 2699174"/>
                <a:gd name="connsiteY222" fmla="*/ 629920 h 1073573"/>
                <a:gd name="connsiteX223" fmla="*/ 301414 w 2699174"/>
                <a:gd name="connsiteY223" fmla="*/ 633307 h 1073573"/>
                <a:gd name="connsiteX224" fmla="*/ 318347 w 2699174"/>
                <a:gd name="connsiteY224" fmla="*/ 633307 h 1073573"/>
                <a:gd name="connsiteX225" fmla="*/ 338667 w 2699174"/>
                <a:gd name="connsiteY225" fmla="*/ 646853 h 1073573"/>
                <a:gd name="connsiteX226" fmla="*/ 338667 w 2699174"/>
                <a:gd name="connsiteY226" fmla="*/ 663787 h 1073573"/>
                <a:gd name="connsiteX227" fmla="*/ 338667 w 2699174"/>
                <a:gd name="connsiteY227" fmla="*/ 663787 h 1073573"/>
                <a:gd name="connsiteX228" fmla="*/ 335280 w 2699174"/>
                <a:gd name="connsiteY228" fmla="*/ 697653 h 1073573"/>
                <a:gd name="connsiteX229" fmla="*/ 335280 w 2699174"/>
                <a:gd name="connsiteY229" fmla="*/ 717973 h 1073573"/>
                <a:gd name="connsiteX230" fmla="*/ 338667 w 2699174"/>
                <a:gd name="connsiteY230" fmla="*/ 728133 h 1073573"/>
                <a:gd name="connsiteX231" fmla="*/ 348827 w 2699174"/>
                <a:gd name="connsiteY231" fmla="*/ 731520 h 1073573"/>
                <a:gd name="connsiteX232" fmla="*/ 372534 w 2699174"/>
                <a:gd name="connsiteY232" fmla="*/ 731520 h 1073573"/>
                <a:gd name="connsiteX233" fmla="*/ 396240 w 2699174"/>
                <a:gd name="connsiteY233" fmla="*/ 734907 h 1073573"/>
                <a:gd name="connsiteX234" fmla="*/ 433494 w 2699174"/>
                <a:gd name="connsiteY234" fmla="*/ 745067 h 1073573"/>
                <a:gd name="connsiteX235" fmla="*/ 440267 w 2699174"/>
                <a:gd name="connsiteY235" fmla="*/ 758613 h 1073573"/>
                <a:gd name="connsiteX236" fmla="*/ 447040 w 2699174"/>
                <a:gd name="connsiteY236" fmla="*/ 778933 h 1073573"/>
                <a:gd name="connsiteX237" fmla="*/ 467360 w 2699174"/>
                <a:gd name="connsiteY237" fmla="*/ 806027 h 1073573"/>
                <a:gd name="connsiteX238" fmla="*/ 480907 w 2699174"/>
                <a:gd name="connsiteY238" fmla="*/ 833120 h 1073573"/>
                <a:gd name="connsiteX239" fmla="*/ 491067 w 2699174"/>
                <a:gd name="connsiteY239" fmla="*/ 846667 h 1073573"/>
                <a:gd name="connsiteX240" fmla="*/ 491067 w 2699174"/>
                <a:gd name="connsiteY240" fmla="*/ 863600 h 1073573"/>
                <a:gd name="connsiteX241" fmla="*/ 511387 w 2699174"/>
                <a:gd name="connsiteY241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211494 w 2699174"/>
                <a:gd name="connsiteY63" fmla="*/ 657013 h 1073573"/>
                <a:gd name="connsiteX64" fmla="*/ 2699174 w 2699174"/>
                <a:gd name="connsiteY64" fmla="*/ 768773 h 1073573"/>
                <a:gd name="connsiteX65" fmla="*/ 1960213 w 2699174"/>
                <a:gd name="connsiteY65" fmla="*/ 571567 h 1073573"/>
                <a:gd name="connsiteX66" fmla="*/ 1968475 w 2699174"/>
                <a:gd name="connsiteY66" fmla="*/ 564620 h 1073573"/>
                <a:gd name="connsiteX67" fmla="*/ 1927380 w 2699174"/>
                <a:gd name="connsiteY67" fmla="*/ 537613 h 1073573"/>
                <a:gd name="connsiteX68" fmla="*/ 1883642 w 2699174"/>
                <a:gd name="connsiteY68" fmla="*/ 500534 h 1073573"/>
                <a:gd name="connsiteX69" fmla="*/ 1880710 w 2699174"/>
                <a:gd name="connsiteY69" fmla="*/ 445131 h 1073573"/>
                <a:gd name="connsiteX70" fmla="*/ 1845977 w 2699174"/>
                <a:gd name="connsiteY70" fmla="*/ 386255 h 1073573"/>
                <a:gd name="connsiteX71" fmla="*/ 1850852 w 2699174"/>
                <a:gd name="connsiteY71" fmla="*/ 340925 h 1073573"/>
                <a:gd name="connsiteX72" fmla="*/ 1807114 w 2699174"/>
                <a:gd name="connsiteY72" fmla="*/ 331721 h 1073573"/>
                <a:gd name="connsiteX73" fmla="*/ 1727733 w 2699174"/>
                <a:gd name="connsiteY73" fmla="*/ 287087 h 1073573"/>
                <a:gd name="connsiteX74" fmla="*/ 1648641 w 2699174"/>
                <a:gd name="connsiteY74" fmla="*/ 267721 h 1073573"/>
                <a:gd name="connsiteX75" fmla="*/ 1639968 w 2699174"/>
                <a:gd name="connsiteY75" fmla="*/ 240715 h 1073573"/>
                <a:gd name="connsiteX76" fmla="*/ 1632617 w 2699174"/>
                <a:gd name="connsiteY76" fmla="*/ 182707 h 1073573"/>
                <a:gd name="connsiteX77" fmla="*/ 1647075 w 2699174"/>
                <a:gd name="connsiteY77" fmla="*/ 132341 h 1073573"/>
                <a:gd name="connsiteX78" fmla="*/ 1702628 w 2699174"/>
                <a:gd name="connsiteY78" fmla="*/ 103164 h 1073573"/>
                <a:gd name="connsiteX79" fmla="*/ 1699696 w 2699174"/>
                <a:gd name="connsiteY79" fmla="*/ 63045 h 1073573"/>
                <a:gd name="connsiteX80" fmla="*/ 1710601 w 2699174"/>
                <a:gd name="connsiteY80" fmla="*/ 6165 h 1073573"/>
                <a:gd name="connsiteX81" fmla="*/ 1618827 w 2699174"/>
                <a:gd name="connsiteY81" fmla="*/ 0 h 1073573"/>
                <a:gd name="connsiteX82" fmla="*/ 1625600 w 2699174"/>
                <a:gd name="connsiteY82" fmla="*/ 16933 h 1073573"/>
                <a:gd name="connsiteX83" fmla="*/ 1615440 w 2699174"/>
                <a:gd name="connsiteY83" fmla="*/ 37253 h 1073573"/>
                <a:gd name="connsiteX84" fmla="*/ 1584960 w 2699174"/>
                <a:gd name="connsiteY84" fmla="*/ 54187 h 1073573"/>
                <a:gd name="connsiteX85" fmla="*/ 1540934 w 2699174"/>
                <a:gd name="connsiteY85" fmla="*/ 118533 h 1073573"/>
                <a:gd name="connsiteX86" fmla="*/ 1507067 w 2699174"/>
                <a:gd name="connsiteY86" fmla="*/ 128693 h 1073573"/>
                <a:gd name="connsiteX87" fmla="*/ 1513840 w 2699174"/>
                <a:gd name="connsiteY87" fmla="*/ 186267 h 1073573"/>
                <a:gd name="connsiteX88" fmla="*/ 1486747 w 2699174"/>
                <a:gd name="connsiteY88" fmla="*/ 216747 h 1073573"/>
                <a:gd name="connsiteX89" fmla="*/ 1486747 w 2699174"/>
                <a:gd name="connsiteY89" fmla="*/ 216747 h 1073573"/>
                <a:gd name="connsiteX90" fmla="*/ 1422400 w 2699174"/>
                <a:gd name="connsiteY90" fmla="*/ 250613 h 1073573"/>
                <a:gd name="connsiteX91" fmla="*/ 1405467 w 2699174"/>
                <a:gd name="connsiteY91" fmla="*/ 277707 h 1073573"/>
                <a:gd name="connsiteX92" fmla="*/ 1405467 w 2699174"/>
                <a:gd name="connsiteY92" fmla="*/ 277707 h 1073573"/>
                <a:gd name="connsiteX93" fmla="*/ 1398694 w 2699174"/>
                <a:gd name="connsiteY93" fmla="*/ 314960 h 1073573"/>
                <a:gd name="connsiteX94" fmla="*/ 1395307 w 2699174"/>
                <a:gd name="connsiteY94" fmla="*/ 338667 h 1073573"/>
                <a:gd name="connsiteX95" fmla="*/ 1371600 w 2699174"/>
                <a:gd name="connsiteY95" fmla="*/ 358987 h 1073573"/>
                <a:gd name="connsiteX96" fmla="*/ 1347894 w 2699174"/>
                <a:gd name="connsiteY96" fmla="*/ 382693 h 1073573"/>
                <a:gd name="connsiteX97" fmla="*/ 1337734 w 2699174"/>
                <a:gd name="connsiteY97" fmla="*/ 403013 h 1073573"/>
                <a:gd name="connsiteX98" fmla="*/ 1334347 w 2699174"/>
                <a:gd name="connsiteY98" fmla="*/ 440267 h 1073573"/>
                <a:gd name="connsiteX99" fmla="*/ 1344507 w 2699174"/>
                <a:gd name="connsiteY99" fmla="*/ 474133 h 1073573"/>
                <a:gd name="connsiteX100" fmla="*/ 1368214 w 2699174"/>
                <a:gd name="connsiteY100" fmla="*/ 504613 h 1073573"/>
                <a:gd name="connsiteX101" fmla="*/ 1378374 w 2699174"/>
                <a:gd name="connsiteY101" fmla="*/ 524933 h 1073573"/>
                <a:gd name="connsiteX102" fmla="*/ 1374987 w 2699174"/>
                <a:gd name="connsiteY102" fmla="*/ 545253 h 1073573"/>
                <a:gd name="connsiteX103" fmla="*/ 1361440 w 2699174"/>
                <a:gd name="connsiteY103" fmla="*/ 562187 h 1073573"/>
                <a:gd name="connsiteX104" fmla="*/ 1341120 w 2699174"/>
                <a:gd name="connsiteY104" fmla="*/ 565573 h 1073573"/>
                <a:gd name="connsiteX105" fmla="*/ 1320800 w 2699174"/>
                <a:gd name="connsiteY105" fmla="*/ 572347 h 1073573"/>
                <a:gd name="connsiteX106" fmla="*/ 1290320 w 2699174"/>
                <a:gd name="connsiteY106" fmla="*/ 568960 h 1073573"/>
                <a:gd name="connsiteX107" fmla="*/ 1259840 w 2699174"/>
                <a:gd name="connsiteY107" fmla="*/ 548640 h 1073573"/>
                <a:gd name="connsiteX108" fmla="*/ 1239520 w 2699174"/>
                <a:gd name="connsiteY108" fmla="*/ 538480 h 1073573"/>
                <a:gd name="connsiteX109" fmla="*/ 1205654 w 2699174"/>
                <a:gd name="connsiteY109" fmla="*/ 535093 h 1073573"/>
                <a:gd name="connsiteX110" fmla="*/ 1185334 w 2699174"/>
                <a:gd name="connsiteY110" fmla="*/ 531707 h 1073573"/>
                <a:gd name="connsiteX111" fmla="*/ 1158240 w 2699174"/>
                <a:gd name="connsiteY111" fmla="*/ 524933 h 1073573"/>
                <a:gd name="connsiteX112" fmla="*/ 1124374 w 2699174"/>
                <a:gd name="connsiteY112" fmla="*/ 528320 h 1073573"/>
                <a:gd name="connsiteX113" fmla="*/ 1107440 w 2699174"/>
                <a:gd name="connsiteY113" fmla="*/ 565573 h 1073573"/>
                <a:gd name="connsiteX114" fmla="*/ 1090507 w 2699174"/>
                <a:gd name="connsiteY114" fmla="*/ 575733 h 1073573"/>
                <a:gd name="connsiteX115" fmla="*/ 1060027 w 2699174"/>
                <a:gd name="connsiteY115" fmla="*/ 579120 h 1073573"/>
                <a:gd name="connsiteX116" fmla="*/ 1019387 w 2699174"/>
                <a:gd name="connsiteY116" fmla="*/ 579120 h 1073573"/>
                <a:gd name="connsiteX117" fmla="*/ 982134 w 2699174"/>
                <a:gd name="connsiteY117" fmla="*/ 579120 h 1073573"/>
                <a:gd name="connsiteX118" fmla="*/ 951654 w 2699174"/>
                <a:gd name="connsiteY118" fmla="*/ 582507 h 1073573"/>
                <a:gd name="connsiteX119" fmla="*/ 924560 w 2699174"/>
                <a:gd name="connsiteY119" fmla="*/ 609600 h 1073573"/>
                <a:gd name="connsiteX120" fmla="*/ 900854 w 2699174"/>
                <a:gd name="connsiteY120" fmla="*/ 640080 h 1073573"/>
                <a:gd name="connsiteX121" fmla="*/ 890694 w 2699174"/>
                <a:gd name="connsiteY121" fmla="*/ 667173 h 1073573"/>
                <a:gd name="connsiteX122" fmla="*/ 850054 w 2699174"/>
                <a:gd name="connsiteY122" fmla="*/ 697653 h 1073573"/>
                <a:gd name="connsiteX123" fmla="*/ 802640 w 2699174"/>
                <a:gd name="connsiteY123" fmla="*/ 728133 h 1073573"/>
                <a:gd name="connsiteX124" fmla="*/ 785707 w 2699174"/>
                <a:gd name="connsiteY124" fmla="*/ 748453 h 1073573"/>
                <a:gd name="connsiteX125" fmla="*/ 778934 w 2699174"/>
                <a:gd name="connsiteY125" fmla="*/ 799253 h 1073573"/>
                <a:gd name="connsiteX126" fmla="*/ 775547 w 2699174"/>
                <a:gd name="connsiteY126" fmla="*/ 812800 h 1073573"/>
                <a:gd name="connsiteX127" fmla="*/ 755227 w 2699174"/>
                <a:gd name="connsiteY127" fmla="*/ 812800 h 1073573"/>
                <a:gd name="connsiteX128" fmla="*/ 738294 w 2699174"/>
                <a:gd name="connsiteY128" fmla="*/ 792480 h 1073573"/>
                <a:gd name="connsiteX129" fmla="*/ 738294 w 2699174"/>
                <a:gd name="connsiteY129" fmla="*/ 792480 h 1073573"/>
                <a:gd name="connsiteX130" fmla="*/ 714587 w 2699174"/>
                <a:gd name="connsiteY130" fmla="*/ 775547 h 1073573"/>
                <a:gd name="connsiteX131" fmla="*/ 721360 w 2699174"/>
                <a:gd name="connsiteY131" fmla="*/ 738293 h 1073573"/>
                <a:gd name="connsiteX132" fmla="*/ 721360 w 2699174"/>
                <a:gd name="connsiteY132" fmla="*/ 714587 h 1073573"/>
                <a:gd name="connsiteX133" fmla="*/ 721360 w 2699174"/>
                <a:gd name="connsiteY133" fmla="*/ 694267 h 1073573"/>
                <a:gd name="connsiteX134" fmla="*/ 717974 w 2699174"/>
                <a:gd name="connsiteY134" fmla="*/ 663787 h 1073573"/>
                <a:gd name="connsiteX135" fmla="*/ 707814 w 2699174"/>
                <a:gd name="connsiteY135" fmla="*/ 640080 h 1073573"/>
                <a:gd name="connsiteX136" fmla="*/ 711200 w 2699174"/>
                <a:gd name="connsiteY136" fmla="*/ 609600 h 1073573"/>
                <a:gd name="connsiteX137" fmla="*/ 707814 w 2699174"/>
                <a:gd name="connsiteY137" fmla="*/ 589280 h 1073573"/>
                <a:gd name="connsiteX138" fmla="*/ 697654 w 2699174"/>
                <a:gd name="connsiteY138" fmla="*/ 562187 h 1073573"/>
                <a:gd name="connsiteX139" fmla="*/ 687494 w 2699174"/>
                <a:gd name="connsiteY139" fmla="*/ 555413 h 1073573"/>
                <a:gd name="connsiteX140" fmla="*/ 657014 w 2699174"/>
                <a:gd name="connsiteY140" fmla="*/ 545253 h 1073573"/>
                <a:gd name="connsiteX141" fmla="*/ 602827 w 2699174"/>
                <a:gd name="connsiteY141" fmla="*/ 545253 h 1073573"/>
                <a:gd name="connsiteX142" fmla="*/ 565574 w 2699174"/>
                <a:gd name="connsiteY142" fmla="*/ 541867 h 1073573"/>
                <a:gd name="connsiteX143" fmla="*/ 538480 w 2699174"/>
                <a:gd name="connsiteY143" fmla="*/ 538480 h 1073573"/>
                <a:gd name="connsiteX144" fmla="*/ 538480 w 2699174"/>
                <a:gd name="connsiteY144" fmla="*/ 538480 h 1073573"/>
                <a:gd name="connsiteX145" fmla="*/ 494454 w 2699174"/>
                <a:gd name="connsiteY145" fmla="*/ 518160 h 1073573"/>
                <a:gd name="connsiteX146" fmla="*/ 474134 w 2699174"/>
                <a:gd name="connsiteY146" fmla="*/ 501227 h 1073573"/>
                <a:gd name="connsiteX147" fmla="*/ 467360 w 2699174"/>
                <a:gd name="connsiteY147" fmla="*/ 491067 h 1073573"/>
                <a:gd name="connsiteX148" fmla="*/ 423334 w 2699174"/>
                <a:gd name="connsiteY148" fmla="*/ 484293 h 1073573"/>
                <a:gd name="connsiteX149" fmla="*/ 389467 w 2699174"/>
                <a:gd name="connsiteY149" fmla="*/ 494453 h 1073573"/>
                <a:gd name="connsiteX150" fmla="*/ 362374 w 2699174"/>
                <a:gd name="connsiteY150" fmla="*/ 491067 h 1073573"/>
                <a:gd name="connsiteX151" fmla="*/ 335280 w 2699174"/>
                <a:gd name="connsiteY151" fmla="*/ 467360 h 1073573"/>
                <a:gd name="connsiteX152" fmla="*/ 308187 w 2699174"/>
                <a:gd name="connsiteY152" fmla="*/ 457200 h 1073573"/>
                <a:gd name="connsiteX153" fmla="*/ 274320 w 2699174"/>
                <a:gd name="connsiteY153" fmla="*/ 433493 h 1073573"/>
                <a:gd name="connsiteX154" fmla="*/ 264160 w 2699174"/>
                <a:gd name="connsiteY154" fmla="*/ 403013 h 1073573"/>
                <a:gd name="connsiteX155" fmla="*/ 243840 w 2699174"/>
                <a:gd name="connsiteY155" fmla="*/ 392853 h 1073573"/>
                <a:gd name="connsiteX156" fmla="*/ 223520 w 2699174"/>
                <a:gd name="connsiteY156" fmla="*/ 375920 h 1073573"/>
                <a:gd name="connsiteX157" fmla="*/ 203200 w 2699174"/>
                <a:gd name="connsiteY157" fmla="*/ 345440 h 1073573"/>
                <a:gd name="connsiteX158" fmla="*/ 203200 w 2699174"/>
                <a:gd name="connsiteY158" fmla="*/ 345440 h 1073573"/>
                <a:gd name="connsiteX159" fmla="*/ 172720 w 2699174"/>
                <a:gd name="connsiteY159" fmla="*/ 294640 h 1073573"/>
                <a:gd name="connsiteX160" fmla="*/ 152400 w 2699174"/>
                <a:gd name="connsiteY160" fmla="*/ 284480 h 1073573"/>
                <a:gd name="connsiteX161" fmla="*/ 135467 w 2699174"/>
                <a:gd name="connsiteY161" fmla="*/ 247227 h 1073573"/>
                <a:gd name="connsiteX162" fmla="*/ 125307 w 2699174"/>
                <a:gd name="connsiteY162" fmla="*/ 223520 h 1073573"/>
                <a:gd name="connsiteX163" fmla="*/ 111760 w 2699174"/>
                <a:gd name="connsiteY163" fmla="*/ 209973 h 1073573"/>
                <a:gd name="connsiteX164" fmla="*/ 84667 w 2699174"/>
                <a:gd name="connsiteY164" fmla="*/ 193040 h 1073573"/>
                <a:gd name="connsiteX165" fmla="*/ 64347 w 2699174"/>
                <a:gd name="connsiteY165" fmla="*/ 182880 h 1073573"/>
                <a:gd name="connsiteX166" fmla="*/ 47414 w 2699174"/>
                <a:gd name="connsiteY166" fmla="*/ 182880 h 1073573"/>
                <a:gd name="connsiteX167" fmla="*/ 37254 w 2699174"/>
                <a:gd name="connsiteY167" fmla="*/ 189653 h 1073573"/>
                <a:gd name="connsiteX168" fmla="*/ 30480 w 2699174"/>
                <a:gd name="connsiteY168" fmla="*/ 203200 h 1073573"/>
                <a:gd name="connsiteX169" fmla="*/ 27094 w 2699174"/>
                <a:gd name="connsiteY169" fmla="*/ 230293 h 1073573"/>
                <a:gd name="connsiteX170" fmla="*/ 16934 w 2699174"/>
                <a:gd name="connsiteY170" fmla="*/ 247227 h 1073573"/>
                <a:gd name="connsiteX171" fmla="*/ 6774 w 2699174"/>
                <a:gd name="connsiteY171" fmla="*/ 257387 h 1073573"/>
                <a:gd name="connsiteX172" fmla="*/ 3387 w 2699174"/>
                <a:gd name="connsiteY172" fmla="*/ 270933 h 1073573"/>
                <a:gd name="connsiteX173" fmla="*/ 0 w 2699174"/>
                <a:gd name="connsiteY173" fmla="*/ 284480 h 1073573"/>
                <a:gd name="connsiteX174" fmla="*/ 0 w 2699174"/>
                <a:gd name="connsiteY174" fmla="*/ 304800 h 1073573"/>
                <a:gd name="connsiteX175" fmla="*/ 0 w 2699174"/>
                <a:gd name="connsiteY175" fmla="*/ 328507 h 1073573"/>
                <a:gd name="connsiteX176" fmla="*/ 0 w 2699174"/>
                <a:gd name="connsiteY176" fmla="*/ 335280 h 1073573"/>
                <a:gd name="connsiteX177" fmla="*/ 13547 w 2699174"/>
                <a:gd name="connsiteY177" fmla="*/ 348827 h 1073573"/>
                <a:gd name="connsiteX178" fmla="*/ 13547 w 2699174"/>
                <a:gd name="connsiteY178" fmla="*/ 352213 h 1073573"/>
                <a:gd name="connsiteX179" fmla="*/ 20320 w 2699174"/>
                <a:gd name="connsiteY179" fmla="*/ 362373 h 1073573"/>
                <a:gd name="connsiteX180" fmla="*/ 13547 w 2699174"/>
                <a:gd name="connsiteY180" fmla="*/ 369147 h 1073573"/>
                <a:gd name="connsiteX181" fmla="*/ 16934 w 2699174"/>
                <a:gd name="connsiteY181" fmla="*/ 392853 h 1073573"/>
                <a:gd name="connsiteX182" fmla="*/ 13547 w 2699174"/>
                <a:gd name="connsiteY182" fmla="*/ 406400 h 1073573"/>
                <a:gd name="connsiteX183" fmla="*/ 10160 w 2699174"/>
                <a:gd name="connsiteY183" fmla="*/ 416560 h 1073573"/>
                <a:gd name="connsiteX184" fmla="*/ 6774 w 2699174"/>
                <a:gd name="connsiteY184" fmla="*/ 430107 h 1073573"/>
                <a:gd name="connsiteX185" fmla="*/ 3387 w 2699174"/>
                <a:gd name="connsiteY185" fmla="*/ 440267 h 1073573"/>
                <a:gd name="connsiteX186" fmla="*/ 16934 w 2699174"/>
                <a:gd name="connsiteY186" fmla="*/ 443653 h 1073573"/>
                <a:gd name="connsiteX187" fmla="*/ 20320 w 2699174"/>
                <a:gd name="connsiteY187" fmla="*/ 450427 h 1073573"/>
                <a:gd name="connsiteX188" fmla="*/ 23707 w 2699174"/>
                <a:gd name="connsiteY188" fmla="*/ 457200 h 1073573"/>
                <a:gd name="connsiteX189" fmla="*/ 30480 w 2699174"/>
                <a:gd name="connsiteY189" fmla="*/ 460587 h 1073573"/>
                <a:gd name="connsiteX190" fmla="*/ 40640 w 2699174"/>
                <a:gd name="connsiteY190" fmla="*/ 474133 h 1073573"/>
                <a:gd name="connsiteX191" fmla="*/ 47414 w 2699174"/>
                <a:gd name="connsiteY191" fmla="*/ 474133 h 1073573"/>
                <a:gd name="connsiteX192" fmla="*/ 54187 w 2699174"/>
                <a:gd name="connsiteY192" fmla="*/ 463973 h 1073573"/>
                <a:gd name="connsiteX193" fmla="*/ 71120 w 2699174"/>
                <a:gd name="connsiteY193" fmla="*/ 460587 h 1073573"/>
                <a:gd name="connsiteX194" fmla="*/ 88054 w 2699174"/>
                <a:gd name="connsiteY194" fmla="*/ 460587 h 1073573"/>
                <a:gd name="connsiteX195" fmla="*/ 98214 w 2699174"/>
                <a:gd name="connsiteY195" fmla="*/ 460587 h 1073573"/>
                <a:gd name="connsiteX196" fmla="*/ 115147 w 2699174"/>
                <a:gd name="connsiteY196" fmla="*/ 463973 h 1073573"/>
                <a:gd name="connsiteX197" fmla="*/ 128694 w 2699174"/>
                <a:gd name="connsiteY197" fmla="*/ 470747 h 1073573"/>
                <a:gd name="connsiteX198" fmla="*/ 138854 w 2699174"/>
                <a:gd name="connsiteY198" fmla="*/ 480907 h 1073573"/>
                <a:gd name="connsiteX199" fmla="*/ 135467 w 2699174"/>
                <a:gd name="connsiteY199" fmla="*/ 491067 h 1073573"/>
                <a:gd name="connsiteX200" fmla="*/ 132080 w 2699174"/>
                <a:gd name="connsiteY200" fmla="*/ 504613 h 1073573"/>
                <a:gd name="connsiteX201" fmla="*/ 132080 w 2699174"/>
                <a:gd name="connsiteY201" fmla="*/ 504613 h 1073573"/>
                <a:gd name="connsiteX202" fmla="*/ 125307 w 2699174"/>
                <a:gd name="connsiteY202" fmla="*/ 524933 h 1073573"/>
                <a:gd name="connsiteX203" fmla="*/ 135467 w 2699174"/>
                <a:gd name="connsiteY203" fmla="*/ 552027 h 1073573"/>
                <a:gd name="connsiteX204" fmla="*/ 142240 w 2699174"/>
                <a:gd name="connsiteY204" fmla="*/ 555413 h 1073573"/>
                <a:gd name="connsiteX205" fmla="*/ 155787 w 2699174"/>
                <a:gd name="connsiteY205" fmla="*/ 555413 h 1073573"/>
                <a:gd name="connsiteX206" fmla="*/ 172720 w 2699174"/>
                <a:gd name="connsiteY206" fmla="*/ 555413 h 1073573"/>
                <a:gd name="connsiteX207" fmla="*/ 186267 w 2699174"/>
                <a:gd name="connsiteY207" fmla="*/ 541867 h 1073573"/>
                <a:gd name="connsiteX208" fmla="*/ 193040 w 2699174"/>
                <a:gd name="connsiteY208" fmla="*/ 535093 h 1073573"/>
                <a:gd name="connsiteX209" fmla="*/ 193040 w 2699174"/>
                <a:gd name="connsiteY209" fmla="*/ 531707 h 1073573"/>
                <a:gd name="connsiteX210" fmla="*/ 203200 w 2699174"/>
                <a:gd name="connsiteY210" fmla="*/ 531707 h 1073573"/>
                <a:gd name="connsiteX211" fmla="*/ 216747 w 2699174"/>
                <a:gd name="connsiteY211" fmla="*/ 531707 h 1073573"/>
                <a:gd name="connsiteX212" fmla="*/ 220134 w 2699174"/>
                <a:gd name="connsiteY212" fmla="*/ 538480 h 1073573"/>
                <a:gd name="connsiteX213" fmla="*/ 240454 w 2699174"/>
                <a:gd name="connsiteY213" fmla="*/ 545253 h 1073573"/>
                <a:gd name="connsiteX214" fmla="*/ 240454 w 2699174"/>
                <a:gd name="connsiteY214" fmla="*/ 555413 h 1073573"/>
                <a:gd name="connsiteX215" fmla="*/ 240454 w 2699174"/>
                <a:gd name="connsiteY215" fmla="*/ 565573 h 1073573"/>
                <a:gd name="connsiteX216" fmla="*/ 243840 w 2699174"/>
                <a:gd name="connsiteY216" fmla="*/ 575733 h 1073573"/>
                <a:gd name="connsiteX217" fmla="*/ 254000 w 2699174"/>
                <a:gd name="connsiteY217" fmla="*/ 592667 h 1073573"/>
                <a:gd name="connsiteX218" fmla="*/ 267547 w 2699174"/>
                <a:gd name="connsiteY218" fmla="*/ 602827 h 1073573"/>
                <a:gd name="connsiteX219" fmla="*/ 284480 w 2699174"/>
                <a:gd name="connsiteY219" fmla="*/ 612987 h 1073573"/>
                <a:gd name="connsiteX220" fmla="*/ 287867 w 2699174"/>
                <a:gd name="connsiteY220" fmla="*/ 623147 h 1073573"/>
                <a:gd name="connsiteX221" fmla="*/ 291254 w 2699174"/>
                <a:gd name="connsiteY221" fmla="*/ 629920 h 1073573"/>
                <a:gd name="connsiteX222" fmla="*/ 301414 w 2699174"/>
                <a:gd name="connsiteY222" fmla="*/ 633307 h 1073573"/>
                <a:gd name="connsiteX223" fmla="*/ 318347 w 2699174"/>
                <a:gd name="connsiteY223" fmla="*/ 633307 h 1073573"/>
                <a:gd name="connsiteX224" fmla="*/ 338667 w 2699174"/>
                <a:gd name="connsiteY224" fmla="*/ 646853 h 1073573"/>
                <a:gd name="connsiteX225" fmla="*/ 338667 w 2699174"/>
                <a:gd name="connsiteY225" fmla="*/ 663787 h 1073573"/>
                <a:gd name="connsiteX226" fmla="*/ 338667 w 2699174"/>
                <a:gd name="connsiteY226" fmla="*/ 663787 h 1073573"/>
                <a:gd name="connsiteX227" fmla="*/ 335280 w 2699174"/>
                <a:gd name="connsiteY227" fmla="*/ 697653 h 1073573"/>
                <a:gd name="connsiteX228" fmla="*/ 335280 w 2699174"/>
                <a:gd name="connsiteY228" fmla="*/ 717973 h 1073573"/>
                <a:gd name="connsiteX229" fmla="*/ 338667 w 2699174"/>
                <a:gd name="connsiteY229" fmla="*/ 728133 h 1073573"/>
                <a:gd name="connsiteX230" fmla="*/ 348827 w 2699174"/>
                <a:gd name="connsiteY230" fmla="*/ 731520 h 1073573"/>
                <a:gd name="connsiteX231" fmla="*/ 372534 w 2699174"/>
                <a:gd name="connsiteY231" fmla="*/ 731520 h 1073573"/>
                <a:gd name="connsiteX232" fmla="*/ 396240 w 2699174"/>
                <a:gd name="connsiteY232" fmla="*/ 734907 h 1073573"/>
                <a:gd name="connsiteX233" fmla="*/ 433494 w 2699174"/>
                <a:gd name="connsiteY233" fmla="*/ 745067 h 1073573"/>
                <a:gd name="connsiteX234" fmla="*/ 440267 w 2699174"/>
                <a:gd name="connsiteY234" fmla="*/ 758613 h 1073573"/>
                <a:gd name="connsiteX235" fmla="*/ 447040 w 2699174"/>
                <a:gd name="connsiteY235" fmla="*/ 778933 h 1073573"/>
                <a:gd name="connsiteX236" fmla="*/ 467360 w 2699174"/>
                <a:gd name="connsiteY236" fmla="*/ 806027 h 1073573"/>
                <a:gd name="connsiteX237" fmla="*/ 480907 w 2699174"/>
                <a:gd name="connsiteY237" fmla="*/ 833120 h 1073573"/>
                <a:gd name="connsiteX238" fmla="*/ 491067 w 2699174"/>
                <a:gd name="connsiteY238" fmla="*/ 846667 h 1073573"/>
                <a:gd name="connsiteX239" fmla="*/ 491067 w 2699174"/>
                <a:gd name="connsiteY239" fmla="*/ 863600 h 1073573"/>
                <a:gd name="connsiteX240" fmla="*/ 511387 w 2699174"/>
                <a:gd name="connsiteY240" fmla="*/ 924560 h 1073573"/>
                <a:gd name="connsiteX0" fmla="*/ 511387 w 2699174"/>
                <a:gd name="connsiteY0" fmla="*/ 924560 h 1073573"/>
                <a:gd name="connsiteX1" fmla="*/ 589280 w 2699174"/>
                <a:gd name="connsiteY1" fmla="*/ 934720 h 1073573"/>
                <a:gd name="connsiteX2" fmla="*/ 657014 w 2699174"/>
                <a:gd name="connsiteY2" fmla="*/ 938107 h 1073573"/>
                <a:gd name="connsiteX3" fmla="*/ 663787 w 2699174"/>
                <a:gd name="connsiteY3" fmla="*/ 944880 h 1073573"/>
                <a:gd name="connsiteX4" fmla="*/ 697654 w 2699174"/>
                <a:gd name="connsiteY4" fmla="*/ 985520 h 1073573"/>
                <a:gd name="connsiteX5" fmla="*/ 738294 w 2699174"/>
                <a:gd name="connsiteY5" fmla="*/ 1026160 h 1073573"/>
                <a:gd name="connsiteX6" fmla="*/ 755227 w 2699174"/>
                <a:gd name="connsiteY6" fmla="*/ 1049867 h 1073573"/>
                <a:gd name="connsiteX7" fmla="*/ 802640 w 2699174"/>
                <a:gd name="connsiteY7" fmla="*/ 1066800 h 1073573"/>
                <a:gd name="connsiteX8" fmla="*/ 839894 w 2699174"/>
                <a:gd name="connsiteY8" fmla="*/ 1073573 h 1073573"/>
                <a:gd name="connsiteX9" fmla="*/ 900854 w 2699174"/>
                <a:gd name="connsiteY9" fmla="*/ 1053253 h 1073573"/>
                <a:gd name="connsiteX10" fmla="*/ 917787 w 2699174"/>
                <a:gd name="connsiteY10" fmla="*/ 1036320 h 1073573"/>
                <a:gd name="connsiteX11" fmla="*/ 924560 w 2699174"/>
                <a:gd name="connsiteY11" fmla="*/ 1009227 h 1073573"/>
                <a:gd name="connsiteX12" fmla="*/ 927947 w 2699174"/>
                <a:gd name="connsiteY12" fmla="*/ 995680 h 1073573"/>
                <a:gd name="connsiteX13" fmla="*/ 968587 w 2699174"/>
                <a:gd name="connsiteY13" fmla="*/ 971973 h 1073573"/>
                <a:gd name="connsiteX14" fmla="*/ 982134 w 2699174"/>
                <a:gd name="connsiteY14" fmla="*/ 965200 h 1073573"/>
                <a:gd name="connsiteX15" fmla="*/ 1005840 w 2699174"/>
                <a:gd name="connsiteY15" fmla="*/ 965200 h 1073573"/>
                <a:gd name="connsiteX16" fmla="*/ 1043094 w 2699174"/>
                <a:gd name="connsiteY16" fmla="*/ 944880 h 1073573"/>
                <a:gd name="connsiteX17" fmla="*/ 1060027 w 2699174"/>
                <a:gd name="connsiteY17" fmla="*/ 921173 h 1073573"/>
                <a:gd name="connsiteX18" fmla="*/ 1063414 w 2699174"/>
                <a:gd name="connsiteY18" fmla="*/ 894080 h 1073573"/>
                <a:gd name="connsiteX19" fmla="*/ 1090507 w 2699174"/>
                <a:gd name="connsiteY19" fmla="*/ 836507 h 1073573"/>
                <a:gd name="connsiteX20" fmla="*/ 1090507 w 2699174"/>
                <a:gd name="connsiteY20" fmla="*/ 806027 h 1073573"/>
                <a:gd name="connsiteX21" fmla="*/ 1104054 w 2699174"/>
                <a:gd name="connsiteY21" fmla="*/ 792480 h 1073573"/>
                <a:gd name="connsiteX22" fmla="*/ 1127760 w 2699174"/>
                <a:gd name="connsiteY22" fmla="*/ 782320 h 1073573"/>
                <a:gd name="connsiteX23" fmla="*/ 1154854 w 2699174"/>
                <a:gd name="connsiteY23" fmla="*/ 778933 h 1073573"/>
                <a:gd name="connsiteX24" fmla="*/ 1181947 w 2699174"/>
                <a:gd name="connsiteY24" fmla="*/ 755227 h 1073573"/>
                <a:gd name="connsiteX25" fmla="*/ 1205654 w 2699174"/>
                <a:gd name="connsiteY25" fmla="*/ 714587 h 1073573"/>
                <a:gd name="connsiteX26" fmla="*/ 1229360 w 2699174"/>
                <a:gd name="connsiteY26" fmla="*/ 673947 h 1073573"/>
                <a:gd name="connsiteX27" fmla="*/ 1236134 w 2699174"/>
                <a:gd name="connsiteY27" fmla="*/ 660400 h 1073573"/>
                <a:gd name="connsiteX28" fmla="*/ 1249680 w 2699174"/>
                <a:gd name="connsiteY28" fmla="*/ 657013 h 1073573"/>
                <a:gd name="connsiteX29" fmla="*/ 1293707 w 2699174"/>
                <a:gd name="connsiteY29" fmla="*/ 663787 h 1073573"/>
                <a:gd name="connsiteX30" fmla="*/ 1307254 w 2699174"/>
                <a:gd name="connsiteY30" fmla="*/ 677333 h 1073573"/>
                <a:gd name="connsiteX31" fmla="*/ 1314027 w 2699174"/>
                <a:gd name="connsiteY31" fmla="*/ 697653 h 1073573"/>
                <a:gd name="connsiteX32" fmla="*/ 1317414 w 2699174"/>
                <a:gd name="connsiteY32" fmla="*/ 714587 h 1073573"/>
                <a:gd name="connsiteX33" fmla="*/ 1320800 w 2699174"/>
                <a:gd name="connsiteY33" fmla="*/ 717973 h 1073573"/>
                <a:gd name="connsiteX34" fmla="*/ 1405467 w 2699174"/>
                <a:gd name="connsiteY34" fmla="*/ 717973 h 1073573"/>
                <a:gd name="connsiteX35" fmla="*/ 1422400 w 2699174"/>
                <a:gd name="connsiteY35" fmla="*/ 711200 h 1073573"/>
                <a:gd name="connsiteX36" fmla="*/ 1425787 w 2699174"/>
                <a:gd name="connsiteY36" fmla="*/ 697653 h 1073573"/>
                <a:gd name="connsiteX37" fmla="*/ 1425787 w 2699174"/>
                <a:gd name="connsiteY37" fmla="*/ 687493 h 1073573"/>
                <a:gd name="connsiteX38" fmla="*/ 1432560 w 2699174"/>
                <a:gd name="connsiteY38" fmla="*/ 680720 h 1073573"/>
                <a:gd name="connsiteX39" fmla="*/ 1459654 w 2699174"/>
                <a:gd name="connsiteY39" fmla="*/ 673947 h 1073573"/>
                <a:gd name="connsiteX40" fmla="*/ 1476587 w 2699174"/>
                <a:gd name="connsiteY40" fmla="*/ 677333 h 1073573"/>
                <a:gd name="connsiteX41" fmla="*/ 1496907 w 2699174"/>
                <a:gd name="connsiteY41" fmla="*/ 680720 h 1073573"/>
                <a:gd name="connsiteX42" fmla="*/ 1517227 w 2699174"/>
                <a:gd name="connsiteY42" fmla="*/ 697653 h 1073573"/>
                <a:gd name="connsiteX43" fmla="*/ 1544320 w 2699174"/>
                <a:gd name="connsiteY43" fmla="*/ 711200 h 1073573"/>
                <a:gd name="connsiteX44" fmla="*/ 1564640 w 2699174"/>
                <a:gd name="connsiteY44" fmla="*/ 748453 h 1073573"/>
                <a:gd name="connsiteX45" fmla="*/ 1588347 w 2699174"/>
                <a:gd name="connsiteY45" fmla="*/ 768773 h 1073573"/>
                <a:gd name="connsiteX46" fmla="*/ 1618827 w 2699174"/>
                <a:gd name="connsiteY46" fmla="*/ 782320 h 1073573"/>
                <a:gd name="connsiteX47" fmla="*/ 1639147 w 2699174"/>
                <a:gd name="connsiteY47" fmla="*/ 782320 h 1073573"/>
                <a:gd name="connsiteX48" fmla="*/ 1656080 w 2699174"/>
                <a:gd name="connsiteY48" fmla="*/ 758613 h 1073573"/>
                <a:gd name="connsiteX49" fmla="*/ 1703494 w 2699174"/>
                <a:gd name="connsiteY49" fmla="*/ 711200 h 1073573"/>
                <a:gd name="connsiteX50" fmla="*/ 1713654 w 2699174"/>
                <a:gd name="connsiteY50" fmla="*/ 704427 h 1073573"/>
                <a:gd name="connsiteX51" fmla="*/ 1733974 w 2699174"/>
                <a:gd name="connsiteY51" fmla="*/ 701040 h 1073573"/>
                <a:gd name="connsiteX52" fmla="*/ 1788160 w 2699174"/>
                <a:gd name="connsiteY52" fmla="*/ 704427 h 1073573"/>
                <a:gd name="connsiteX53" fmla="*/ 1822027 w 2699174"/>
                <a:gd name="connsiteY53" fmla="*/ 704427 h 1073573"/>
                <a:gd name="connsiteX54" fmla="*/ 1845734 w 2699174"/>
                <a:gd name="connsiteY54" fmla="*/ 704427 h 1073573"/>
                <a:gd name="connsiteX55" fmla="*/ 1859280 w 2699174"/>
                <a:gd name="connsiteY55" fmla="*/ 701040 h 1073573"/>
                <a:gd name="connsiteX56" fmla="*/ 1876214 w 2699174"/>
                <a:gd name="connsiteY56" fmla="*/ 677333 h 1073573"/>
                <a:gd name="connsiteX57" fmla="*/ 1889760 w 2699174"/>
                <a:gd name="connsiteY57" fmla="*/ 646853 h 1073573"/>
                <a:gd name="connsiteX58" fmla="*/ 1893147 w 2699174"/>
                <a:gd name="connsiteY58" fmla="*/ 633307 h 1073573"/>
                <a:gd name="connsiteX59" fmla="*/ 1906694 w 2699174"/>
                <a:gd name="connsiteY59" fmla="*/ 629920 h 1073573"/>
                <a:gd name="connsiteX60" fmla="*/ 1910080 w 2699174"/>
                <a:gd name="connsiteY60" fmla="*/ 612987 h 1073573"/>
                <a:gd name="connsiteX61" fmla="*/ 1930400 w 2699174"/>
                <a:gd name="connsiteY61" fmla="*/ 589280 h 1073573"/>
                <a:gd name="connsiteX62" fmla="*/ 1960880 w 2699174"/>
                <a:gd name="connsiteY62" fmla="*/ 572347 h 1073573"/>
                <a:gd name="connsiteX63" fmla="*/ 2699174 w 2699174"/>
                <a:gd name="connsiteY63" fmla="*/ 768773 h 1073573"/>
                <a:gd name="connsiteX64" fmla="*/ 1960213 w 2699174"/>
                <a:gd name="connsiteY64" fmla="*/ 571567 h 1073573"/>
                <a:gd name="connsiteX65" fmla="*/ 1968475 w 2699174"/>
                <a:gd name="connsiteY65" fmla="*/ 564620 h 1073573"/>
                <a:gd name="connsiteX66" fmla="*/ 1927380 w 2699174"/>
                <a:gd name="connsiteY66" fmla="*/ 537613 h 1073573"/>
                <a:gd name="connsiteX67" fmla="*/ 1883642 w 2699174"/>
                <a:gd name="connsiteY67" fmla="*/ 500534 h 1073573"/>
                <a:gd name="connsiteX68" fmla="*/ 1880710 w 2699174"/>
                <a:gd name="connsiteY68" fmla="*/ 445131 h 1073573"/>
                <a:gd name="connsiteX69" fmla="*/ 1845977 w 2699174"/>
                <a:gd name="connsiteY69" fmla="*/ 386255 h 1073573"/>
                <a:gd name="connsiteX70" fmla="*/ 1850852 w 2699174"/>
                <a:gd name="connsiteY70" fmla="*/ 340925 h 1073573"/>
                <a:gd name="connsiteX71" fmla="*/ 1807114 w 2699174"/>
                <a:gd name="connsiteY71" fmla="*/ 331721 h 1073573"/>
                <a:gd name="connsiteX72" fmla="*/ 1727733 w 2699174"/>
                <a:gd name="connsiteY72" fmla="*/ 287087 h 1073573"/>
                <a:gd name="connsiteX73" fmla="*/ 1648641 w 2699174"/>
                <a:gd name="connsiteY73" fmla="*/ 267721 h 1073573"/>
                <a:gd name="connsiteX74" fmla="*/ 1639968 w 2699174"/>
                <a:gd name="connsiteY74" fmla="*/ 240715 h 1073573"/>
                <a:gd name="connsiteX75" fmla="*/ 1632617 w 2699174"/>
                <a:gd name="connsiteY75" fmla="*/ 182707 h 1073573"/>
                <a:gd name="connsiteX76" fmla="*/ 1647075 w 2699174"/>
                <a:gd name="connsiteY76" fmla="*/ 132341 h 1073573"/>
                <a:gd name="connsiteX77" fmla="*/ 1702628 w 2699174"/>
                <a:gd name="connsiteY77" fmla="*/ 103164 h 1073573"/>
                <a:gd name="connsiteX78" fmla="*/ 1699696 w 2699174"/>
                <a:gd name="connsiteY78" fmla="*/ 63045 h 1073573"/>
                <a:gd name="connsiteX79" fmla="*/ 1710601 w 2699174"/>
                <a:gd name="connsiteY79" fmla="*/ 6165 h 1073573"/>
                <a:gd name="connsiteX80" fmla="*/ 1618827 w 2699174"/>
                <a:gd name="connsiteY80" fmla="*/ 0 h 1073573"/>
                <a:gd name="connsiteX81" fmla="*/ 1625600 w 2699174"/>
                <a:gd name="connsiteY81" fmla="*/ 16933 h 1073573"/>
                <a:gd name="connsiteX82" fmla="*/ 1615440 w 2699174"/>
                <a:gd name="connsiteY82" fmla="*/ 37253 h 1073573"/>
                <a:gd name="connsiteX83" fmla="*/ 1584960 w 2699174"/>
                <a:gd name="connsiteY83" fmla="*/ 54187 h 1073573"/>
                <a:gd name="connsiteX84" fmla="*/ 1540934 w 2699174"/>
                <a:gd name="connsiteY84" fmla="*/ 118533 h 1073573"/>
                <a:gd name="connsiteX85" fmla="*/ 1507067 w 2699174"/>
                <a:gd name="connsiteY85" fmla="*/ 128693 h 1073573"/>
                <a:gd name="connsiteX86" fmla="*/ 1513840 w 2699174"/>
                <a:gd name="connsiteY86" fmla="*/ 186267 h 1073573"/>
                <a:gd name="connsiteX87" fmla="*/ 1486747 w 2699174"/>
                <a:gd name="connsiteY87" fmla="*/ 216747 h 1073573"/>
                <a:gd name="connsiteX88" fmla="*/ 1486747 w 2699174"/>
                <a:gd name="connsiteY88" fmla="*/ 216747 h 1073573"/>
                <a:gd name="connsiteX89" fmla="*/ 1422400 w 2699174"/>
                <a:gd name="connsiteY89" fmla="*/ 250613 h 1073573"/>
                <a:gd name="connsiteX90" fmla="*/ 1405467 w 2699174"/>
                <a:gd name="connsiteY90" fmla="*/ 277707 h 1073573"/>
                <a:gd name="connsiteX91" fmla="*/ 1405467 w 2699174"/>
                <a:gd name="connsiteY91" fmla="*/ 277707 h 1073573"/>
                <a:gd name="connsiteX92" fmla="*/ 1398694 w 2699174"/>
                <a:gd name="connsiteY92" fmla="*/ 314960 h 1073573"/>
                <a:gd name="connsiteX93" fmla="*/ 1395307 w 2699174"/>
                <a:gd name="connsiteY93" fmla="*/ 338667 h 1073573"/>
                <a:gd name="connsiteX94" fmla="*/ 1371600 w 2699174"/>
                <a:gd name="connsiteY94" fmla="*/ 358987 h 1073573"/>
                <a:gd name="connsiteX95" fmla="*/ 1347894 w 2699174"/>
                <a:gd name="connsiteY95" fmla="*/ 382693 h 1073573"/>
                <a:gd name="connsiteX96" fmla="*/ 1337734 w 2699174"/>
                <a:gd name="connsiteY96" fmla="*/ 403013 h 1073573"/>
                <a:gd name="connsiteX97" fmla="*/ 1334347 w 2699174"/>
                <a:gd name="connsiteY97" fmla="*/ 440267 h 1073573"/>
                <a:gd name="connsiteX98" fmla="*/ 1344507 w 2699174"/>
                <a:gd name="connsiteY98" fmla="*/ 474133 h 1073573"/>
                <a:gd name="connsiteX99" fmla="*/ 1368214 w 2699174"/>
                <a:gd name="connsiteY99" fmla="*/ 504613 h 1073573"/>
                <a:gd name="connsiteX100" fmla="*/ 1378374 w 2699174"/>
                <a:gd name="connsiteY100" fmla="*/ 524933 h 1073573"/>
                <a:gd name="connsiteX101" fmla="*/ 1374987 w 2699174"/>
                <a:gd name="connsiteY101" fmla="*/ 545253 h 1073573"/>
                <a:gd name="connsiteX102" fmla="*/ 1361440 w 2699174"/>
                <a:gd name="connsiteY102" fmla="*/ 562187 h 1073573"/>
                <a:gd name="connsiteX103" fmla="*/ 1341120 w 2699174"/>
                <a:gd name="connsiteY103" fmla="*/ 565573 h 1073573"/>
                <a:gd name="connsiteX104" fmla="*/ 1320800 w 2699174"/>
                <a:gd name="connsiteY104" fmla="*/ 572347 h 1073573"/>
                <a:gd name="connsiteX105" fmla="*/ 1290320 w 2699174"/>
                <a:gd name="connsiteY105" fmla="*/ 568960 h 1073573"/>
                <a:gd name="connsiteX106" fmla="*/ 1259840 w 2699174"/>
                <a:gd name="connsiteY106" fmla="*/ 548640 h 1073573"/>
                <a:gd name="connsiteX107" fmla="*/ 1239520 w 2699174"/>
                <a:gd name="connsiteY107" fmla="*/ 538480 h 1073573"/>
                <a:gd name="connsiteX108" fmla="*/ 1205654 w 2699174"/>
                <a:gd name="connsiteY108" fmla="*/ 535093 h 1073573"/>
                <a:gd name="connsiteX109" fmla="*/ 1185334 w 2699174"/>
                <a:gd name="connsiteY109" fmla="*/ 531707 h 1073573"/>
                <a:gd name="connsiteX110" fmla="*/ 1158240 w 2699174"/>
                <a:gd name="connsiteY110" fmla="*/ 524933 h 1073573"/>
                <a:gd name="connsiteX111" fmla="*/ 1124374 w 2699174"/>
                <a:gd name="connsiteY111" fmla="*/ 528320 h 1073573"/>
                <a:gd name="connsiteX112" fmla="*/ 1107440 w 2699174"/>
                <a:gd name="connsiteY112" fmla="*/ 565573 h 1073573"/>
                <a:gd name="connsiteX113" fmla="*/ 1090507 w 2699174"/>
                <a:gd name="connsiteY113" fmla="*/ 575733 h 1073573"/>
                <a:gd name="connsiteX114" fmla="*/ 1060027 w 2699174"/>
                <a:gd name="connsiteY114" fmla="*/ 579120 h 1073573"/>
                <a:gd name="connsiteX115" fmla="*/ 1019387 w 2699174"/>
                <a:gd name="connsiteY115" fmla="*/ 579120 h 1073573"/>
                <a:gd name="connsiteX116" fmla="*/ 982134 w 2699174"/>
                <a:gd name="connsiteY116" fmla="*/ 579120 h 1073573"/>
                <a:gd name="connsiteX117" fmla="*/ 951654 w 2699174"/>
                <a:gd name="connsiteY117" fmla="*/ 582507 h 1073573"/>
                <a:gd name="connsiteX118" fmla="*/ 924560 w 2699174"/>
                <a:gd name="connsiteY118" fmla="*/ 609600 h 1073573"/>
                <a:gd name="connsiteX119" fmla="*/ 900854 w 2699174"/>
                <a:gd name="connsiteY119" fmla="*/ 640080 h 1073573"/>
                <a:gd name="connsiteX120" fmla="*/ 890694 w 2699174"/>
                <a:gd name="connsiteY120" fmla="*/ 667173 h 1073573"/>
                <a:gd name="connsiteX121" fmla="*/ 850054 w 2699174"/>
                <a:gd name="connsiteY121" fmla="*/ 697653 h 1073573"/>
                <a:gd name="connsiteX122" fmla="*/ 802640 w 2699174"/>
                <a:gd name="connsiteY122" fmla="*/ 728133 h 1073573"/>
                <a:gd name="connsiteX123" fmla="*/ 785707 w 2699174"/>
                <a:gd name="connsiteY123" fmla="*/ 748453 h 1073573"/>
                <a:gd name="connsiteX124" fmla="*/ 778934 w 2699174"/>
                <a:gd name="connsiteY124" fmla="*/ 799253 h 1073573"/>
                <a:gd name="connsiteX125" fmla="*/ 775547 w 2699174"/>
                <a:gd name="connsiteY125" fmla="*/ 812800 h 1073573"/>
                <a:gd name="connsiteX126" fmla="*/ 755227 w 2699174"/>
                <a:gd name="connsiteY126" fmla="*/ 812800 h 1073573"/>
                <a:gd name="connsiteX127" fmla="*/ 738294 w 2699174"/>
                <a:gd name="connsiteY127" fmla="*/ 792480 h 1073573"/>
                <a:gd name="connsiteX128" fmla="*/ 738294 w 2699174"/>
                <a:gd name="connsiteY128" fmla="*/ 792480 h 1073573"/>
                <a:gd name="connsiteX129" fmla="*/ 714587 w 2699174"/>
                <a:gd name="connsiteY129" fmla="*/ 775547 h 1073573"/>
                <a:gd name="connsiteX130" fmla="*/ 721360 w 2699174"/>
                <a:gd name="connsiteY130" fmla="*/ 738293 h 1073573"/>
                <a:gd name="connsiteX131" fmla="*/ 721360 w 2699174"/>
                <a:gd name="connsiteY131" fmla="*/ 714587 h 1073573"/>
                <a:gd name="connsiteX132" fmla="*/ 721360 w 2699174"/>
                <a:gd name="connsiteY132" fmla="*/ 694267 h 1073573"/>
                <a:gd name="connsiteX133" fmla="*/ 717974 w 2699174"/>
                <a:gd name="connsiteY133" fmla="*/ 663787 h 1073573"/>
                <a:gd name="connsiteX134" fmla="*/ 707814 w 2699174"/>
                <a:gd name="connsiteY134" fmla="*/ 640080 h 1073573"/>
                <a:gd name="connsiteX135" fmla="*/ 711200 w 2699174"/>
                <a:gd name="connsiteY135" fmla="*/ 609600 h 1073573"/>
                <a:gd name="connsiteX136" fmla="*/ 707814 w 2699174"/>
                <a:gd name="connsiteY136" fmla="*/ 589280 h 1073573"/>
                <a:gd name="connsiteX137" fmla="*/ 697654 w 2699174"/>
                <a:gd name="connsiteY137" fmla="*/ 562187 h 1073573"/>
                <a:gd name="connsiteX138" fmla="*/ 687494 w 2699174"/>
                <a:gd name="connsiteY138" fmla="*/ 555413 h 1073573"/>
                <a:gd name="connsiteX139" fmla="*/ 657014 w 2699174"/>
                <a:gd name="connsiteY139" fmla="*/ 545253 h 1073573"/>
                <a:gd name="connsiteX140" fmla="*/ 602827 w 2699174"/>
                <a:gd name="connsiteY140" fmla="*/ 545253 h 1073573"/>
                <a:gd name="connsiteX141" fmla="*/ 565574 w 2699174"/>
                <a:gd name="connsiteY141" fmla="*/ 541867 h 1073573"/>
                <a:gd name="connsiteX142" fmla="*/ 538480 w 2699174"/>
                <a:gd name="connsiteY142" fmla="*/ 538480 h 1073573"/>
                <a:gd name="connsiteX143" fmla="*/ 538480 w 2699174"/>
                <a:gd name="connsiteY143" fmla="*/ 538480 h 1073573"/>
                <a:gd name="connsiteX144" fmla="*/ 494454 w 2699174"/>
                <a:gd name="connsiteY144" fmla="*/ 518160 h 1073573"/>
                <a:gd name="connsiteX145" fmla="*/ 474134 w 2699174"/>
                <a:gd name="connsiteY145" fmla="*/ 501227 h 1073573"/>
                <a:gd name="connsiteX146" fmla="*/ 467360 w 2699174"/>
                <a:gd name="connsiteY146" fmla="*/ 491067 h 1073573"/>
                <a:gd name="connsiteX147" fmla="*/ 423334 w 2699174"/>
                <a:gd name="connsiteY147" fmla="*/ 484293 h 1073573"/>
                <a:gd name="connsiteX148" fmla="*/ 389467 w 2699174"/>
                <a:gd name="connsiteY148" fmla="*/ 494453 h 1073573"/>
                <a:gd name="connsiteX149" fmla="*/ 362374 w 2699174"/>
                <a:gd name="connsiteY149" fmla="*/ 491067 h 1073573"/>
                <a:gd name="connsiteX150" fmla="*/ 335280 w 2699174"/>
                <a:gd name="connsiteY150" fmla="*/ 467360 h 1073573"/>
                <a:gd name="connsiteX151" fmla="*/ 308187 w 2699174"/>
                <a:gd name="connsiteY151" fmla="*/ 457200 h 1073573"/>
                <a:gd name="connsiteX152" fmla="*/ 274320 w 2699174"/>
                <a:gd name="connsiteY152" fmla="*/ 433493 h 1073573"/>
                <a:gd name="connsiteX153" fmla="*/ 264160 w 2699174"/>
                <a:gd name="connsiteY153" fmla="*/ 403013 h 1073573"/>
                <a:gd name="connsiteX154" fmla="*/ 243840 w 2699174"/>
                <a:gd name="connsiteY154" fmla="*/ 392853 h 1073573"/>
                <a:gd name="connsiteX155" fmla="*/ 223520 w 2699174"/>
                <a:gd name="connsiteY155" fmla="*/ 375920 h 1073573"/>
                <a:gd name="connsiteX156" fmla="*/ 203200 w 2699174"/>
                <a:gd name="connsiteY156" fmla="*/ 345440 h 1073573"/>
                <a:gd name="connsiteX157" fmla="*/ 203200 w 2699174"/>
                <a:gd name="connsiteY157" fmla="*/ 345440 h 1073573"/>
                <a:gd name="connsiteX158" fmla="*/ 172720 w 2699174"/>
                <a:gd name="connsiteY158" fmla="*/ 294640 h 1073573"/>
                <a:gd name="connsiteX159" fmla="*/ 152400 w 2699174"/>
                <a:gd name="connsiteY159" fmla="*/ 284480 h 1073573"/>
                <a:gd name="connsiteX160" fmla="*/ 135467 w 2699174"/>
                <a:gd name="connsiteY160" fmla="*/ 247227 h 1073573"/>
                <a:gd name="connsiteX161" fmla="*/ 125307 w 2699174"/>
                <a:gd name="connsiteY161" fmla="*/ 223520 h 1073573"/>
                <a:gd name="connsiteX162" fmla="*/ 111760 w 2699174"/>
                <a:gd name="connsiteY162" fmla="*/ 209973 h 1073573"/>
                <a:gd name="connsiteX163" fmla="*/ 84667 w 2699174"/>
                <a:gd name="connsiteY163" fmla="*/ 193040 h 1073573"/>
                <a:gd name="connsiteX164" fmla="*/ 64347 w 2699174"/>
                <a:gd name="connsiteY164" fmla="*/ 182880 h 1073573"/>
                <a:gd name="connsiteX165" fmla="*/ 47414 w 2699174"/>
                <a:gd name="connsiteY165" fmla="*/ 182880 h 1073573"/>
                <a:gd name="connsiteX166" fmla="*/ 37254 w 2699174"/>
                <a:gd name="connsiteY166" fmla="*/ 189653 h 1073573"/>
                <a:gd name="connsiteX167" fmla="*/ 30480 w 2699174"/>
                <a:gd name="connsiteY167" fmla="*/ 203200 h 1073573"/>
                <a:gd name="connsiteX168" fmla="*/ 27094 w 2699174"/>
                <a:gd name="connsiteY168" fmla="*/ 230293 h 1073573"/>
                <a:gd name="connsiteX169" fmla="*/ 16934 w 2699174"/>
                <a:gd name="connsiteY169" fmla="*/ 247227 h 1073573"/>
                <a:gd name="connsiteX170" fmla="*/ 6774 w 2699174"/>
                <a:gd name="connsiteY170" fmla="*/ 257387 h 1073573"/>
                <a:gd name="connsiteX171" fmla="*/ 3387 w 2699174"/>
                <a:gd name="connsiteY171" fmla="*/ 270933 h 1073573"/>
                <a:gd name="connsiteX172" fmla="*/ 0 w 2699174"/>
                <a:gd name="connsiteY172" fmla="*/ 284480 h 1073573"/>
                <a:gd name="connsiteX173" fmla="*/ 0 w 2699174"/>
                <a:gd name="connsiteY173" fmla="*/ 304800 h 1073573"/>
                <a:gd name="connsiteX174" fmla="*/ 0 w 2699174"/>
                <a:gd name="connsiteY174" fmla="*/ 328507 h 1073573"/>
                <a:gd name="connsiteX175" fmla="*/ 0 w 2699174"/>
                <a:gd name="connsiteY175" fmla="*/ 335280 h 1073573"/>
                <a:gd name="connsiteX176" fmla="*/ 13547 w 2699174"/>
                <a:gd name="connsiteY176" fmla="*/ 348827 h 1073573"/>
                <a:gd name="connsiteX177" fmla="*/ 13547 w 2699174"/>
                <a:gd name="connsiteY177" fmla="*/ 352213 h 1073573"/>
                <a:gd name="connsiteX178" fmla="*/ 20320 w 2699174"/>
                <a:gd name="connsiteY178" fmla="*/ 362373 h 1073573"/>
                <a:gd name="connsiteX179" fmla="*/ 13547 w 2699174"/>
                <a:gd name="connsiteY179" fmla="*/ 369147 h 1073573"/>
                <a:gd name="connsiteX180" fmla="*/ 16934 w 2699174"/>
                <a:gd name="connsiteY180" fmla="*/ 392853 h 1073573"/>
                <a:gd name="connsiteX181" fmla="*/ 13547 w 2699174"/>
                <a:gd name="connsiteY181" fmla="*/ 406400 h 1073573"/>
                <a:gd name="connsiteX182" fmla="*/ 10160 w 2699174"/>
                <a:gd name="connsiteY182" fmla="*/ 416560 h 1073573"/>
                <a:gd name="connsiteX183" fmla="*/ 6774 w 2699174"/>
                <a:gd name="connsiteY183" fmla="*/ 430107 h 1073573"/>
                <a:gd name="connsiteX184" fmla="*/ 3387 w 2699174"/>
                <a:gd name="connsiteY184" fmla="*/ 440267 h 1073573"/>
                <a:gd name="connsiteX185" fmla="*/ 16934 w 2699174"/>
                <a:gd name="connsiteY185" fmla="*/ 443653 h 1073573"/>
                <a:gd name="connsiteX186" fmla="*/ 20320 w 2699174"/>
                <a:gd name="connsiteY186" fmla="*/ 450427 h 1073573"/>
                <a:gd name="connsiteX187" fmla="*/ 23707 w 2699174"/>
                <a:gd name="connsiteY187" fmla="*/ 457200 h 1073573"/>
                <a:gd name="connsiteX188" fmla="*/ 30480 w 2699174"/>
                <a:gd name="connsiteY188" fmla="*/ 460587 h 1073573"/>
                <a:gd name="connsiteX189" fmla="*/ 40640 w 2699174"/>
                <a:gd name="connsiteY189" fmla="*/ 474133 h 1073573"/>
                <a:gd name="connsiteX190" fmla="*/ 47414 w 2699174"/>
                <a:gd name="connsiteY190" fmla="*/ 474133 h 1073573"/>
                <a:gd name="connsiteX191" fmla="*/ 54187 w 2699174"/>
                <a:gd name="connsiteY191" fmla="*/ 463973 h 1073573"/>
                <a:gd name="connsiteX192" fmla="*/ 71120 w 2699174"/>
                <a:gd name="connsiteY192" fmla="*/ 460587 h 1073573"/>
                <a:gd name="connsiteX193" fmla="*/ 88054 w 2699174"/>
                <a:gd name="connsiteY193" fmla="*/ 460587 h 1073573"/>
                <a:gd name="connsiteX194" fmla="*/ 98214 w 2699174"/>
                <a:gd name="connsiteY194" fmla="*/ 460587 h 1073573"/>
                <a:gd name="connsiteX195" fmla="*/ 115147 w 2699174"/>
                <a:gd name="connsiteY195" fmla="*/ 463973 h 1073573"/>
                <a:gd name="connsiteX196" fmla="*/ 128694 w 2699174"/>
                <a:gd name="connsiteY196" fmla="*/ 470747 h 1073573"/>
                <a:gd name="connsiteX197" fmla="*/ 138854 w 2699174"/>
                <a:gd name="connsiteY197" fmla="*/ 480907 h 1073573"/>
                <a:gd name="connsiteX198" fmla="*/ 135467 w 2699174"/>
                <a:gd name="connsiteY198" fmla="*/ 491067 h 1073573"/>
                <a:gd name="connsiteX199" fmla="*/ 132080 w 2699174"/>
                <a:gd name="connsiteY199" fmla="*/ 504613 h 1073573"/>
                <a:gd name="connsiteX200" fmla="*/ 132080 w 2699174"/>
                <a:gd name="connsiteY200" fmla="*/ 504613 h 1073573"/>
                <a:gd name="connsiteX201" fmla="*/ 125307 w 2699174"/>
                <a:gd name="connsiteY201" fmla="*/ 524933 h 1073573"/>
                <a:gd name="connsiteX202" fmla="*/ 135467 w 2699174"/>
                <a:gd name="connsiteY202" fmla="*/ 552027 h 1073573"/>
                <a:gd name="connsiteX203" fmla="*/ 142240 w 2699174"/>
                <a:gd name="connsiteY203" fmla="*/ 555413 h 1073573"/>
                <a:gd name="connsiteX204" fmla="*/ 155787 w 2699174"/>
                <a:gd name="connsiteY204" fmla="*/ 555413 h 1073573"/>
                <a:gd name="connsiteX205" fmla="*/ 172720 w 2699174"/>
                <a:gd name="connsiteY205" fmla="*/ 555413 h 1073573"/>
                <a:gd name="connsiteX206" fmla="*/ 186267 w 2699174"/>
                <a:gd name="connsiteY206" fmla="*/ 541867 h 1073573"/>
                <a:gd name="connsiteX207" fmla="*/ 193040 w 2699174"/>
                <a:gd name="connsiteY207" fmla="*/ 535093 h 1073573"/>
                <a:gd name="connsiteX208" fmla="*/ 193040 w 2699174"/>
                <a:gd name="connsiteY208" fmla="*/ 531707 h 1073573"/>
                <a:gd name="connsiteX209" fmla="*/ 203200 w 2699174"/>
                <a:gd name="connsiteY209" fmla="*/ 531707 h 1073573"/>
                <a:gd name="connsiteX210" fmla="*/ 216747 w 2699174"/>
                <a:gd name="connsiteY210" fmla="*/ 531707 h 1073573"/>
                <a:gd name="connsiteX211" fmla="*/ 220134 w 2699174"/>
                <a:gd name="connsiteY211" fmla="*/ 538480 h 1073573"/>
                <a:gd name="connsiteX212" fmla="*/ 240454 w 2699174"/>
                <a:gd name="connsiteY212" fmla="*/ 545253 h 1073573"/>
                <a:gd name="connsiteX213" fmla="*/ 240454 w 2699174"/>
                <a:gd name="connsiteY213" fmla="*/ 555413 h 1073573"/>
                <a:gd name="connsiteX214" fmla="*/ 240454 w 2699174"/>
                <a:gd name="connsiteY214" fmla="*/ 565573 h 1073573"/>
                <a:gd name="connsiteX215" fmla="*/ 243840 w 2699174"/>
                <a:gd name="connsiteY215" fmla="*/ 575733 h 1073573"/>
                <a:gd name="connsiteX216" fmla="*/ 254000 w 2699174"/>
                <a:gd name="connsiteY216" fmla="*/ 592667 h 1073573"/>
                <a:gd name="connsiteX217" fmla="*/ 267547 w 2699174"/>
                <a:gd name="connsiteY217" fmla="*/ 602827 h 1073573"/>
                <a:gd name="connsiteX218" fmla="*/ 284480 w 2699174"/>
                <a:gd name="connsiteY218" fmla="*/ 612987 h 1073573"/>
                <a:gd name="connsiteX219" fmla="*/ 287867 w 2699174"/>
                <a:gd name="connsiteY219" fmla="*/ 623147 h 1073573"/>
                <a:gd name="connsiteX220" fmla="*/ 291254 w 2699174"/>
                <a:gd name="connsiteY220" fmla="*/ 629920 h 1073573"/>
                <a:gd name="connsiteX221" fmla="*/ 301414 w 2699174"/>
                <a:gd name="connsiteY221" fmla="*/ 633307 h 1073573"/>
                <a:gd name="connsiteX222" fmla="*/ 318347 w 2699174"/>
                <a:gd name="connsiteY222" fmla="*/ 633307 h 1073573"/>
                <a:gd name="connsiteX223" fmla="*/ 338667 w 2699174"/>
                <a:gd name="connsiteY223" fmla="*/ 646853 h 1073573"/>
                <a:gd name="connsiteX224" fmla="*/ 338667 w 2699174"/>
                <a:gd name="connsiteY224" fmla="*/ 663787 h 1073573"/>
                <a:gd name="connsiteX225" fmla="*/ 338667 w 2699174"/>
                <a:gd name="connsiteY225" fmla="*/ 663787 h 1073573"/>
                <a:gd name="connsiteX226" fmla="*/ 335280 w 2699174"/>
                <a:gd name="connsiteY226" fmla="*/ 697653 h 1073573"/>
                <a:gd name="connsiteX227" fmla="*/ 335280 w 2699174"/>
                <a:gd name="connsiteY227" fmla="*/ 717973 h 1073573"/>
                <a:gd name="connsiteX228" fmla="*/ 338667 w 2699174"/>
                <a:gd name="connsiteY228" fmla="*/ 728133 h 1073573"/>
                <a:gd name="connsiteX229" fmla="*/ 348827 w 2699174"/>
                <a:gd name="connsiteY229" fmla="*/ 731520 h 1073573"/>
                <a:gd name="connsiteX230" fmla="*/ 372534 w 2699174"/>
                <a:gd name="connsiteY230" fmla="*/ 731520 h 1073573"/>
                <a:gd name="connsiteX231" fmla="*/ 396240 w 2699174"/>
                <a:gd name="connsiteY231" fmla="*/ 734907 h 1073573"/>
                <a:gd name="connsiteX232" fmla="*/ 433494 w 2699174"/>
                <a:gd name="connsiteY232" fmla="*/ 745067 h 1073573"/>
                <a:gd name="connsiteX233" fmla="*/ 440267 w 2699174"/>
                <a:gd name="connsiteY233" fmla="*/ 758613 h 1073573"/>
                <a:gd name="connsiteX234" fmla="*/ 447040 w 2699174"/>
                <a:gd name="connsiteY234" fmla="*/ 778933 h 1073573"/>
                <a:gd name="connsiteX235" fmla="*/ 467360 w 2699174"/>
                <a:gd name="connsiteY235" fmla="*/ 806027 h 1073573"/>
                <a:gd name="connsiteX236" fmla="*/ 480907 w 2699174"/>
                <a:gd name="connsiteY236" fmla="*/ 833120 h 1073573"/>
                <a:gd name="connsiteX237" fmla="*/ 491067 w 2699174"/>
                <a:gd name="connsiteY237" fmla="*/ 846667 h 1073573"/>
                <a:gd name="connsiteX238" fmla="*/ 491067 w 2699174"/>
                <a:gd name="connsiteY238" fmla="*/ 863600 h 1073573"/>
                <a:gd name="connsiteX239" fmla="*/ 511387 w 2699174"/>
                <a:gd name="connsiteY239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27380 w 1968475"/>
                <a:gd name="connsiteY65" fmla="*/ 537613 h 1073573"/>
                <a:gd name="connsiteX66" fmla="*/ 1883642 w 1968475"/>
                <a:gd name="connsiteY66" fmla="*/ 500534 h 1073573"/>
                <a:gd name="connsiteX67" fmla="*/ 1880710 w 1968475"/>
                <a:gd name="connsiteY67" fmla="*/ 445131 h 1073573"/>
                <a:gd name="connsiteX68" fmla="*/ 1845977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7733 w 1968475"/>
                <a:gd name="connsiteY71" fmla="*/ 287087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710601 w 1968475"/>
                <a:gd name="connsiteY78" fmla="*/ 6165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27380 w 1968475"/>
                <a:gd name="connsiteY65" fmla="*/ 537613 h 1073573"/>
                <a:gd name="connsiteX66" fmla="*/ 1883642 w 1968475"/>
                <a:gd name="connsiteY66" fmla="*/ 500534 h 1073573"/>
                <a:gd name="connsiteX67" fmla="*/ 1880710 w 1968475"/>
                <a:gd name="connsiteY67" fmla="*/ 445131 h 1073573"/>
                <a:gd name="connsiteX68" fmla="*/ 1845977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7733 w 1968475"/>
                <a:gd name="connsiteY71" fmla="*/ 287087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710601 w 1968475"/>
                <a:gd name="connsiteY78" fmla="*/ 6165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27380 w 1968475"/>
                <a:gd name="connsiteY65" fmla="*/ 537613 h 1073573"/>
                <a:gd name="connsiteX66" fmla="*/ 1883642 w 1968475"/>
                <a:gd name="connsiteY66" fmla="*/ 500534 h 1073573"/>
                <a:gd name="connsiteX67" fmla="*/ 1880710 w 1968475"/>
                <a:gd name="connsiteY67" fmla="*/ 445131 h 1073573"/>
                <a:gd name="connsiteX68" fmla="*/ 1845977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7733 w 1968475"/>
                <a:gd name="connsiteY71" fmla="*/ 287087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27380 w 1968475"/>
                <a:gd name="connsiteY65" fmla="*/ 537613 h 1073573"/>
                <a:gd name="connsiteX66" fmla="*/ 1883642 w 1968475"/>
                <a:gd name="connsiteY66" fmla="*/ 500534 h 1073573"/>
                <a:gd name="connsiteX67" fmla="*/ 1880710 w 1968475"/>
                <a:gd name="connsiteY67" fmla="*/ 445131 h 1073573"/>
                <a:gd name="connsiteX68" fmla="*/ 1845977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7733 w 1968475"/>
                <a:gd name="connsiteY71" fmla="*/ 287087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27380 w 1968475"/>
                <a:gd name="connsiteY65" fmla="*/ 537613 h 1073573"/>
                <a:gd name="connsiteX66" fmla="*/ 1883642 w 1968475"/>
                <a:gd name="connsiteY66" fmla="*/ 500534 h 1073573"/>
                <a:gd name="connsiteX67" fmla="*/ 1880710 w 1968475"/>
                <a:gd name="connsiteY67" fmla="*/ 445131 h 1073573"/>
                <a:gd name="connsiteX68" fmla="*/ 1845977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27380 w 1968475"/>
                <a:gd name="connsiteY65" fmla="*/ 537613 h 1073573"/>
                <a:gd name="connsiteX66" fmla="*/ 1883642 w 1968475"/>
                <a:gd name="connsiteY66" fmla="*/ 500534 h 1073573"/>
                <a:gd name="connsiteX67" fmla="*/ 1880710 w 1968475"/>
                <a:gd name="connsiteY67" fmla="*/ 44513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27380 w 1968475"/>
                <a:gd name="connsiteY65" fmla="*/ 537613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32617 w 1968475"/>
                <a:gd name="connsiteY74" fmla="*/ 182707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702628 w 1968475"/>
                <a:gd name="connsiteY76" fmla="*/ 103164 h 1073573"/>
                <a:gd name="connsiteX77" fmla="*/ 1699696 w 1968475"/>
                <a:gd name="connsiteY77" fmla="*/ 63045 h 1073573"/>
                <a:gd name="connsiteX78" fmla="*/ 1691266 w 1968475"/>
                <a:gd name="connsiteY78" fmla="*/ 17183 h 1073573"/>
                <a:gd name="connsiteX79" fmla="*/ 1618827 w 1968475"/>
                <a:gd name="connsiteY79" fmla="*/ 0 h 1073573"/>
                <a:gd name="connsiteX80" fmla="*/ 1625600 w 1968475"/>
                <a:gd name="connsiteY80" fmla="*/ 16933 h 1073573"/>
                <a:gd name="connsiteX81" fmla="*/ 1615440 w 1968475"/>
                <a:gd name="connsiteY81" fmla="*/ 37253 h 1073573"/>
                <a:gd name="connsiteX82" fmla="*/ 1584960 w 1968475"/>
                <a:gd name="connsiteY82" fmla="*/ 54187 h 1073573"/>
                <a:gd name="connsiteX83" fmla="*/ 1540934 w 1968475"/>
                <a:gd name="connsiteY83" fmla="*/ 118533 h 1073573"/>
                <a:gd name="connsiteX84" fmla="*/ 1507067 w 1968475"/>
                <a:gd name="connsiteY84" fmla="*/ 128693 h 1073573"/>
                <a:gd name="connsiteX85" fmla="*/ 1513840 w 1968475"/>
                <a:gd name="connsiteY85" fmla="*/ 186267 h 1073573"/>
                <a:gd name="connsiteX86" fmla="*/ 1486747 w 1968475"/>
                <a:gd name="connsiteY86" fmla="*/ 216747 h 1073573"/>
                <a:gd name="connsiteX87" fmla="*/ 1486747 w 1968475"/>
                <a:gd name="connsiteY87" fmla="*/ 216747 h 1073573"/>
                <a:gd name="connsiteX88" fmla="*/ 1422400 w 1968475"/>
                <a:gd name="connsiteY88" fmla="*/ 250613 h 1073573"/>
                <a:gd name="connsiteX89" fmla="*/ 1405467 w 1968475"/>
                <a:gd name="connsiteY89" fmla="*/ 277707 h 1073573"/>
                <a:gd name="connsiteX90" fmla="*/ 1405467 w 1968475"/>
                <a:gd name="connsiteY90" fmla="*/ 277707 h 1073573"/>
                <a:gd name="connsiteX91" fmla="*/ 1398694 w 1968475"/>
                <a:gd name="connsiteY91" fmla="*/ 314960 h 1073573"/>
                <a:gd name="connsiteX92" fmla="*/ 1395307 w 1968475"/>
                <a:gd name="connsiteY92" fmla="*/ 338667 h 1073573"/>
                <a:gd name="connsiteX93" fmla="*/ 1371600 w 1968475"/>
                <a:gd name="connsiteY93" fmla="*/ 358987 h 1073573"/>
                <a:gd name="connsiteX94" fmla="*/ 1347894 w 1968475"/>
                <a:gd name="connsiteY94" fmla="*/ 382693 h 1073573"/>
                <a:gd name="connsiteX95" fmla="*/ 1337734 w 1968475"/>
                <a:gd name="connsiteY95" fmla="*/ 403013 h 1073573"/>
                <a:gd name="connsiteX96" fmla="*/ 1334347 w 1968475"/>
                <a:gd name="connsiteY96" fmla="*/ 440267 h 1073573"/>
                <a:gd name="connsiteX97" fmla="*/ 1344507 w 1968475"/>
                <a:gd name="connsiteY97" fmla="*/ 474133 h 1073573"/>
                <a:gd name="connsiteX98" fmla="*/ 1368214 w 1968475"/>
                <a:gd name="connsiteY98" fmla="*/ 504613 h 1073573"/>
                <a:gd name="connsiteX99" fmla="*/ 1378374 w 1968475"/>
                <a:gd name="connsiteY99" fmla="*/ 524933 h 1073573"/>
                <a:gd name="connsiteX100" fmla="*/ 1374987 w 1968475"/>
                <a:gd name="connsiteY100" fmla="*/ 545253 h 1073573"/>
                <a:gd name="connsiteX101" fmla="*/ 1361440 w 1968475"/>
                <a:gd name="connsiteY101" fmla="*/ 562187 h 1073573"/>
                <a:gd name="connsiteX102" fmla="*/ 1341120 w 1968475"/>
                <a:gd name="connsiteY102" fmla="*/ 565573 h 1073573"/>
                <a:gd name="connsiteX103" fmla="*/ 1320800 w 1968475"/>
                <a:gd name="connsiteY103" fmla="*/ 572347 h 1073573"/>
                <a:gd name="connsiteX104" fmla="*/ 1290320 w 1968475"/>
                <a:gd name="connsiteY104" fmla="*/ 568960 h 1073573"/>
                <a:gd name="connsiteX105" fmla="*/ 1259840 w 1968475"/>
                <a:gd name="connsiteY105" fmla="*/ 548640 h 1073573"/>
                <a:gd name="connsiteX106" fmla="*/ 1239520 w 1968475"/>
                <a:gd name="connsiteY106" fmla="*/ 538480 h 1073573"/>
                <a:gd name="connsiteX107" fmla="*/ 1205654 w 1968475"/>
                <a:gd name="connsiteY107" fmla="*/ 535093 h 1073573"/>
                <a:gd name="connsiteX108" fmla="*/ 1185334 w 1968475"/>
                <a:gd name="connsiteY108" fmla="*/ 531707 h 1073573"/>
                <a:gd name="connsiteX109" fmla="*/ 1158240 w 1968475"/>
                <a:gd name="connsiteY109" fmla="*/ 524933 h 1073573"/>
                <a:gd name="connsiteX110" fmla="*/ 1124374 w 1968475"/>
                <a:gd name="connsiteY110" fmla="*/ 528320 h 1073573"/>
                <a:gd name="connsiteX111" fmla="*/ 1107440 w 1968475"/>
                <a:gd name="connsiteY111" fmla="*/ 565573 h 1073573"/>
                <a:gd name="connsiteX112" fmla="*/ 1090507 w 1968475"/>
                <a:gd name="connsiteY112" fmla="*/ 575733 h 1073573"/>
                <a:gd name="connsiteX113" fmla="*/ 1060027 w 1968475"/>
                <a:gd name="connsiteY113" fmla="*/ 579120 h 1073573"/>
                <a:gd name="connsiteX114" fmla="*/ 1019387 w 1968475"/>
                <a:gd name="connsiteY114" fmla="*/ 579120 h 1073573"/>
                <a:gd name="connsiteX115" fmla="*/ 982134 w 1968475"/>
                <a:gd name="connsiteY115" fmla="*/ 579120 h 1073573"/>
                <a:gd name="connsiteX116" fmla="*/ 951654 w 1968475"/>
                <a:gd name="connsiteY116" fmla="*/ 582507 h 1073573"/>
                <a:gd name="connsiteX117" fmla="*/ 924560 w 1968475"/>
                <a:gd name="connsiteY117" fmla="*/ 609600 h 1073573"/>
                <a:gd name="connsiteX118" fmla="*/ 900854 w 1968475"/>
                <a:gd name="connsiteY118" fmla="*/ 640080 h 1073573"/>
                <a:gd name="connsiteX119" fmla="*/ 890694 w 1968475"/>
                <a:gd name="connsiteY119" fmla="*/ 667173 h 1073573"/>
                <a:gd name="connsiteX120" fmla="*/ 850054 w 1968475"/>
                <a:gd name="connsiteY120" fmla="*/ 697653 h 1073573"/>
                <a:gd name="connsiteX121" fmla="*/ 802640 w 1968475"/>
                <a:gd name="connsiteY121" fmla="*/ 728133 h 1073573"/>
                <a:gd name="connsiteX122" fmla="*/ 785707 w 1968475"/>
                <a:gd name="connsiteY122" fmla="*/ 748453 h 1073573"/>
                <a:gd name="connsiteX123" fmla="*/ 778934 w 1968475"/>
                <a:gd name="connsiteY123" fmla="*/ 799253 h 1073573"/>
                <a:gd name="connsiteX124" fmla="*/ 775547 w 1968475"/>
                <a:gd name="connsiteY124" fmla="*/ 812800 h 1073573"/>
                <a:gd name="connsiteX125" fmla="*/ 755227 w 1968475"/>
                <a:gd name="connsiteY125" fmla="*/ 812800 h 1073573"/>
                <a:gd name="connsiteX126" fmla="*/ 738294 w 1968475"/>
                <a:gd name="connsiteY126" fmla="*/ 792480 h 1073573"/>
                <a:gd name="connsiteX127" fmla="*/ 738294 w 1968475"/>
                <a:gd name="connsiteY127" fmla="*/ 792480 h 1073573"/>
                <a:gd name="connsiteX128" fmla="*/ 714587 w 1968475"/>
                <a:gd name="connsiteY128" fmla="*/ 775547 h 1073573"/>
                <a:gd name="connsiteX129" fmla="*/ 721360 w 1968475"/>
                <a:gd name="connsiteY129" fmla="*/ 738293 h 1073573"/>
                <a:gd name="connsiteX130" fmla="*/ 721360 w 1968475"/>
                <a:gd name="connsiteY130" fmla="*/ 714587 h 1073573"/>
                <a:gd name="connsiteX131" fmla="*/ 721360 w 1968475"/>
                <a:gd name="connsiteY131" fmla="*/ 694267 h 1073573"/>
                <a:gd name="connsiteX132" fmla="*/ 717974 w 1968475"/>
                <a:gd name="connsiteY132" fmla="*/ 663787 h 1073573"/>
                <a:gd name="connsiteX133" fmla="*/ 707814 w 1968475"/>
                <a:gd name="connsiteY133" fmla="*/ 640080 h 1073573"/>
                <a:gd name="connsiteX134" fmla="*/ 711200 w 1968475"/>
                <a:gd name="connsiteY134" fmla="*/ 609600 h 1073573"/>
                <a:gd name="connsiteX135" fmla="*/ 707814 w 1968475"/>
                <a:gd name="connsiteY135" fmla="*/ 589280 h 1073573"/>
                <a:gd name="connsiteX136" fmla="*/ 697654 w 1968475"/>
                <a:gd name="connsiteY136" fmla="*/ 562187 h 1073573"/>
                <a:gd name="connsiteX137" fmla="*/ 687494 w 1968475"/>
                <a:gd name="connsiteY137" fmla="*/ 555413 h 1073573"/>
                <a:gd name="connsiteX138" fmla="*/ 657014 w 1968475"/>
                <a:gd name="connsiteY138" fmla="*/ 545253 h 1073573"/>
                <a:gd name="connsiteX139" fmla="*/ 602827 w 1968475"/>
                <a:gd name="connsiteY139" fmla="*/ 545253 h 1073573"/>
                <a:gd name="connsiteX140" fmla="*/ 565574 w 1968475"/>
                <a:gd name="connsiteY140" fmla="*/ 541867 h 1073573"/>
                <a:gd name="connsiteX141" fmla="*/ 538480 w 1968475"/>
                <a:gd name="connsiteY141" fmla="*/ 538480 h 1073573"/>
                <a:gd name="connsiteX142" fmla="*/ 538480 w 1968475"/>
                <a:gd name="connsiteY142" fmla="*/ 538480 h 1073573"/>
                <a:gd name="connsiteX143" fmla="*/ 494454 w 1968475"/>
                <a:gd name="connsiteY143" fmla="*/ 518160 h 1073573"/>
                <a:gd name="connsiteX144" fmla="*/ 474134 w 1968475"/>
                <a:gd name="connsiteY144" fmla="*/ 501227 h 1073573"/>
                <a:gd name="connsiteX145" fmla="*/ 467360 w 1968475"/>
                <a:gd name="connsiteY145" fmla="*/ 491067 h 1073573"/>
                <a:gd name="connsiteX146" fmla="*/ 423334 w 1968475"/>
                <a:gd name="connsiteY146" fmla="*/ 484293 h 1073573"/>
                <a:gd name="connsiteX147" fmla="*/ 389467 w 1968475"/>
                <a:gd name="connsiteY147" fmla="*/ 494453 h 1073573"/>
                <a:gd name="connsiteX148" fmla="*/ 362374 w 1968475"/>
                <a:gd name="connsiteY148" fmla="*/ 491067 h 1073573"/>
                <a:gd name="connsiteX149" fmla="*/ 335280 w 1968475"/>
                <a:gd name="connsiteY149" fmla="*/ 467360 h 1073573"/>
                <a:gd name="connsiteX150" fmla="*/ 308187 w 1968475"/>
                <a:gd name="connsiteY150" fmla="*/ 457200 h 1073573"/>
                <a:gd name="connsiteX151" fmla="*/ 274320 w 1968475"/>
                <a:gd name="connsiteY151" fmla="*/ 433493 h 1073573"/>
                <a:gd name="connsiteX152" fmla="*/ 264160 w 1968475"/>
                <a:gd name="connsiteY152" fmla="*/ 403013 h 1073573"/>
                <a:gd name="connsiteX153" fmla="*/ 243840 w 1968475"/>
                <a:gd name="connsiteY153" fmla="*/ 392853 h 1073573"/>
                <a:gd name="connsiteX154" fmla="*/ 223520 w 1968475"/>
                <a:gd name="connsiteY154" fmla="*/ 375920 h 1073573"/>
                <a:gd name="connsiteX155" fmla="*/ 203200 w 1968475"/>
                <a:gd name="connsiteY155" fmla="*/ 345440 h 1073573"/>
                <a:gd name="connsiteX156" fmla="*/ 203200 w 1968475"/>
                <a:gd name="connsiteY156" fmla="*/ 345440 h 1073573"/>
                <a:gd name="connsiteX157" fmla="*/ 172720 w 1968475"/>
                <a:gd name="connsiteY157" fmla="*/ 294640 h 1073573"/>
                <a:gd name="connsiteX158" fmla="*/ 152400 w 1968475"/>
                <a:gd name="connsiteY158" fmla="*/ 284480 h 1073573"/>
                <a:gd name="connsiteX159" fmla="*/ 135467 w 1968475"/>
                <a:gd name="connsiteY159" fmla="*/ 247227 h 1073573"/>
                <a:gd name="connsiteX160" fmla="*/ 125307 w 1968475"/>
                <a:gd name="connsiteY160" fmla="*/ 223520 h 1073573"/>
                <a:gd name="connsiteX161" fmla="*/ 111760 w 1968475"/>
                <a:gd name="connsiteY161" fmla="*/ 209973 h 1073573"/>
                <a:gd name="connsiteX162" fmla="*/ 84667 w 1968475"/>
                <a:gd name="connsiteY162" fmla="*/ 193040 h 1073573"/>
                <a:gd name="connsiteX163" fmla="*/ 64347 w 1968475"/>
                <a:gd name="connsiteY163" fmla="*/ 182880 h 1073573"/>
                <a:gd name="connsiteX164" fmla="*/ 47414 w 1968475"/>
                <a:gd name="connsiteY164" fmla="*/ 182880 h 1073573"/>
                <a:gd name="connsiteX165" fmla="*/ 37254 w 1968475"/>
                <a:gd name="connsiteY165" fmla="*/ 189653 h 1073573"/>
                <a:gd name="connsiteX166" fmla="*/ 30480 w 1968475"/>
                <a:gd name="connsiteY166" fmla="*/ 203200 h 1073573"/>
                <a:gd name="connsiteX167" fmla="*/ 27094 w 1968475"/>
                <a:gd name="connsiteY167" fmla="*/ 230293 h 1073573"/>
                <a:gd name="connsiteX168" fmla="*/ 16934 w 1968475"/>
                <a:gd name="connsiteY168" fmla="*/ 247227 h 1073573"/>
                <a:gd name="connsiteX169" fmla="*/ 6774 w 1968475"/>
                <a:gd name="connsiteY169" fmla="*/ 257387 h 1073573"/>
                <a:gd name="connsiteX170" fmla="*/ 3387 w 1968475"/>
                <a:gd name="connsiteY170" fmla="*/ 270933 h 1073573"/>
                <a:gd name="connsiteX171" fmla="*/ 0 w 1968475"/>
                <a:gd name="connsiteY171" fmla="*/ 284480 h 1073573"/>
                <a:gd name="connsiteX172" fmla="*/ 0 w 1968475"/>
                <a:gd name="connsiteY172" fmla="*/ 304800 h 1073573"/>
                <a:gd name="connsiteX173" fmla="*/ 0 w 1968475"/>
                <a:gd name="connsiteY173" fmla="*/ 328507 h 1073573"/>
                <a:gd name="connsiteX174" fmla="*/ 0 w 1968475"/>
                <a:gd name="connsiteY174" fmla="*/ 335280 h 1073573"/>
                <a:gd name="connsiteX175" fmla="*/ 13547 w 1968475"/>
                <a:gd name="connsiteY175" fmla="*/ 348827 h 1073573"/>
                <a:gd name="connsiteX176" fmla="*/ 13547 w 1968475"/>
                <a:gd name="connsiteY176" fmla="*/ 352213 h 1073573"/>
                <a:gd name="connsiteX177" fmla="*/ 20320 w 1968475"/>
                <a:gd name="connsiteY177" fmla="*/ 362373 h 1073573"/>
                <a:gd name="connsiteX178" fmla="*/ 13547 w 1968475"/>
                <a:gd name="connsiteY178" fmla="*/ 369147 h 1073573"/>
                <a:gd name="connsiteX179" fmla="*/ 16934 w 1968475"/>
                <a:gd name="connsiteY179" fmla="*/ 392853 h 1073573"/>
                <a:gd name="connsiteX180" fmla="*/ 13547 w 1968475"/>
                <a:gd name="connsiteY180" fmla="*/ 406400 h 1073573"/>
                <a:gd name="connsiteX181" fmla="*/ 10160 w 1968475"/>
                <a:gd name="connsiteY181" fmla="*/ 416560 h 1073573"/>
                <a:gd name="connsiteX182" fmla="*/ 6774 w 1968475"/>
                <a:gd name="connsiteY182" fmla="*/ 430107 h 1073573"/>
                <a:gd name="connsiteX183" fmla="*/ 3387 w 1968475"/>
                <a:gd name="connsiteY183" fmla="*/ 440267 h 1073573"/>
                <a:gd name="connsiteX184" fmla="*/ 16934 w 1968475"/>
                <a:gd name="connsiteY184" fmla="*/ 443653 h 1073573"/>
                <a:gd name="connsiteX185" fmla="*/ 20320 w 1968475"/>
                <a:gd name="connsiteY185" fmla="*/ 450427 h 1073573"/>
                <a:gd name="connsiteX186" fmla="*/ 23707 w 1968475"/>
                <a:gd name="connsiteY186" fmla="*/ 457200 h 1073573"/>
                <a:gd name="connsiteX187" fmla="*/ 30480 w 1968475"/>
                <a:gd name="connsiteY187" fmla="*/ 460587 h 1073573"/>
                <a:gd name="connsiteX188" fmla="*/ 40640 w 1968475"/>
                <a:gd name="connsiteY188" fmla="*/ 474133 h 1073573"/>
                <a:gd name="connsiteX189" fmla="*/ 47414 w 1968475"/>
                <a:gd name="connsiteY189" fmla="*/ 474133 h 1073573"/>
                <a:gd name="connsiteX190" fmla="*/ 54187 w 1968475"/>
                <a:gd name="connsiteY190" fmla="*/ 463973 h 1073573"/>
                <a:gd name="connsiteX191" fmla="*/ 71120 w 1968475"/>
                <a:gd name="connsiteY191" fmla="*/ 460587 h 1073573"/>
                <a:gd name="connsiteX192" fmla="*/ 88054 w 1968475"/>
                <a:gd name="connsiteY192" fmla="*/ 460587 h 1073573"/>
                <a:gd name="connsiteX193" fmla="*/ 98214 w 1968475"/>
                <a:gd name="connsiteY193" fmla="*/ 460587 h 1073573"/>
                <a:gd name="connsiteX194" fmla="*/ 115147 w 1968475"/>
                <a:gd name="connsiteY194" fmla="*/ 463973 h 1073573"/>
                <a:gd name="connsiteX195" fmla="*/ 128694 w 1968475"/>
                <a:gd name="connsiteY195" fmla="*/ 470747 h 1073573"/>
                <a:gd name="connsiteX196" fmla="*/ 138854 w 1968475"/>
                <a:gd name="connsiteY196" fmla="*/ 480907 h 1073573"/>
                <a:gd name="connsiteX197" fmla="*/ 135467 w 1968475"/>
                <a:gd name="connsiteY197" fmla="*/ 491067 h 1073573"/>
                <a:gd name="connsiteX198" fmla="*/ 132080 w 1968475"/>
                <a:gd name="connsiteY198" fmla="*/ 504613 h 1073573"/>
                <a:gd name="connsiteX199" fmla="*/ 132080 w 1968475"/>
                <a:gd name="connsiteY199" fmla="*/ 504613 h 1073573"/>
                <a:gd name="connsiteX200" fmla="*/ 125307 w 1968475"/>
                <a:gd name="connsiteY200" fmla="*/ 524933 h 1073573"/>
                <a:gd name="connsiteX201" fmla="*/ 135467 w 1968475"/>
                <a:gd name="connsiteY201" fmla="*/ 552027 h 1073573"/>
                <a:gd name="connsiteX202" fmla="*/ 142240 w 1968475"/>
                <a:gd name="connsiteY202" fmla="*/ 555413 h 1073573"/>
                <a:gd name="connsiteX203" fmla="*/ 155787 w 1968475"/>
                <a:gd name="connsiteY203" fmla="*/ 555413 h 1073573"/>
                <a:gd name="connsiteX204" fmla="*/ 172720 w 1968475"/>
                <a:gd name="connsiteY204" fmla="*/ 555413 h 1073573"/>
                <a:gd name="connsiteX205" fmla="*/ 186267 w 1968475"/>
                <a:gd name="connsiteY205" fmla="*/ 541867 h 1073573"/>
                <a:gd name="connsiteX206" fmla="*/ 193040 w 1968475"/>
                <a:gd name="connsiteY206" fmla="*/ 535093 h 1073573"/>
                <a:gd name="connsiteX207" fmla="*/ 193040 w 1968475"/>
                <a:gd name="connsiteY207" fmla="*/ 531707 h 1073573"/>
                <a:gd name="connsiteX208" fmla="*/ 203200 w 1968475"/>
                <a:gd name="connsiteY208" fmla="*/ 531707 h 1073573"/>
                <a:gd name="connsiteX209" fmla="*/ 216747 w 1968475"/>
                <a:gd name="connsiteY209" fmla="*/ 531707 h 1073573"/>
                <a:gd name="connsiteX210" fmla="*/ 220134 w 1968475"/>
                <a:gd name="connsiteY210" fmla="*/ 538480 h 1073573"/>
                <a:gd name="connsiteX211" fmla="*/ 240454 w 1968475"/>
                <a:gd name="connsiteY211" fmla="*/ 545253 h 1073573"/>
                <a:gd name="connsiteX212" fmla="*/ 240454 w 1968475"/>
                <a:gd name="connsiteY212" fmla="*/ 555413 h 1073573"/>
                <a:gd name="connsiteX213" fmla="*/ 240454 w 1968475"/>
                <a:gd name="connsiteY213" fmla="*/ 565573 h 1073573"/>
                <a:gd name="connsiteX214" fmla="*/ 243840 w 1968475"/>
                <a:gd name="connsiteY214" fmla="*/ 575733 h 1073573"/>
                <a:gd name="connsiteX215" fmla="*/ 254000 w 1968475"/>
                <a:gd name="connsiteY215" fmla="*/ 592667 h 1073573"/>
                <a:gd name="connsiteX216" fmla="*/ 267547 w 1968475"/>
                <a:gd name="connsiteY216" fmla="*/ 602827 h 1073573"/>
                <a:gd name="connsiteX217" fmla="*/ 284480 w 1968475"/>
                <a:gd name="connsiteY217" fmla="*/ 612987 h 1073573"/>
                <a:gd name="connsiteX218" fmla="*/ 287867 w 1968475"/>
                <a:gd name="connsiteY218" fmla="*/ 623147 h 1073573"/>
                <a:gd name="connsiteX219" fmla="*/ 291254 w 1968475"/>
                <a:gd name="connsiteY219" fmla="*/ 629920 h 1073573"/>
                <a:gd name="connsiteX220" fmla="*/ 301414 w 1968475"/>
                <a:gd name="connsiteY220" fmla="*/ 633307 h 1073573"/>
                <a:gd name="connsiteX221" fmla="*/ 318347 w 1968475"/>
                <a:gd name="connsiteY221" fmla="*/ 633307 h 1073573"/>
                <a:gd name="connsiteX222" fmla="*/ 338667 w 1968475"/>
                <a:gd name="connsiteY222" fmla="*/ 646853 h 1073573"/>
                <a:gd name="connsiteX223" fmla="*/ 338667 w 1968475"/>
                <a:gd name="connsiteY223" fmla="*/ 663787 h 1073573"/>
                <a:gd name="connsiteX224" fmla="*/ 338667 w 1968475"/>
                <a:gd name="connsiteY224" fmla="*/ 663787 h 1073573"/>
                <a:gd name="connsiteX225" fmla="*/ 335280 w 1968475"/>
                <a:gd name="connsiteY225" fmla="*/ 697653 h 1073573"/>
                <a:gd name="connsiteX226" fmla="*/ 335280 w 1968475"/>
                <a:gd name="connsiteY226" fmla="*/ 717973 h 1073573"/>
                <a:gd name="connsiteX227" fmla="*/ 338667 w 1968475"/>
                <a:gd name="connsiteY227" fmla="*/ 728133 h 1073573"/>
                <a:gd name="connsiteX228" fmla="*/ 348827 w 1968475"/>
                <a:gd name="connsiteY228" fmla="*/ 731520 h 1073573"/>
                <a:gd name="connsiteX229" fmla="*/ 372534 w 1968475"/>
                <a:gd name="connsiteY229" fmla="*/ 731520 h 1073573"/>
                <a:gd name="connsiteX230" fmla="*/ 396240 w 1968475"/>
                <a:gd name="connsiteY230" fmla="*/ 734907 h 1073573"/>
                <a:gd name="connsiteX231" fmla="*/ 433494 w 1968475"/>
                <a:gd name="connsiteY231" fmla="*/ 745067 h 1073573"/>
                <a:gd name="connsiteX232" fmla="*/ 440267 w 1968475"/>
                <a:gd name="connsiteY232" fmla="*/ 758613 h 1073573"/>
                <a:gd name="connsiteX233" fmla="*/ 447040 w 1968475"/>
                <a:gd name="connsiteY233" fmla="*/ 778933 h 1073573"/>
                <a:gd name="connsiteX234" fmla="*/ 467360 w 1968475"/>
                <a:gd name="connsiteY234" fmla="*/ 806027 h 1073573"/>
                <a:gd name="connsiteX235" fmla="*/ 480907 w 1968475"/>
                <a:gd name="connsiteY235" fmla="*/ 833120 h 1073573"/>
                <a:gd name="connsiteX236" fmla="*/ 491067 w 1968475"/>
                <a:gd name="connsiteY236" fmla="*/ 846667 h 1073573"/>
                <a:gd name="connsiteX237" fmla="*/ 491067 w 1968475"/>
                <a:gd name="connsiteY237" fmla="*/ 863600 h 1073573"/>
                <a:gd name="connsiteX238" fmla="*/ 511387 w 1968475"/>
                <a:gd name="connsiteY238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699696 w 1968475"/>
                <a:gd name="connsiteY76" fmla="*/ 63045 h 1073573"/>
                <a:gd name="connsiteX77" fmla="*/ 1691266 w 1968475"/>
                <a:gd name="connsiteY77" fmla="*/ 17183 h 1073573"/>
                <a:gd name="connsiteX78" fmla="*/ 1618827 w 1968475"/>
                <a:gd name="connsiteY78" fmla="*/ 0 h 1073573"/>
                <a:gd name="connsiteX79" fmla="*/ 1625600 w 1968475"/>
                <a:gd name="connsiteY79" fmla="*/ 16933 h 1073573"/>
                <a:gd name="connsiteX80" fmla="*/ 1615440 w 1968475"/>
                <a:gd name="connsiteY80" fmla="*/ 37253 h 1073573"/>
                <a:gd name="connsiteX81" fmla="*/ 1584960 w 1968475"/>
                <a:gd name="connsiteY81" fmla="*/ 54187 h 1073573"/>
                <a:gd name="connsiteX82" fmla="*/ 1540934 w 1968475"/>
                <a:gd name="connsiteY82" fmla="*/ 118533 h 1073573"/>
                <a:gd name="connsiteX83" fmla="*/ 1507067 w 1968475"/>
                <a:gd name="connsiteY83" fmla="*/ 128693 h 1073573"/>
                <a:gd name="connsiteX84" fmla="*/ 1513840 w 1968475"/>
                <a:gd name="connsiteY84" fmla="*/ 186267 h 1073573"/>
                <a:gd name="connsiteX85" fmla="*/ 1486747 w 1968475"/>
                <a:gd name="connsiteY85" fmla="*/ 216747 h 1073573"/>
                <a:gd name="connsiteX86" fmla="*/ 1486747 w 1968475"/>
                <a:gd name="connsiteY86" fmla="*/ 216747 h 1073573"/>
                <a:gd name="connsiteX87" fmla="*/ 1422400 w 1968475"/>
                <a:gd name="connsiteY87" fmla="*/ 250613 h 1073573"/>
                <a:gd name="connsiteX88" fmla="*/ 1405467 w 1968475"/>
                <a:gd name="connsiteY88" fmla="*/ 277707 h 1073573"/>
                <a:gd name="connsiteX89" fmla="*/ 1405467 w 1968475"/>
                <a:gd name="connsiteY89" fmla="*/ 277707 h 1073573"/>
                <a:gd name="connsiteX90" fmla="*/ 1398694 w 1968475"/>
                <a:gd name="connsiteY90" fmla="*/ 314960 h 1073573"/>
                <a:gd name="connsiteX91" fmla="*/ 1395307 w 1968475"/>
                <a:gd name="connsiteY91" fmla="*/ 338667 h 1073573"/>
                <a:gd name="connsiteX92" fmla="*/ 1371600 w 1968475"/>
                <a:gd name="connsiteY92" fmla="*/ 358987 h 1073573"/>
                <a:gd name="connsiteX93" fmla="*/ 1347894 w 1968475"/>
                <a:gd name="connsiteY93" fmla="*/ 382693 h 1073573"/>
                <a:gd name="connsiteX94" fmla="*/ 1337734 w 1968475"/>
                <a:gd name="connsiteY94" fmla="*/ 403013 h 1073573"/>
                <a:gd name="connsiteX95" fmla="*/ 1334347 w 1968475"/>
                <a:gd name="connsiteY95" fmla="*/ 440267 h 1073573"/>
                <a:gd name="connsiteX96" fmla="*/ 1344507 w 1968475"/>
                <a:gd name="connsiteY96" fmla="*/ 474133 h 1073573"/>
                <a:gd name="connsiteX97" fmla="*/ 1368214 w 1968475"/>
                <a:gd name="connsiteY97" fmla="*/ 504613 h 1073573"/>
                <a:gd name="connsiteX98" fmla="*/ 1378374 w 1968475"/>
                <a:gd name="connsiteY98" fmla="*/ 524933 h 1073573"/>
                <a:gd name="connsiteX99" fmla="*/ 1374987 w 1968475"/>
                <a:gd name="connsiteY99" fmla="*/ 545253 h 1073573"/>
                <a:gd name="connsiteX100" fmla="*/ 1361440 w 1968475"/>
                <a:gd name="connsiteY100" fmla="*/ 562187 h 1073573"/>
                <a:gd name="connsiteX101" fmla="*/ 1341120 w 1968475"/>
                <a:gd name="connsiteY101" fmla="*/ 565573 h 1073573"/>
                <a:gd name="connsiteX102" fmla="*/ 1320800 w 1968475"/>
                <a:gd name="connsiteY102" fmla="*/ 572347 h 1073573"/>
                <a:gd name="connsiteX103" fmla="*/ 1290320 w 1968475"/>
                <a:gd name="connsiteY103" fmla="*/ 568960 h 1073573"/>
                <a:gd name="connsiteX104" fmla="*/ 1259840 w 1968475"/>
                <a:gd name="connsiteY104" fmla="*/ 548640 h 1073573"/>
                <a:gd name="connsiteX105" fmla="*/ 1239520 w 1968475"/>
                <a:gd name="connsiteY105" fmla="*/ 538480 h 1073573"/>
                <a:gd name="connsiteX106" fmla="*/ 1205654 w 1968475"/>
                <a:gd name="connsiteY106" fmla="*/ 535093 h 1073573"/>
                <a:gd name="connsiteX107" fmla="*/ 1185334 w 1968475"/>
                <a:gd name="connsiteY107" fmla="*/ 531707 h 1073573"/>
                <a:gd name="connsiteX108" fmla="*/ 1158240 w 1968475"/>
                <a:gd name="connsiteY108" fmla="*/ 524933 h 1073573"/>
                <a:gd name="connsiteX109" fmla="*/ 1124374 w 1968475"/>
                <a:gd name="connsiteY109" fmla="*/ 528320 h 1073573"/>
                <a:gd name="connsiteX110" fmla="*/ 1107440 w 1968475"/>
                <a:gd name="connsiteY110" fmla="*/ 565573 h 1073573"/>
                <a:gd name="connsiteX111" fmla="*/ 1090507 w 1968475"/>
                <a:gd name="connsiteY111" fmla="*/ 575733 h 1073573"/>
                <a:gd name="connsiteX112" fmla="*/ 1060027 w 1968475"/>
                <a:gd name="connsiteY112" fmla="*/ 579120 h 1073573"/>
                <a:gd name="connsiteX113" fmla="*/ 1019387 w 1968475"/>
                <a:gd name="connsiteY113" fmla="*/ 579120 h 1073573"/>
                <a:gd name="connsiteX114" fmla="*/ 982134 w 1968475"/>
                <a:gd name="connsiteY114" fmla="*/ 579120 h 1073573"/>
                <a:gd name="connsiteX115" fmla="*/ 951654 w 1968475"/>
                <a:gd name="connsiteY115" fmla="*/ 582507 h 1073573"/>
                <a:gd name="connsiteX116" fmla="*/ 924560 w 1968475"/>
                <a:gd name="connsiteY116" fmla="*/ 609600 h 1073573"/>
                <a:gd name="connsiteX117" fmla="*/ 900854 w 1968475"/>
                <a:gd name="connsiteY117" fmla="*/ 640080 h 1073573"/>
                <a:gd name="connsiteX118" fmla="*/ 890694 w 1968475"/>
                <a:gd name="connsiteY118" fmla="*/ 667173 h 1073573"/>
                <a:gd name="connsiteX119" fmla="*/ 850054 w 1968475"/>
                <a:gd name="connsiteY119" fmla="*/ 697653 h 1073573"/>
                <a:gd name="connsiteX120" fmla="*/ 802640 w 1968475"/>
                <a:gd name="connsiteY120" fmla="*/ 728133 h 1073573"/>
                <a:gd name="connsiteX121" fmla="*/ 785707 w 1968475"/>
                <a:gd name="connsiteY121" fmla="*/ 748453 h 1073573"/>
                <a:gd name="connsiteX122" fmla="*/ 778934 w 1968475"/>
                <a:gd name="connsiteY122" fmla="*/ 799253 h 1073573"/>
                <a:gd name="connsiteX123" fmla="*/ 775547 w 1968475"/>
                <a:gd name="connsiteY123" fmla="*/ 812800 h 1073573"/>
                <a:gd name="connsiteX124" fmla="*/ 755227 w 1968475"/>
                <a:gd name="connsiteY124" fmla="*/ 812800 h 1073573"/>
                <a:gd name="connsiteX125" fmla="*/ 738294 w 1968475"/>
                <a:gd name="connsiteY125" fmla="*/ 792480 h 1073573"/>
                <a:gd name="connsiteX126" fmla="*/ 738294 w 1968475"/>
                <a:gd name="connsiteY126" fmla="*/ 792480 h 1073573"/>
                <a:gd name="connsiteX127" fmla="*/ 714587 w 1968475"/>
                <a:gd name="connsiteY127" fmla="*/ 775547 h 1073573"/>
                <a:gd name="connsiteX128" fmla="*/ 721360 w 1968475"/>
                <a:gd name="connsiteY128" fmla="*/ 738293 h 1073573"/>
                <a:gd name="connsiteX129" fmla="*/ 721360 w 1968475"/>
                <a:gd name="connsiteY129" fmla="*/ 714587 h 1073573"/>
                <a:gd name="connsiteX130" fmla="*/ 721360 w 1968475"/>
                <a:gd name="connsiteY130" fmla="*/ 694267 h 1073573"/>
                <a:gd name="connsiteX131" fmla="*/ 717974 w 1968475"/>
                <a:gd name="connsiteY131" fmla="*/ 663787 h 1073573"/>
                <a:gd name="connsiteX132" fmla="*/ 707814 w 1968475"/>
                <a:gd name="connsiteY132" fmla="*/ 640080 h 1073573"/>
                <a:gd name="connsiteX133" fmla="*/ 711200 w 1968475"/>
                <a:gd name="connsiteY133" fmla="*/ 609600 h 1073573"/>
                <a:gd name="connsiteX134" fmla="*/ 707814 w 1968475"/>
                <a:gd name="connsiteY134" fmla="*/ 589280 h 1073573"/>
                <a:gd name="connsiteX135" fmla="*/ 697654 w 1968475"/>
                <a:gd name="connsiteY135" fmla="*/ 562187 h 1073573"/>
                <a:gd name="connsiteX136" fmla="*/ 687494 w 1968475"/>
                <a:gd name="connsiteY136" fmla="*/ 555413 h 1073573"/>
                <a:gd name="connsiteX137" fmla="*/ 657014 w 1968475"/>
                <a:gd name="connsiteY137" fmla="*/ 545253 h 1073573"/>
                <a:gd name="connsiteX138" fmla="*/ 602827 w 1968475"/>
                <a:gd name="connsiteY138" fmla="*/ 545253 h 1073573"/>
                <a:gd name="connsiteX139" fmla="*/ 565574 w 1968475"/>
                <a:gd name="connsiteY139" fmla="*/ 541867 h 1073573"/>
                <a:gd name="connsiteX140" fmla="*/ 538480 w 1968475"/>
                <a:gd name="connsiteY140" fmla="*/ 538480 h 1073573"/>
                <a:gd name="connsiteX141" fmla="*/ 538480 w 1968475"/>
                <a:gd name="connsiteY141" fmla="*/ 538480 h 1073573"/>
                <a:gd name="connsiteX142" fmla="*/ 494454 w 1968475"/>
                <a:gd name="connsiteY142" fmla="*/ 518160 h 1073573"/>
                <a:gd name="connsiteX143" fmla="*/ 474134 w 1968475"/>
                <a:gd name="connsiteY143" fmla="*/ 501227 h 1073573"/>
                <a:gd name="connsiteX144" fmla="*/ 467360 w 1968475"/>
                <a:gd name="connsiteY144" fmla="*/ 491067 h 1073573"/>
                <a:gd name="connsiteX145" fmla="*/ 423334 w 1968475"/>
                <a:gd name="connsiteY145" fmla="*/ 484293 h 1073573"/>
                <a:gd name="connsiteX146" fmla="*/ 389467 w 1968475"/>
                <a:gd name="connsiteY146" fmla="*/ 494453 h 1073573"/>
                <a:gd name="connsiteX147" fmla="*/ 362374 w 1968475"/>
                <a:gd name="connsiteY147" fmla="*/ 491067 h 1073573"/>
                <a:gd name="connsiteX148" fmla="*/ 335280 w 1968475"/>
                <a:gd name="connsiteY148" fmla="*/ 467360 h 1073573"/>
                <a:gd name="connsiteX149" fmla="*/ 308187 w 1968475"/>
                <a:gd name="connsiteY149" fmla="*/ 457200 h 1073573"/>
                <a:gd name="connsiteX150" fmla="*/ 274320 w 1968475"/>
                <a:gd name="connsiteY150" fmla="*/ 433493 h 1073573"/>
                <a:gd name="connsiteX151" fmla="*/ 264160 w 1968475"/>
                <a:gd name="connsiteY151" fmla="*/ 403013 h 1073573"/>
                <a:gd name="connsiteX152" fmla="*/ 243840 w 1968475"/>
                <a:gd name="connsiteY152" fmla="*/ 392853 h 1073573"/>
                <a:gd name="connsiteX153" fmla="*/ 223520 w 1968475"/>
                <a:gd name="connsiteY153" fmla="*/ 375920 h 1073573"/>
                <a:gd name="connsiteX154" fmla="*/ 203200 w 1968475"/>
                <a:gd name="connsiteY154" fmla="*/ 345440 h 1073573"/>
                <a:gd name="connsiteX155" fmla="*/ 203200 w 1968475"/>
                <a:gd name="connsiteY155" fmla="*/ 345440 h 1073573"/>
                <a:gd name="connsiteX156" fmla="*/ 172720 w 1968475"/>
                <a:gd name="connsiteY156" fmla="*/ 294640 h 1073573"/>
                <a:gd name="connsiteX157" fmla="*/ 152400 w 1968475"/>
                <a:gd name="connsiteY157" fmla="*/ 284480 h 1073573"/>
                <a:gd name="connsiteX158" fmla="*/ 135467 w 1968475"/>
                <a:gd name="connsiteY158" fmla="*/ 247227 h 1073573"/>
                <a:gd name="connsiteX159" fmla="*/ 125307 w 1968475"/>
                <a:gd name="connsiteY159" fmla="*/ 223520 h 1073573"/>
                <a:gd name="connsiteX160" fmla="*/ 111760 w 1968475"/>
                <a:gd name="connsiteY160" fmla="*/ 209973 h 1073573"/>
                <a:gd name="connsiteX161" fmla="*/ 84667 w 1968475"/>
                <a:gd name="connsiteY161" fmla="*/ 193040 h 1073573"/>
                <a:gd name="connsiteX162" fmla="*/ 64347 w 1968475"/>
                <a:gd name="connsiteY162" fmla="*/ 182880 h 1073573"/>
                <a:gd name="connsiteX163" fmla="*/ 47414 w 1968475"/>
                <a:gd name="connsiteY163" fmla="*/ 182880 h 1073573"/>
                <a:gd name="connsiteX164" fmla="*/ 37254 w 1968475"/>
                <a:gd name="connsiteY164" fmla="*/ 189653 h 1073573"/>
                <a:gd name="connsiteX165" fmla="*/ 30480 w 1968475"/>
                <a:gd name="connsiteY165" fmla="*/ 203200 h 1073573"/>
                <a:gd name="connsiteX166" fmla="*/ 27094 w 1968475"/>
                <a:gd name="connsiteY166" fmla="*/ 230293 h 1073573"/>
                <a:gd name="connsiteX167" fmla="*/ 16934 w 1968475"/>
                <a:gd name="connsiteY167" fmla="*/ 247227 h 1073573"/>
                <a:gd name="connsiteX168" fmla="*/ 6774 w 1968475"/>
                <a:gd name="connsiteY168" fmla="*/ 257387 h 1073573"/>
                <a:gd name="connsiteX169" fmla="*/ 3387 w 1968475"/>
                <a:gd name="connsiteY169" fmla="*/ 270933 h 1073573"/>
                <a:gd name="connsiteX170" fmla="*/ 0 w 1968475"/>
                <a:gd name="connsiteY170" fmla="*/ 284480 h 1073573"/>
                <a:gd name="connsiteX171" fmla="*/ 0 w 1968475"/>
                <a:gd name="connsiteY171" fmla="*/ 304800 h 1073573"/>
                <a:gd name="connsiteX172" fmla="*/ 0 w 1968475"/>
                <a:gd name="connsiteY172" fmla="*/ 328507 h 1073573"/>
                <a:gd name="connsiteX173" fmla="*/ 0 w 1968475"/>
                <a:gd name="connsiteY173" fmla="*/ 335280 h 1073573"/>
                <a:gd name="connsiteX174" fmla="*/ 13547 w 1968475"/>
                <a:gd name="connsiteY174" fmla="*/ 348827 h 1073573"/>
                <a:gd name="connsiteX175" fmla="*/ 13547 w 1968475"/>
                <a:gd name="connsiteY175" fmla="*/ 352213 h 1073573"/>
                <a:gd name="connsiteX176" fmla="*/ 20320 w 1968475"/>
                <a:gd name="connsiteY176" fmla="*/ 362373 h 1073573"/>
                <a:gd name="connsiteX177" fmla="*/ 13547 w 1968475"/>
                <a:gd name="connsiteY177" fmla="*/ 369147 h 1073573"/>
                <a:gd name="connsiteX178" fmla="*/ 16934 w 1968475"/>
                <a:gd name="connsiteY178" fmla="*/ 392853 h 1073573"/>
                <a:gd name="connsiteX179" fmla="*/ 13547 w 1968475"/>
                <a:gd name="connsiteY179" fmla="*/ 406400 h 1073573"/>
                <a:gd name="connsiteX180" fmla="*/ 10160 w 1968475"/>
                <a:gd name="connsiteY180" fmla="*/ 416560 h 1073573"/>
                <a:gd name="connsiteX181" fmla="*/ 6774 w 1968475"/>
                <a:gd name="connsiteY181" fmla="*/ 430107 h 1073573"/>
                <a:gd name="connsiteX182" fmla="*/ 3387 w 1968475"/>
                <a:gd name="connsiteY182" fmla="*/ 440267 h 1073573"/>
                <a:gd name="connsiteX183" fmla="*/ 16934 w 1968475"/>
                <a:gd name="connsiteY183" fmla="*/ 443653 h 1073573"/>
                <a:gd name="connsiteX184" fmla="*/ 20320 w 1968475"/>
                <a:gd name="connsiteY184" fmla="*/ 450427 h 1073573"/>
                <a:gd name="connsiteX185" fmla="*/ 23707 w 1968475"/>
                <a:gd name="connsiteY185" fmla="*/ 457200 h 1073573"/>
                <a:gd name="connsiteX186" fmla="*/ 30480 w 1968475"/>
                <a:gd name="connsiteY186" fmla="*/ 460587 h 1073573"/>
                <a:gd name="connsiteX187" fmla="*/ 40640 w 1968475"/>
                <a:gd name="connsiteY187" fmla="*/ 474133 h 1073573"/>
                <a:gd name="connsiteX188" fmla="*/ 47414 w 1968475"/>
                <a:gd name="connsiteY188" fmla="*/ 474133 h 1073573"/>
                <a:gd name="connsiteX189" fmla="*/ 54187 w 1968475"/>
                <a:gd name="connsiteY189" fmla="*/ 463973 h 1073573"/>
                <a:gd name="connsiteX190" fmla="*/ 71120 w 1968475"/>
                <a:gd name="connsiteY190" fmla="*/ 460587 h 1073573"/>
                <a:gd name="connsiteX191" fmla="*/ 88054 w 1968475"/>
                <a:gd name="connsiteY191" fmla="*/ 460587 h 1073573"/>
                <a:gd name="connsiteX192" fmla="*/ 98214 w 1968475"/>
                <a:gd name="connsiteY192" fmla="*/ 460587 h 1073573"/>
                <a:gd name="connsiteX193" fmla="*/ 115147 w 1968475"/>
                <a:gd name="connsiteY193" fmla="*/ 463973 h 1073573"/>
                <a:gd name="connsiteX194" fmla="*/ 128694 w 1968475"/>
                <a:gd name="connsiteY194" fmla="*/ 470747 h 1073573"/>
                <a:gd name="connsiteX195" fmla="*/ 138854 w 1968475"/>
                <a:gd name="connsiteY195" fmla="*/ 480907 h 1073573"/>
                <a:gd name="connsiteX196" fmla="*/ 135467 w 1968475"/>
                <a:gd name="connsiteY196" fmla="*/ 491067 h 1073573"/>
                <a:gd name="connsiteX197" fmla="*/ 132080 w 1968475"/>
                <a:gd name="connsiteY197" fmla="*/ 504613 h 1073573"/>
                <a:gd name="connsiteX198" fmla="*/ 132080 w 1968475"/>
                <a:gd name="connsiteY198" fmla="*/ 504613 h 1073573"/>
                <a:gd name="connsiteX199" fmla="*/ 125307 w 1968475"/>
                <a:gd name="connsiteY199" fmla="*/ 524933 h 1073573"/>
                <a:gd name="connsiteX200" fmla="*/ 135467 w 1968475"/>
                <a:gd name="connsiteY200" fmla="*/ 552027 h 1073573"/>
                <a:gd name="connsiteX201" fmla="*/ 142240 w 1968475"/>
                <a:gd name="connsiteY201" fmla="*/ 555413 h 1073573"/>
                <a:gd name="connsiteX202" fmla="*/ 155787 w 1968475"/>
                <a:gd name="connsiteY202" fmla="*/ 555413 h 1073573"/>
                <a:gd name="connsiteX203" fmla="*/ 172720 w 1968475"/>
                <a:gd name="connsiteY203" fmla="*/ 555413 h 1073573"/>
                <a:gd name="connsiteX204" fmla="*/ 186267 w 1968475"/>
                <a:gd name="connsiteY204" fmla="*/ 541867 h 1073573"/>
                <a:gd name="connsiteX205" fmla="*/ 193040 w 1968475"/>
                <a:gd name="connsiteY205" fmla="*/ 535093 h 1073573"/>
                <a:gd name="connsiteX206" fmla="*/ 193040 w 1968475"/>
                <a:gd name="connsiteY206" fmla="*/ 531707 h 1073573"/>
                <a:gd name="connsiteX207" fmla="*/ 203200 w 1968475"/>
                <a:gd name="connsiteY207" fmla="*/ 531707 h 1073573"/>
                <a:gd name="connsiteX208" fmla="*/ 216747 w 1968475"/>
                <a:gd name="connsiteY208" fmla="*/ 531707 h 1073573"/>
                <a:gd name="connsiteX209" fmla="*/ 220134 w 1968475"/>
                <a:gd name="connsiteY209" fmla="*/ 538480 h 1073573"/>
                <a:gd name="connsiteX210" fmla="*/ 240454 w 1968475"/>
                <a:gd name="connsiteY210" fmla="*/ 545253 h 1073573"/>
                <a:gd name="connsiteX211" fmla="*/ 240454 w 1968475"/>
                <a:gd name="connsiteY211" fmla="*/ 555413 h 1073573"/>
                <a:gd name="connsiteX212" fmla="*/ 240454 w 1968475"/>
                <a:gd name="connsiteY212" fmla="*/ 565573 h 1073573"/>
                <a:gd name="connsiteX213" fmla="*/ 243840 w 1968475"/>
                <a:gd name="connsiteY213" fmla="*/ 575733 h 1073573"/>
                <a:gd name="connsiteX214" fmla="*/ 254000 w 1968475"/>
                <a:gd name="connsiteY214" fmla="*/ 592667 h 1073573"/>
                <a:gd name="connsiteX215" fmla="*/ 267547 w 1968475"/>
                <a:gd name="connsiteY215" fmla="*/ 602827 h 1073573"/>
                <a:gd name="connsiteX216" fmla="*/ 284480 w 1968475"/>
                <a:gd name="connsiteY216" fmla="*/ 612987 h 1073573"/>
                <a:gd name="connsiteX217" fmla="*/ 287867 w 1968475"/>
                <a:gd name="connsiteY217" fmla="*/ 623147 h 1073573"/>
                <a:gd name="connsiteX218" fmla="*/ 291254 w 1968475"/>
                <a:gd name="connsiteY218" fmla="*/ 629920 h 1073573"/>
                <a:gd name="connsiteX219" fmla="*/ 301414 w 1968475"/>
                <a:gd name="connsiteY219" fmla="*/ 633307 h 1073573"/>
                <a:gd name="connsiteX220" fmla="*/ 318347 w 1968475"/>
                <a:gd name="connsiteY220" fmla="*/ 633307 h 1073573"/>
                <a:gd name="connsiteX221" fmla="*/ 338667 w 1968475"/>
                <a:gd name="connsiteY221" fmla="*/ 646853 h 1073573"/>
                <a:gd name="connsiteX222" fmla="*/ 338667 w 1968475"/>
                <a:gd name="connsiteY222" fmla="*/ 663787 h 1073573"/>
                <a:gd name="connsiteX223" fmla="*/ 338667 w 1968475"/>
                <a:gd name="connsiteY223" fmla="*/ 663787 h 1073573"/>
                <a:gd name="connsiteX224" fmla="*/ 335280 w 1968475"/>
                <a:gd name="connsiteY224" fmla="*/ 697653 h 1073573"/>
                <a:gd name="connsiteX225" fmla="*/ 335280 w 1968475"/>
                <a:gd name="connsiteY225" fmla="*/ 717973 h 1073573"/>
                <a:gd name="connsiteX226" fmla="*/ 338667 w 1968475"/>
                <a:gd name="connsiteY226" fmla="*/ 728133 h 1073573"/>
                <a:gd name="connsiteX227" fmla="*/ 348827 w 1968475"/>
                <a:gd name="connsiteY227" fmla="*/ 731520 h 1073573"/>
                <a:gd name="connsiteX228" fmla="*/ 372534 w 1968475"/>
                <a:gd name="connsiteY228" fmla="*/ 731520 h 1073573"/>
                <a:gd name="connsiteX229" fmla="*/ 396240 w 1968475"/>
                <a:gd name="connsiteY229" fmla="*/ 734907 h 1073573"/>
                <a:gd name="connsiteX230" fmla="*/ 433494 w 1968475"/>
                <a:gd name="connsiteY230" fmla="*/ 745067 h 1073573"/>
                <a:gd name="connsiteX231" fmla="*/ 440267 w 1968475"/>
                <a:gd name="connsiteY231" fmla="*/ 758613 h 1073573"/>
                <a:gd name="connsiteX232" fmla="*/ 447040 w 1968475"/>
                <a:gd name="connsiteY232" fmla="*/ 778933 h 1073573"/>
                <a:gd name="connsiteX233" fmla="*/ 467360 w 1968475"/>
                <a:gd name="connsiteY233" fmla="*/ 806027 h 1073573"/>
                <a:gd name="connsiteX234" fmla="*/ 480907 w 1968475"/>
                <a:gd name="connsiteY234" fmla="*/ 833120 h 1073573"/>
                <a:gd name="connsiteX235" fmla="*/ 491067 w 1968475"/>
                <a:gd name="connsiteY235" fmla="*/ 846667 h 1073573"/>
                <a:gd name="connsiteX236" fmla="*/ 491067 w 1968475"/>
                <a:gd name="connsiteY236" fmla="*/ 863600 h 1073573"/>
                <a:gd name="connsiteX237" fmla="*/ 511387 w 1968475"/>
                <a:gd name="connsiteY237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699696 w 1968475"/>
                <a:gd name="connsiteY76" fmla="*/ 63045 h 1073573"/>
                <a:gd name="connsiteX77" fmla="*/ 1691266 w 1968475"/>
                <a:gd name="connsiteY77" fmla="*/ 17183 h 1073573"/>
                <a:gd name="connsiteX78" fmla="*/ 1618827 w 1968475"/>
                <a:gd name="connsiteY78" fmla="*/ 0 h 1073573"/>
                <a:gd name="connsiteX79" fmla="*/ 1625600 w 1968475"/>
                <a:gd name="connsiteY79" fmla="*/ 16933 h 1073573"/>
                <a:gd name="connsiteX80" fmla="*/ 1615440 w 1968475"/>
                <a:gd name="connsiteY80" fmla="*/ 37253 h 1073573"/>
                <a:gd name="connsiteX81" fmla="*/ 1584960 w 1968475"/>
                <a:gd name="connsiteY81" fmla="*/ 54187 h 1073573"/>
                <a:gd name="connsiteX82" fmla="*/ 1540934 w 1968475"/>
                <a:gd name="connsiteY82" fmla="*/ 118533 h 1073573"/>
                <a:gd name="connsiteX83" fmla="*/ 1507067 w 1968475"/>
                <a:gd name="connsiteY83" fmla="*/ 128693 h 1073573"/>
                <a:gd name="connsiteX84" fmla="*/ 1513840 w 1968475"/>
                <a:gd name="connsiteY84" fmla="*/ 186267 h 1073573"/>
                <a:gd name="connsiteX85" fmla="*/ 1486747 w 1968475"/>
                <a:gd name="connsiteY85" fmla="*/ 216747 h 1073573"/>
                <a:gd name="connsiteX86" fmla="*/ 1486747 w 1968475"/>
                <a:gd name="connsiteY86" fmla="*/ 216747 h 1073573"/>
                <a:gd name="connsiteX87" fmla="*/ 1422400 w 1968475"/>
                <a:gd name="connsiteY87" fmla="*/ 250613 h 1073573"/>
                <a:gd name="connsiteX88" fmla="*/ 1405467 w 1968475"/>
                <a:gd name="connsiteY88" fmla="*/ 277707 h 1073573"/>
                <a:gd name="connsiteX89" fmla="*/ 1405467 w 1968475"/>
                <a:gd name="connsiteY89" fmla="*/ 277707 h 1073573"/>
                <a:gd name="connsiteX90" fmla="*/ 1398694 w 1968475"/>
                <a:gd name="connsiteY90" fmla="*/ 314960 h 1073573"/>
                <a:gd name="connsiteX91" fmla="*/ 1395307 w 1968475"/>
                <a:gd name="connsiteY91" fmla="*/ 338667 h 1073573"/>
                <a:gd name="connsiteX92" fmla="*/ 1371600 w 1968475"/>
                <a:gd name="connsiteY92" fmla="*/ 358987 h 1073573"/>
                <a:gd name="connsiteX93" fmla="*/ 1347894 w 1968475"/>
                <a:gd name="connsiteY93" fmla="*/ 382693 h 1073573"/>
                <a:gd name="connsiteX94" fmla="*/ 1337734 w 1968475"/>
                <a:gd name="connsiteY94" fmla="*/ 403013 h 1073573"/>
                <a:gd name="connsiteX95" fmla="*/ 1334347 w 1968475"/>
                <a:gd name="connsiteY95" fmla="*/ 440267 h 1073573"/>
                <a:gd name="connsiteX96" fmla="*/ 1344507 w 1968475"/>
                <a:gd name="connsiteY96" fmla="*/ 474133 h 1073573"/>
                <a:gd name="connsiteX97" fmla="*/ 1368214 w 1968475"/>
                <a:gd name="connsiteY97" fmla="*/ 504613 h 1073573"/>
                <a:gd name="connsiteX98" fmla="*/ 1378374 w 1968475"/>
                <a:gd name="connsiteY98" fmla="*/ 524933 h 1073573"/>
                <a:gd name="connsiteX99" fmla="*/ 1374987 w 1968475"/>
                <a:gd name="connsiteY99" fmla="*/ 545253 h 1073573"/>
                <a:gd name="connsiteX100" fmla="*/ 1361440 w 1968475"/>
                <a:gd name="connsiteY100" fmla="*/ 562187 h 1073573"/>
                <a:gd name="connsiteX101" fmla="*/ 1341120 w 1968475"/>
                <a:gd name="connsiteY101" fmla="*/ 565573 h 1073573"/>
                <a:gd name="connsiteX102" fmla="*/ 1320800 w 1968475"/>
                <a:gd name="connsiteY102" fmla="*/ 572347 h 1073573"/>
                <a:gd name="connsiteX103" fmla="*/ 1290320 w 1968475"/>
                <a:gd name="connsiteY103" fmla="*/ 568960 h 1073573"/>
                <a:gd name="connsiteX104" fmla="*/ 1259840 w 1968475"/>
                <a:gd name="connsiteY104" fmla="*/ 548640 h 1073573"/>
                <a:gd name="connsiteX105" fmla="*/ 1239520 w 1968475"/>
                <a:gd name="connsiteY105" fmla="*/ 538480 h 1073573"/>
                <a:gd name="connsiteX106" fmla="*/ 1205654 w 1968475"/>
                <a:gd name="connsiteY106" fmla="*/ 535093 h 1073573"/>
                <a:gd name="connsiteX107" fmla="*/ 1185334 w 1968475"/>
                <a:gd name="connsiteY107" fmla="*/ 531707 h 1073573"/>
                <a:gd name="connsiteX108" fmla="*/ 1158240 w 1968475"/>
                <a:gd name="connsiteY108" fmla="*/ 524933 h 1073573"/>
                <a:gd name="connsiteX109" fmla="*/ 1124374 w 1968475"/>
                <a:gd name="connsiteY109" fmla="*/ 528320 h 1073573"/>
                <a:gd name="connsiteX110" fmla="*/ 1107440 w 1968475"/>
                <a:gd name="connsiteY110" fmla="*/ 565573 h 1073573"/>
                <a:gd name="connsiteX111" fmla="*/ 1090507 w 1968475"/>
                <a:gd name="connsiteY111" fmla="*/ 575733 h 1073573"/>
                <a:gd name="connsiteX112" fmla="*/ 1060027 w 1968475"/>
                <a:gd name="connsiteY112" fmla="*/ 579120 h 1073573"/>
                <a:gd name="connsiteX113" fmla="*/ 1019387 w 1968475"/>
                <a:gd name="connsiteY113" fmla="*/ 579120 h 1073573"/>
                <a:gd name="connsiteX114" fmla="*/ 982134 w 1968475"/>
                <a:gd name="connsiteY114" fmla="*/ 579120 h 1073573"/>
                <a:gd name="connsiteX115" fmla="*/ 951654 w 1968475"/>
                <a:gd name="connsiteY115" fmla="*/ 582507 h 1073573"/>
                <a:gd name="connsiteX116" fmla="*/ 924560 w 1968475"/>
                <a:gd name="connsiteY116" fmla="*/ 609600 h 1073573"/>
                <a:gd name="connsiteX117" fmla="*/ 900854 w 1968475"/>
                <a:gd name="connsiteY117" fmla="*/ 640080 h 1073573"/>
                <a:gd name="connsiteX118" fmla="*/ 890694 w 1968475"/>
                <a:gd name="connsiteY118" fmla="*/ 667173 h 1073573"/>
                <a:gd name="connsiteX119" fmla="*/ 850054 w 1968475"/>
                <a:gd name="connsiteY119" fmla="*/ 697653 h 1073573"/>
                <a:gd name="connsiteX120" fmla="*/ 802640 w 1968475"/>
                <a:gd name="connsiteY120" fmla="*/ 728133 h 1073573"/>
                <a:gd name="connsiteX121" fmla="*/ 785707 w 1968475"/>
                <a:gd name="connsiteY121" fmla="*/ 748453 h 1073573"/>
                <a:gd name="connsiteX122" fmla="*/ 778934 w 1968475"/>
                <a:gd name="connsiteY122" fmla="*/ 799253 h 1073573"/>
                <a:gd name="connsiteX123" fmla="*/ 775547 w 1968475"/>
                <a:gd name="connsiteY123" fmla="*/ 812800 h 1073573"/>
                <a:gd name="connsiteX124" fmla="*/ 755227 w 1968475"/>
                <a:gd name="connsiteY124" fmla="*/ 812800 h 1073573"/>
                <a:gd name="connsiteX125" fmla="*/ 738294 w 1968475"/>
                <a:gd name="connsiteY125" fmla="*/ 792480 h 1073573"/>
                <a:gd name="connsiteX126" fmla="*/ 738294 w 1968475"/>
                <a:gd name="connsiteY126" fmla="*/ 792480 h 1073573"/>
                <a:gd name="connsiteX127" fmla="*/ 714587 w 1968475"/>
                <a:gd name="connsiteY127" fmla="*/ 775547 h 1073573"/>
                <a:gd name="connsiteX128" fmla="*/ 721360 w 1968475"/>
                <a:gd name="connsiteY128" fmla="*/ 738293 h 1073573"/>
                <a:gd name="connsiteX129" fmla="*/ 721360 w 1968475"/>
                <a:gd name="connsiteY129" fmla="*/ 714587 h 1073573"/>
                <a:gd name="connsiteX130" fmla="*/ 721360 w 1968475"/>
                <a:gd name="connsiteY130" fmla="*/ 694267 h 1073573"/>
                <a:gd name="connsiteX131" fmla="*/ 717974 w 1968475"/>
                <a:gd name="connsiteY131" fmla="*/ 663787 h 1073573"/>
                <a:gd name="connsiteX132" fmla="*/ 707814 w 1968475"/>
                <a:gd name="connsiteY132" fmla="*/ 640080 h 1073573"/>
                <a:gd name="connsiteX133" fmla="*/ 711200 w 1968475"/>
                <a:gd name="connsiteY133" fmla="*/ 609600 h 1073573"/>
                <a:gd name="connsiteX134" fmla="*/ 707814 w 1968475"/>
                <a:gd name="connsiteY134" fmla="*/ 589280 h 1073573"/>
                <a:gd name="connsiteX135" fmla="*/ 697654 w 1968475"/>
                <a:gd name="connsiteY135" fmla="*/ 562187 h 1073573"/>
                <a:gd name="connsiteX136" fmla="*/ 687494 w 1968475"/>
                <a:gd name="connsiteY136" fmla="*/ 555413 h 1073573"/>
                <a:gd name="connsiteX137" fmla="*/ 657014 w 1968475"/>
                <a:gd name="connsiteY137" fmla="*/ 545253 h 1073573"/>
                <a:gd name="connsiteX138" fmla="*/ 602827 w 1968475"/>
                <a:gd name="connsiteY138" fmla="*/ 545253 h 1073573"/>
                <a:gd name="connsiteX139" fmla="*/ 565574 w 1968475"/>
                <a:gd name="connsiteY139" fmla="*/ 541867 h 1073573"/>
                <a:gd name="connsiteX140" fmla="*/ 538480 w 1968475"/>
                <a:gd name="connsiteY140" fmla="*/ 538480 h 1073573"/>
                <a:gd name="connsiteX141" fmla="*/ 538480 w 1968475"/>
                <a:gd name="connsiteY141" fmla="*/ 538480 h 1073573"/>
                <a:gd name="connsiteX142" fmla="*/ 494454 w 1968475"/>
                <a:gd name="connsiteY142" fmla="*/ 518160 h 1073573"/>
                <a:gd name="connsiteX143" fmla="*/ 474134 w 1968475"/>
                <a:gd name="connsiteY143" fmla="*/ 501227 h 1073573"/>
                <a:gd name="connsiteX144" fmla="*/ 467360 w 1968475"/>
                <a:gd name="connsiteY144" fmla="*/ 491067 h 1073573"/>
                <a:gd name="connsiteX145" fmla="*/ 423334 w 1968475"/>
                <a:gd name="connsiteY145" fmla="*/ 484293 h 1073573"/>
                <a:gd name="connsiteX146" fmla="*/ 389467 w 1968475"/>
                <a:gd name="connsiteY146" fmla="*/ 494453 h 1073573"/>
                <a:gd name="connsiteX147" fmla="*/ 362374 w 1968475"/>
                <a:gd name="connsiteY147" fmla="*/ 491067 h 1073573"/>
                <a:gd name="connsiteX148" fmla="*/ 335280 w 1968475"/>
                <a:gd name="connsiteY148" fmla="*/ 467360 h 1073573"/>
                <a:gd name="connsiteX149" fmla="*/ 308187 w 1968475"/>
                <a:gd name="connsiteY149" fmla="*/ 457200 h 1073573"/>
                <a:gd name="connsiteX150" fmla="*/ 274320 w 1968475"/>
                <a:gd name="connsiteY150" fmla="*/ 433493 h 1073573"/>
                <a:gd name="connsiteX151" fmla="*/ 264160 w 1968475"/>
                <a:gd name="connsiteY151" fmla="*/ 403013 h 1073573"/>
                <a:gd name="connsiteX152" fmla="*/ 243840 w 1968475"/>
                <a:gd name="connsiteY152" fmla="*/ 392853 h 1073573"/>
                <a:gd name="connsiteX153" fmla="*/ 223520 w 1968475"/>
                <a:gd name="connsiteY153" fmla="*/ 375920 h 1073573"/>
                <a:gd name="connsiteX154" fmla="*/ 203200 w 1968475"/>
                <a:gd name="connsiteY154" fmla="*/ 345440 h 1073573"/>
                <a:gd name="connsiteX155" fmla="*/ 203200 w 1968475"/>
                <a:gd name="connsiteY155" fmla="*/ 345440 h 1073573"/>
                <a:gd name="connsiteX156" fmla="*/ 172720 w 1968475"/>
                <a:gd name="connsiteY156" fmla="*/ 294640 h 1073573"/>
                <a:gd name="connsiteX157" fmla="*/ 152400 w 1968475"/>
                <a:gd name="connsiteY157" fmla="*/ 284480 h 1073573"/>
                <a:gd name="connsiteX158" fmla="*/ 135467 w 1968475"/>
                <a:gd name="connsiteY158" fmla="*/ 247227 h 1073573"/>
                <a:gd name="connsiteX159" fmla="*/ 125307 w 1968475"/>
                <a:gd name="connsiteY159" fmla="*/ 223520 h 1073573"/>
                <a:gd name="connsiteX160" fmla="*/ 111760 w 1968475"/>
                <a:gd name="connsiteY160" fmla="*/ 209973 h 1073573"/>
                <a:gd name="connsiteX161" fmla="*/ 84667 w 1968475"/>
                <a:gd name="connsiteY161" fmla="*/ 193040 h 1073573"/>
                <a:gd name="connsiteX162" fmla="*/ 64347 w 1968475"/>
                <a:gd name="connsiteY162" fmla="*/ 182880 h 1073573"/>
                <a:gd name="connsiteX163" fmla="*/ 47414 w 1968475"/>
                <a:gd name="connsiteY163" fmla="*/ 182880 h 1073573"/>
                <a:gd name="connsiteX164" fmla="*/ 37254 w 1968475"/>
                <a:gd name="connsiteY164" fmla="*/ 189653 h 1073573"/>
                <a:gd name="connsiteX165" fmla="*/ 30480 w 1968475"/>
                <a:gd name="connsiteY165" fmla="*/ 203200 h 1073573"/>
                <a:gd name="connsiteX166" fmla="*/ 27094 w 1968475"/>
                <a:gd name="connsiteY166" fmla="*/ 230293 h 1073573"/>
                <a:gd name="connsiteX167" fmla="*/ 16934 w 1968475"/>
                <a:gd name="connsiteY167" fmla="*/ 247227 h 1073573"/>
                <a:gd name="connsiteX168" fmla="*/ 6774 w 1968475"/>
                <a:gd name="connsiteY168" fmla="*/ 257387 h 1073573"/>
                <a:gd name="connsiteX169" fmla="*/ 3387 w 1968475"/>
                <a:gd name="connsiteY169" fmla="*/ 270933 h 1073573"/>
                <a:gd name="connsiteX170" fmla="*/ 0 w 1968475"/>
                <a:gd name="connsiteY170" fmla="*/ 284480 h 1073573"/>
                <a:gd name="connsiteX171" fmla="*/ 0 w 1968475"/>
                <a:gd name="connsiteY171" fmla="*/ 304800 h 1073573"/>
                <a:gd name="connsiteX172" fmla="*/ 0 w 1968475"/>
                <a:gd name="connsiteY172" fmla="*/ 328507 h 1073573"/>
                <a:gd name="connsiteX173" fmla="*/ 0 w 1968475"/>
                <a:gd name="connsiteY173" fmla="*/ 335280 h 1073573"/>
                <a:gd name="connsiteX174" fmla="*/ 13547 w 1968475"/>
                <a:gd name="connsiteY174" fmla="*/ 348827 h 1073573"/>
                <a:gd name="connsiteX175" fmla="*/ 13547 w 1968475"/>
                <a:gd name="connsiteY175" fmla="*/ 352213 h 1073573"/>
                <a:gd name="connsiteX176" fmla="*/ 20320 w 1968475"/>
                <a:gd name="connsiteY176" fmla="*/ 362373 h 1073573"/>
                <a:gd name="connsiteX177" fmla="*/ 13547 w 1968475"/>
                <a:gd name="connsiteY177" fmla="*/ 369147 h 1073573"/>
                <a:gd name="connsiteX178" fmla="*/ 16934 w 1968475"/>
                <a:gd name="connsiteY178" fmla="*/ 392853 h 1073573"/>
                <a:gd name="connsiteX179" fmla="*/ 13547 w 1968475"/>
                <a:gd name="connsiteY179" fmla="*/ 406400 h 1073573"/>
                <a:gd name="connsiteX180" fmla="*/ 10160 w 1968475"/>
                <a:gd name="connsiteY180" fmla="*/ 416560 h 1073573"/>
                <a:gd name="connsiteX181" fmla="*/ 6774 w 1968475"/>
                <a:gd name="connsiteY181" fmla="*/ 430107 h 1073573"/>
                <a:gd name="connsiteX182" fmla="*/ 3387 w 1968475"/>
                <a:gd name="connsiteY182" fmla="*/ 440267 h 1073573"/>
                <a:gd name="connsiteX183" fmla="*/ 16934 w 1968475"/>
                <a:gd name="connsiteY183" fmla="*/ 443653 h 1073573"/>
                <a:gd name="connsiteX184" fmla="*/ 20320 w 1968475"/>
                <a:gd name="connsiteY184" fmla="*/ 450427 h 1073573"/>
                <a:gd name="connsiteX185" fmla="*/ 23707 w 1968475"/>
                <a:gd name="connsiteY185" fmla="*/ 457200 h 1073573"/>
                <a:gd name="connsiteX186" fmla="*/ 30480 w 1968475"/>
                <a:gd name="connsiteY186" fmla="*/ 460587 h 1073573"/>
                <a:gd name="connsiteX187" fmla="*/ 40640 w 1968475"/>
                <a:gd name="connsiteY187" fmla="*/ 474133 h 1073573"/>
                <a:gd name="connsiteX188" fmla="*/ 47414 w 1968475"/>
                <a:gd name="connsiteY188" fmla="*/ 474133 h 1073573"/>
                <a:gd name="connsiteX189" fmla="*/ 54187 w 1968475"/>
                <a:gd name="connsiteY189" fmla="*/ 463973 h 1073573"/>
                <a:gd name="connsiteX190" fmla="*/ 71120 w 1968475"/>
                <a:gd name="connsiteY190" fmla="*/ 460587 h 1073573"/>
                <a:gd name="connsiteX191" fmla="*/ 88054 w 1968475"/>
                <a:gd name="connsiteY191" fmla="*/ 460587 h 1073573"/>
                <a:gd name="connsiteX192" fmla="*/ 98214 w 1968475"/>
                <a:gd name="connsiteY192" fmla="*/ 460587 h 1073573"/>
                <a:gd name="connsiteX193" fmla="*/ 115147 w 1968475"/>
                <a:gd name="connsiteY193" fmla="*/ 463973 h 1073573"/>
                <a:gd name="connsiteX194" fmla="*/ 128694 w 1968475"/>
                <a:gd name="connsiteY194" fmla="*/ 470747 h 1073573"/>
                <a:gd name="connsiteX195" fmla="*/ 138854 w 1968475"/>
                <a:gd name="connsiteY195" fmla="*/ 480907 h 1073573"/>
                <a:gd name="connsiteX196" fmla="*/ 135467 w 1968475"/>
                <a:gd name="connsiteY196" fmla="*/ 491067 h 1073573"/>
                <a:gd name="connsiteX197" fmla="*/ 132080 w 1968475"/>
                <a:gd name="connsiteY197" fmla="*/ 504613 h 1073573"/>
                <a:gd name="connsiteX198" fmla="*/ 132080 w 1968475"/>
                <a:gd name="connsiteY198" fmla="*/ 504613 h 1073573"/>
                <a:gd name="connsiteX199" fmla="*/ 125307 w 1968475"/>
                <a:gd name="connsiteY199" fmla="*/ 524933 h 1073573"/>
                <a:gd name="connsiteX200" fmla="*/ 135467 w 1968475"/>
                <a:gd name="connsiteY200" fmla="*/ 552027 h 1073573"/>
                <a:gd name="connsiteX201" fmla="*/ 142240 w 1968475"/>
                <a:gd name="connsiteY201" fmla="*/ 555413 h 1073573"/>
                <a:gd name="connsiteX202" fmla="*/ 155787 w 1968475"/>
                <a:gd name="connsiteY202" fmla="*/ 555413 h 1073573"/>
                <a:gd name="connsiteX203" fmla="*/ 172720 w 1968475"/>
                <a:gd name="connsiteY203" fmla="*/ 555413 h 1073573"/>
                <a:gd name="connsiteX204" fmla="*/ 186267 w 1968475"/>
                <a:gd name="connsiteY204" fmla="*/ 541867 h 1073573"/>
                <a:gd name="connsiteX205" fmla="*/ 193040 w 1968475"/>
                <a:gd name="connsiteY205" fmla="*/ 535093 h 1073573"/>
                <a:gd name="connsiteX206" fmla="*/ 193040 w 1968475"/>
                <a:gd name="connsiteY206" fmla="*/ 531707 h 1073573"/>
                <a:gd name="connsiteX207" fmla="*/ 203200 w 1968475"/>
                <a:gd name="connsiteY207" fmla="*/ 531707 h 1073573"/>
                <a:gd name="connsiteX208" fmla="*/ 216747 w 1968475"/>
                <a:gd name="connsiteY208" fmla="*/ 531707 h 1073573"/>
                <a:gd name="connsiteX209" fmla="*/ 220134 w 1968475"/>
                <a:gd name="connsiteY209" fmla="*/ 538480 h 1073573"/>
                <a:gd name="connsiteX210" fmla="*/ 240454 w 1968475"/>
                <a:gd name="connsiteY210" fmla="*/ 545253 h 1073573"/>
                <a:gd name="connsiteX211" fmla="*/ 240454 w 1968475"/>
                <a:gd name="connsiteY211" fmla="*/ 555413 h 1073573"/>
                <a:gd name="connsiteX212" fmla="*/ 240454 w 1968475"/>
                <a:gd name="connsiteY212" fmla="*/ 565573 h 1073573"/>
                <a:gd name="connsiteX213" fmla="*/ 243840 w 1968475"/>
                <a:gd name="connsiteY213" fmla="*/ 575733 h 1073573"/>
                <a:gd name="connsiteX214" fmla="*/ 254000 w 1968475"/>
                <a:gd name="connsiteY214" fmla="*/ 592667 h 1073573"/>
                <a:gd name="connsiteX215" fmla="*/ 267547 w 1968475"/>
                <a:gd name="connsiteY215" fmla="*/ 602827 h 1073573"/>
                <a:gd name="connsiteX216" fmla="*/ 284480 w 1968475"/>
                <a:gd name="connsiteY216" fmla="*/ 612987 h 1073573"/>
                <a:gd name="connsiteX217" fmla="*/ 287867 w 1968475"/>
                <a:gd name="connsiteY217" fmla="*/ 623147 h 1073573"/>
                <a:gd name="connsiteX218" fmla="*/ 291254 w 1968475"/>
                <a:gd name="connsiteY218" fmla="*/ 629920 h 1073573"/>
                <a:gd name="connsiteX219" fmla="*/ 301414 w 1968475"/>
                <a:gd name="connsiteY219" fmla="*/ 633307 h 1073573"/>
                <a:gd name="connsiteX220" fmla="*/ 318347 w 1968475"/>
                <a:gd name="connsiteY220" fmla="*/ 633307 h 1073573"/>
                <a:gd name="connsiteX221" fmla="*/ 338667 w 1968475"/>
                <a:gd name="connsiteY221" fmla="*/ 646853 h 1073573"/>
                <a:gd name="connsiteX222" fmla="*/ 338667 w 1968475"/>
                <a:gd name="connsiteY222" fmla="*/ 663787 h 1073573"/>
                <a:gd name="connsiteX223" fmla="*/ 338667 w 1968475"/>
                <a:gd name="connsiteY223" fmla="*/ 663787 h 1073573"/>
                <a:gd name="connsiteX224" fmla="*/ 335280 w 1968475"/>
                <a:gd name="connsiteY224" fmla="*/ 697653 h 1073573"/>
                <a:gd name="connsiteX225" fmla="*/ 335280 w 1968475"/>
                <a:gd name="connsiteY225" fmla="*/ 717973 h 1073573"/>
                <a:gd name="connsiteX226" fmla="*/ 338667 w 1968475"/>
                <a:gd name="connsiteY226" fmla="*/ 728133 h 1073573"/>
                <a:gd name="connsiteX227" fmla="*/ 348827 w 1968475"/>
                <a:gd name="connsiteY227" fmla="*/ 731520 h 1073573"/>
                <a:gd name="connsiteX228" fmla="*/ 372534 w 1968475"/>
                <a:gd name="connsiteY228" fmla="*/ 731520 h 1073573"/>
                <a:gd name="connsiteX229" fmla="*/ 396240 w 1968475"/>
                <a:gd name="connsiteY229" fmla="*/ 734907 h 1073573"/>
                <a:gd name="connsiteX230" fmla="*/ 433494 w 1968475"/>
                <a:gd name="connsiteY230" fmla="*/ 745067 h 1073573"/>
                <a:gd name="connsiteX231" fmla="*/ 440267 w 1968475"/>
                <a:gd name="connsiteY231" fmla="*/ 758613 h 1073573"/>
                <a:gd name="connsiteX232" fmla="*/ 447040 w 1968475"/>
                <a:gd name="connsiteY232" fmla="*/ 778933 h 1073573"/>
                <a:gd name="connsiteX233" fmla="*/ 467360 w 1968475"/>
                <a:gd name="connsiteY233" fmla="*/ 806027 h 1073573"/>
                <a:gd name="connsiteX234" fmla="*/ 480907 w 1968475"/>
                <a:gd name="connsiteY234" fmla="*/ 833120 h 1073573"/>
                <a:gd name="connsiteX235" fmla="*/ 491067 w 1968475"/>
                <a:gd name="connsiteY235" fmla="*/ 846667 h 1073573"/>
                <a:gd name="connsiteX236" fmla="*/ 491067 w 1968475"/>
                <a:gd name="connsiteY236" fmla="*/ 863600 h 1073573"/>
                <a:gd name="connsiteX237" fmla="*/ 511387 w 1968475"/>
                <a:gd name="connsiteY237" fmla="*/ 924560 h 1073573"/>
                <a:gd name="connsiteX0" fmla="*/ 511387 w 1968475"/>
                <a:gd name="connsiteY0" fmla="*/ 924560 h 1073573"/>
                <a:gd name="connsiteX1" fmla="*/ 589280 w 1968475"/>
                <a:gd name="connsiteY1" fmla="*/ 934720 h 1073573"/>
                <a:gd name="connsiteX2" fmla="*/ 657014 w 1968475"/>
                <a:gd name="connsiteY2" fmla="*/ 938107 h 1073573"/>
                <a:gd name="connsiteX3" fmla="*/ 663787 w 1968475"/>
                <a:gd name="connsiteY3" fmla="*/ 944880 h 1073573"/>
                <a:gd name="connsiteX4" fmla="*/ 697654 w 1968475"/>
                <a:gd name="connsiteY4" fmla="*/ 985520 h 1073573"/>
                <a:gd name="connsiteX5" fmla="*/ 738294 w 1968475"/>
                <a:gd name="connsiteY5" fmla="*/ 1026160 h 1073573"/>
                <a:gd name="connsiteX6" fmla="*/ 755227 w 1968475"/>
                <a:gd name="connsiteY6" fmla="*/ 1049867 h 1073573"/>
                <a:gd name="connsiteX7" fmla="*/ 802640 w 1968475"/>
                <a:gd name="connsiteY7" fmla="*/ 1066800 h 1073573"/>
                <a:gd name="connsiteX8" fmla="*/ 839894 w 1968475"/>
                <a:gd name="connsiteY8" fmla="*/ 1073573 h 1073573"/>
                <a:gd name="connsiteX9" fmla="*/ 900854 w 1968475"/>
                <a:gd name="connsiteY9" fmla="*/ 1053253 h 1073573"/>
                <a:gd name="connsiteX10" fmla="*/ 917787 w 1968475"/>
                <a:gd name="connsiteY10" fmla="*/ 1036320 h 1073573"/>
                <a:gd name="connsiteX11" fmla="*/ 924560 w 1968475"/>
                <a:gd name="connsiteY11" fmla="*/ 1009227 h 1073573"/>
                <a:gd name="connsiteX12" fmla="*/ 927947 w 1968475"/>
                <a:gd name="connsiteY12" fmla="*/ 995680 h 1073573"/>
                <a:gd name="connsiteX13" fmla="*/ 968587 w 1968475"/>
                <a:gd name="connsiteY13" fmla="*/ 971973 h 1073573"/>
                <a:gd name="connsiteX14" fmla="*/ 982134 w 1968475"/>
                <a:gd name="connsiteY14" fmla="*/ 965200 h 1073573"/>
                <a:gd name="connsiteX15" fmla="*/ 1005840 w 1968475"/>
                <a:gd name="connsiteY15" fmla="*/ 965200 h 1073573"/>
                <a:gd name="connsiteX16" fmla="*/ 1043094 w 1968475"/>
                <a:gd name="connsiteY16" fmla="*/ 944880 h 1073573"/>
                <a:gd name="connsiteX17" fmla="*/ 1060027 w 1968475"/>
                <a:gd name="connsiteY17" fmla="*/ 921173 h 1073573"/>
                <a:gd name="connsiteX18" fmla="*/ 1063414 w 1968475"/>
                <a:gd name="connsiteY18" fmla="*/ 894080 h 1073573"/>
                <a:gd name="connsiteX19" fmla="*/ 1090507 w 1968475"/>
                <a:gd name="connsiteY19" fmla="*/ 836507 h 1073573"/>
                <a:gd name="connsiteX20" fmla="*/ 1090507 w 1968475"/>
                <a:gd name="connsiteY20" fmla="*/ 806027 h 1073573"/>
                <a:gd name="connsiteX21" fmla="*/ 1104054 w 1968475"/>
                <a:gd name="connsiteY21" fmla="*/ 792480 h 1073573"/>
                <a:gd name="connsiteX22" fmla="*/ 1127760 w 1968475"/>
                <a:gd name="connsiteY22" fmla="*/ 782320 h 1073573"/>
                <a:gd name="connsiteX23" fmla="*/ 1154854 w 1968475"/>
                <a:gd name="connsiteY23" fmla="*/ 778933 h 1073573"/>
                <a:gd name="connsiteX24" fmla="*/ 1181947 w 1968475"/>
                <a:gd name="connsiteY24" fmla="*/ 755227 h 1073573"/>
                <a:gd name="connsiteX25" fmla="*/ 1205654 w 1968475"/>
                <a:gd name="connsiteY25" fmla="*/ 714587 h 1073573"/>
                <a:gd name="connsiteX26" fmla="*/ 1229360 w 1968475"/>
                <a:gd name="connsiteY26" fmla="*/ 673947 h 1073573"/>
                <a:gd name="connsiteX27" fmla="*/ 1236134 w 1968475"/>
                <a:gd name="connsiteY27" fmla="*/ 660400 h 1073573"/>
                <a:gd name="connsiteX28" fmla="*/ 1249680 w 1968475"/>
                <a:gd name="connsiteY28" fmla="*/ 657013 h 1073573"/>
                <a:gd name="connsiteX29" fmla="*/ 1293707 w 1968475"/>
                <a:gd name="connsiteY29" fmla="*/ 663787 h 1073573"/>
                <a:gd name="connsiteX30" fmla="*/ 1307254 w 1968475"/>
                <a:gd name="connsiteY30" fmla="*/ 677333 h 1073573"/>
                <a:gd name="connsiteX31" fmla="*/ 1314027 w 1968475"/>
                <a:gd name="connsiteY31" fmla="*/ 697653 h 1073573"/>
                <a:gd name="connsiteX32" fmla="*/ 1317414 w 1968475"/>
                <a:gd name="connsiteY32" fmla="*/ 714587 h 1073573"/>
                <a:gd name="connsiteX33" fmla="*/ 1320800 w 1968475"/>
                <a:gd name="connsiteY33" fmla="*/ 717973 h 1073573"/>
                <a:gd name="connsiteX34" fmla="*/ 1405467 w 1968475"/>
                <a:gd name="connsiteY34" fmla="*/ 717973 h 1073573"/>
                <a:gd name="connsiteX35" fmla="*/ 1422400 w 1968475"/>
                <a:gd name="connsiteY35" fmla="*/ 711200 h 1073573"/>
                <a:gd name="connsiteX36" fmla="*/ 1425787 w 1968475"/>
                <a:gd name="connsiteY36" fmla="*/ 697653 h 1073573"/>
                <a:gd name="connsiteX37" fmla="*/ 1425787 w 1968475"/>
                <a:gd name="connsiteY37" fmla="*/ 687493 h 1073573"/>
                <a:gd name="connsiteX38" fmla="*/ 1432560 w 1968475"/>
                <a:gd name="connsiteY38" fmla="*/ 680720 h 1073573"/>
                <a:gd name="connsiteX39" fmla="*/ 1459654 w 1968475"/>
                <a:gd name="connsiteY39" fmla="*/ 673947 h 1073573"/>
                <a:gd name="connsiteX40" fmla="*/ 1476587 w 1968475"/>
                <a:gd name="connsiteY40" fmla="*/ 677333 h 1073573"/>
                <a:gd name="connsiteX41" fmla="*/ 1496907 w 1968475"/>
                <a:gd name="connsiteY41" fmla="*/ 680720 h 1073573"/>
                <a:gd name="connsiteX42" fmla="*/ 1517227 w 1968475"/>
                <a:gd name="connsiteY42" fmla="*/ 697653 h 1073573"/>
                <a:gd name="connsiteX43" fmla="*/ 1544320 w 1968475"/>
                <a:gd name="connsiteY43" fmla="*/ 711200 h 1073573"/>
                <a:gd name="connsiteX44" fmla="*/ 1564640 w 1968475"/>
                <a:gd name="connsiteY44" fmla="*/ 748453 h 1073573"/>
                <a:gd name="connsiteX45" fmla="*/ 1588347 w 1968475"/>
                <a:gd name="connsiteY45" fmla="*/ 768773 h 1073573"/>
                <a:gd name="connsiteX46" fmla="*/ 1618827 w 1968475"/>
                <a:gd name="connsiteY46" fmla="*/ 782320 h 1073573"/>
                <a:gd name="connsiteX47" fmla="*/ 1639147 w 1968475"/>
                <a:gd name="connsiteY47" fmla="*/ 782320 h 1073573"/>
                <a:gd name="connsiteX48" fmla="*/ 1656080 w 1968475"/>
                <a:gd name="connsiteY48" fmla="*/ 758613 h 1073573"/>
                <a:gd name="connsiteX49" fmla="*/ 1703494 w 1968475"/>
                <a:gd name="connsiteY49" fmla="*/ 711200 h 1073573"/>
                <a:gd name="connsiteX50" fmla="*/ 1713654 w 1968475"/>
                <a:gd name="connsiteY50" fmla="*/ 704427 h 1073573"/>
                <a:gd name="connsiteX51" fmla="*/ 1733974 w 1968475"/>
                <a:gd name="connsiteY51" fmla="*/ 701040 h 1073573"/>
                <a:gd name="connsiteX52" fmla="*/ 1788160 w 1968475"/>
                <a:gd name="connsiteY52" fmla="*/ 704427 h 1073573"/>
                <a:gd name="connsiteX53" fmla="*/ 1822027 w 1968475"/>
                <a:gd name="connsiteY53" fmla="*/ 704427 h 1073573"/>
                <a:gd name="connsiteX54" fmla="*/ 1845734 w 1968475"/>
                <a:gd name="connsiteY54" fmla="*/ 704427 h 1073573"/>
                <a:gd name="connsiteX55" fmla="*/ 1859280 w 1968475"/>
                <a:gd name="connsiteY55" fmla="*/ 701040 h 1073573"/>
                <a:gd name="connsiteX56" fmla="*/ 1876214 w 1968475"/>
                <a:gd name="connsiteY56" fmla="*/ 677333 h 1073573"/>
                <a:gd name="connsiteX57" fmla="*/ 1889760 w 1968475"/>
                <a:gd name="connsiteY57" fmla="*/ 646853 h 1073573"/>
                <a:gd name="connsiteX58" fmla="*/ 1893147 w 1968475"/>
                <a:gd name="connsiteY58" fmla="*/ 633307 h 1073573"/>
                <a:gd name="connsiteX59" fmla="*/ 1906694 w 1968475"/>
                <a:gd name="connsiteY59" fmla="*/ 629920 h 1073573"/>
                <a:gd name="connsiteX60" fmla="*/ 1910080 w 1968475"/>
                <a:gd name="connsiteY60" fmla="*/ 612987 h 1073573"/>
                <a:gd name="connsiteX61" fmla="*/ 1930400 w 1968475"/>
                <a:gd name="connsiteY61" fmla="*/ 589280 h 1073573"/>
                <a:gd name="connsiteX62" fmla="*/ 1960880 w 1968475"/>
                <a:gd name="connsiteY62" fmla="*/ 572347 h 1073573"/>
                <a:gd name="connsiteX63" fmla="*/ 1960213 w 1968475"/>
                <a:gd name="connsiteY63" fmla="*/ 571567 h 1073573"/>
                <a:gd name="connsiteX64" fmla="*/ 1968475 w 1968475"/>
                <a:gd name="connsiteY64" fmla="*/ 564620 h 1073573"/>
                <a:gd name="connsiteX65" fmla="*/ 1919094 w 1968475"/>
                <a:gd name="connsiteY65" fmla="*/ 543909 h 1073573"/>
                <a:gd name="connsiteX66" fmla="*/ 1883642 w 1968475"/>
                <a:gd name="connsiteY66" fmla="*/ 500534 h 1073573"/>
                <a:gd name="connsiteX67" fmla="*/ 1861375 w 1968475"/>
                <a:gd name="connsiteY67" fmla="*/ 453001 h 1073573"/>
                <a:gd name="connsiteX68" fmla="*/ 1862549 w 1968475"/>
                <a:gd name="connsiteY68" fmla="*/ 386255 h 1073573"/>
                <a:gd name="connsiteX69" fmla="*/ 1850852 w 1968475"/>
                <a:gd name="connsiteY69" fmla="*/ 340925 h 1073573"/>
                <a:gd name="connsiteX70" fmla="*/ 1807114 w 1968475"/>
                <a:gd name="connsiteY70" fmla="*/ 331721 h 1073573"/>
                <a:gd name="connsiteX71" fmla="*/ 1722209 w 1968475"/>
                <a:gd name="connsiteY71" fmla="*/ 296531 h 1073573"/>
                <a:gd name="connsiteX72" fmla="*/ 1648641 w 1968475"/>
                <a:gd name="connsiteY72" fmla="*/ 267721 h 1073573"/>
                <a:gd name="connsiteX73" fmla="*/ 1639968 w 1968475"/>
                <a:gd name="connsiteY73" fmla="*/ 240715 h 1073573"/>
                <a:gd name="connsiteX74" fmla="*/ 1618807 w 1968475"/>
                <a:gd name="connsiteY74" fmla="*/ 171689 h 1073573"/>
                <a:gd name="connsiteX75" fmla="*/ 1647075 w 1968475"/>
                <a:gd name="connsiteY75" fmla="*/ 132341 h 1073573"/>
                <a:gd name="connsiteX76" fmla="*/ 1699696 w 1968475"/>
                <a:gd name="connsiteY76" fmla="*/ 63045 h 1073573"/>
                <a:gd name="connsiteX77" fmla="*/ 1691266 w 1968475"/>
                <a:gd name="connsiteY77" fmla="*/ 17183 h 1073573"/>
                <a:gd name="connsiteX78" fmla="*/ 1618827 w 1968475"/>
                <a:gd name="connsiteY78" fmla="*/ 0 h 1073573"/>
                <a:gd name="connsiteX79" fmla="*/ 1625600 w 1968475"/>
                <a:gd name="connsiteY79" fmla="*/ 16933 h 1073573"/>
                <a:gd name="connsiteX80" fmla="*/ 1615440 w 1968475"/>
                <a:gd name="connsiteY80" fmla="*/ 37253 h 1073573"/>
                <a:gd name="connsiteX81" fmla="*/ 1584960 w 1968475"/>
                <a:gd name="connsiteY81" fmla="*/ 54187 h 1073573"/>
                <a:gd name="connsiteX82" fmla="*/ 1540934 w 1968475"/>
                <a:gd name="connsiteY82" fmla="*/ 118533 h 1073573"/>
                <a:gd name="connsiteX83" fmla="*/ 1507067 w 1968475"/>
                <a:gd name="connsiteY83" fmla="*/ 128693 h 1073573"/>
                <a:gd name="connsiteX84" fmla="*/ 1513840 w 1968475"/>
                <a:gd name="connsiteY84" fmla="*/ 186267 h 1073573"/>
                <a:gd name="connsiteX85" fmla="*/ 1486747 w 1968475"/>
                <a:gd name="connsiteY85" fmla="*/ 216747 h 1073573"/>
                <a:gd name="connsiteX86" fmla="*/ 1486747 w 1968475"/>
                <a:gd name="connsiteY86" fmla="*/ 216747 h 1073573"/>
                <a:gd name="connsiteX87" fmla="*/ 1422400 w 1968475"/>
                <a:gd name="connsiteY87" fmla="*/ 250613 h 1073573"/>
                <a:gd name="connsiteX88" fmla="*/ 1405467 w 1968475"/>
                <a:gd name="connsiteY88" fmla="*/ 277707 h 1073573"/>
                <a:gd name="connsiteX89" fmla="*/ 1405467 w 1968475"/>
                <a:gd name="connsiteY89" fmla="*/ 277707 h 1073573"/>
                <a:gd name="connsiteX90" fmla="*/ 1398694 w 1968475"/>
                <a:gd name="connsiteY90" fmla="*/ 314960 h 1073573"/>
                <a:gd name="connsiteX91" fmla="*/ 1395307 w 1968475"/>
                <a:gd name="connsiteY91" fmla="*/ 338667 h 1073573"/>
                <a:gd name="connsiteX92" fmla="*/ 1371600 w 1968475"/>
                <a:gd name="connsiteY92" fmla="*/ 358987 h 1073573"/>
                <a:gd name="connsiteX93" fmla="*/ 1347894 w 1968475"/>
                <a:gd name="connsiteY93" fmla="*/ 382693 h 1073573"/>
                <a:gd name="connsiteX94" fmla="*/ 1337734 w 1968475"/>
                <a:gd name="connsiteY94" fmla="*/ 403013 h 1073573"/>
                <a:gd name="connsiteX95" fmla="*/ 1334347 w 1968475"/>
                <a:gd name="connsiteY95" fmla="*/ 440267 h 1073573"/>
                <a:gd name="connsiteX96" fmla="*/ 1344507 w 1968475"/>
                <a:gd name="connsiteY96" fmla="*/ 474133 h 1073573"/>
                <a:gd name="connsiteX97" fmla="*/ 1368214 w 1968475"/>
                <a:gd name="connsiteY97" fmla="*/ 504613 h 1073573"/>
                <a:gd name="connsiteX98" fmla="*/ 1378374 w 1968475"/>
                <a:gd name="connsiteY98" fmla="*/ 524933 h 1073573"/>
                <a:gd name="connsiteX99" fmla="*/ 1374987 w 1968475"/>
                <a:gd name="connsiteY99" fmla="*/ 545253 h 1073573"/>
                <a:gd name="connsiteX100" fmla="*/ 1361440 w 1968475"/>
                <a:gd name="connsiteY100" fmla="*/ 562187 h 1073573"/>
                <a:gd name="connsiteX101" fmla="*/ 1341120 w 1968475"/>
                <a:gd name="connsiteY101" fmla="*/ 565573 h 1073573"/>
                <a:gd name="connsiteX102" fmla="*/ 1320800 w 1968475"/>
                <a:gd name="connsiteY102" fmla="*/ 572347 h 1073573"/>
                <a:gd name="connsiteX103" fmla="*/ 1290320 w 1968475"/>
                <a:gd name="connsiteY103" fmla="*/ 568960 h 1073573"/>
                <a:gd name="connsiteX104" fmla="*/ 1259840 w 1968475"/>
                <a:gd name="connsiteY104" fmla="*/ 548640 h 1073573"/>
                <a:gd name="connsiteX105" fmla="*/ 1239520 w 1968475"/>
                <a:gd name="connsiteY105" fmla="*/ 538480 h 1073573"/>
                <a:gd name="connsiteX106" fmla="*/ 1205654 w 1968475"/>
                <a:gd name="connsiteY106" fmla="*/ 535093 h 1073573"/>
                <a:gd name="connsiteX107" fmla="*/ 1185334 w 1968475"/>
                <a:gd name="connsiteY107" fmla="*/ 531707 h 1073573"/>
                <a:gd name="connsiteX108" fmla="*/ 1158240 w 1968475"/>
                <a:gd name="connsiteY108" fmla="*/ 524933 h 1073573"/>
                <a:gd name="connsiteX109" fmla="*/ 1124374 w 1968475"/>
                <a:gd name="connsiteY109" fmla="*/ 528320 h 1073573"/>
                <a:gd name="connsiteX110" fmla="*/ 1107440 w 1968475"/>
                <a:gd name="connsiteY110" fmla="*/ 565573 h 1073573"/>
                <a:gd name="connsiteX111" fmla="*/ 1090507 w 1968475"/>
                <a:gd name="connsiteY111" fmla="*/ 575733 h 1073573"/>
                <a:gd name="connsiteX112" fmla="*/ 1060027 w 1968475"/>
                <a:gd name="connsiteY112" fmla="*/ 579120 h 1073573"/>
                <a:gd name="connsiteX113" fmla="*/ 1019387 w 1968475"/>
                <a:gd name="connsiteY113" fmla="*/ 579120 h 1073573"/>
                <a:gd name="connsiteX114" fmla="*/ 982134 w 1968475"/>
                <a:gd name="connsiteY114" fmla="*/ 579120 h 1073573"/>
                <a:gd name="connsiteX115" fmla="*/ 951654 w 1968475"/>
                <a:gd name="connsiteY115" fmla="*/ 582507 h 1073573"/>
                <a:gd name="connsiteX116" fmla="*/ 924560 w 1968475"/>
                <a:gd name="connsiteY116" fmla="*/ 609600 h 1073573"/>
                <a:gd name="connsiteX117" fmla="*/ 900854 w 1968475"/>
                <a:gd name="connsiteY117" fmla="*/ 640080 h 1073573"/>
                <a:gd name="connsiteX118" fmla="*/ 890694 w 1968475"/>
                <a:gd name="connsiteY118" fmla="*/ 667173 h 1073573"/>
                <a:gd name="connsiteX119" fmla="*/ 850054 w 1968475"/>
                <a:gd name="connsiteY119" fmla="*/ 697653 h 1073573"/>
                <a:gd name="connsiteX120" fmla="*/ 802640 w 1968475"/>
                <a:gd name="connsiteY120" fmla="*/ 728133 h 1073573"/>
                <a:gd name="connsiteX121" fmla="*/ 785707 w 1968475"/>
                <a:gd name="connsiteY121" fmla="*/ 748453 h 1073573"/>
                <a:gd name="connsiteX122" fmla="*/ 778934 w 1968475"/>
                <a:gd name="connsiteY122" fmla="*/ 799253 h 1073573"/>
                <a:gd name="connsiteX123" fmla="*/ 775547 w 1968475"/>
                <a:gd name="connsiteY123" fmla="*/ 812800 h 1073573"/>
                <a:gd name="connsiteX124" fmla="*/ 755227 w 1968475"/>
                <a:gd name="connsiteY124" fmla="*/ 812800 h 1073573"/>
                <a:gd name="connsiteX125" fmla="*/ 738294 w 1968475"/>
                <a:gd name="connsiteY125" fmla="*/ 792480 h 1073573"/>
                <a:gd name="connsiteX126" fmla="*/ 738294 w 1968475"/>
                <a:gd name="connsiteY126" fmla="*/ 792480 h 1073573"/>
                <a:gd name="connsiteX127" fmla="*/ 714587 w 1968475"/>
                <a:gd name="connsiteY127" fmla="*/ 775547 h 1073573"/>
                <a:gd name="connsiteX128" fmla="*/ 721360 w 1968475"/>
                <a:gd name="connsiteY128" fmla="*/ 738293 h 1073573"/>
                <a:gd name="connsiteX129" fmla="*/ 721360 w 1968475"/>
                <a:gd name="connsiteY129" fmla="*/ 714587 h 1073573"/>
                <a:gd name="connsiteX130" fmla="*/ 721360 w 1968475"/>
                <a:gd name="connsiteY130" fmla="*/ 694267 h 1073573"/>
                <a:gd name="connsiteX131" fmla="*/ 717974 w 1968475"/>
                <a:gd name="connsiteY131" fmla="*/ 663787 h 1073573"/>
                <a:gd name="connsiteX132" fmla="*/ 707814 w 1968475"/>
                <a:gd name="connsiteY132" fmla="*/ 640080 h 1073573"/>
                <a:gd name="connsiteX133" fmla="*/ 711200 w 1968475"/>
                <a:gd name="connsiteY133" fmla="*/ 609600 h 1073573"/>
                <a:gd name="connsiteX134" fmla="*/ 707814 w 1968475"/>
                <a:gd name="connsiteY134" fmla="*/ 589280 h 1073573"/>
                <a:gd name="connsiteX135" fmla="*/ 697654 w 1968475"/>
                <a:gd name="connsiteY135" fmla="*/ 562187 h 1073573"/>
                <a:gd name="connsiteX136" fmla="*/ 687494 w 1968475"/>
                <a:gd name="connsiteY136" fmla="*/ 555413 h 1073573"/>
                <a:gd name="connsiteX137" fmla="*/ 657014 w 1968475"/>
                <a:gd name="connsiteY137" fmla="*/ 545253 h 1073573"/>
                <a:gd name="connsiteX138" fmla="*/ 602827 w 1968475"/>
                <a:gd name="connsiteY138" fmla="*/ 545253 h 1073573"/>
                <a:gd name="connsiteX139" fmla="*/ 565574 w 1968475"/>
                <a:gd name="connsiteY139" fmla="*/ 541867 h 1073573"/>
                <a:gd name="connsiteX140" fmla="*/ 538480 w 1968475"/>
                <a:gd name="connsiteY140" fmla="*/ 538480 h 1073573"/>
                <a:gd name="connsiteX141" fmla="*/ 538480 w 1968475"/>
                <a:gd name="connsiteY141" fmla="*/ 538480 h 1073573"/>
                <a:gd name="connsiteX142" fmla="*/ 494454 w 1968475"/>
                <a:gd name="connsiteY142" fmla="*/ 518160 h 1073573"/>
                <a:gd name="connsiteX143" fmla="*/ 474134 w 1968475"/>
                <a:gd name="connsiteY143" fmla="*/ 501227 h 1073573"/>
                <a:gd name="connsiteX144" fmla="*/ 467360 w 1968475"/>
                <a:gd name="connsiteY144" fmla="*/ 491067 h 1073573"/>
                <a:gd name="connsiteX145" fmla="*/ 423334 w 1968475"/>
                <a:gd name="connsiteY145" fmla="*/ 484293 h 1073573"/>
                <a:gd name="connsiteX146" fmla="*/ 389467 w 1968475"/>
                <a:gd name="connsiteY146" fmla="*/ 494453 h 1073573"/>
                <a:gd name="connsiteX147" fmla="*/ 362374 w 1968475"/>
                <a:gd name="connsiteY147" fmla="*/ 491067 h 1073573"/>
                <a:gd name="connsiteX148" fmla="*/ 335280 w 1968475"/>
                <a:gd name="connsiteY148" fmla="*/ 467360 h 1073573"/>
                <a:gd name="connsiteX149" fmla="*/ 308187 w 1968475"/>
                <a:gd name="connsiteY149" fmla="*/ 457200 h 1073573"/>
                <a:gd name="connsiteX150" fmla="*/ 274320 w 1968475"/>
                <a:gd name="connsiteY150" fmla="*/ 433493 h 1073573"/>
                <a:gd name="connsiteX151" fmla="*/ 264160 w 1968475"/>
                <a:gd name="connsiteY151" fmla="*/ 403013 h 1073573"/>
                <a:gd name="connsiteX152" fmla="*/ 243840 w 1968475"/>
                <a:gd name="connsiteY152" fmla="*/ 392853 h 1073573"/>
                <a:gd name="connsiteX153" fmla="*/ 223520 w 1968475"/>
                <a:gd name="connsiteY153" fmla="*/ 375920 h 1073573"/>
                <a:gd name="connsiteX154" fmla="*/ 203200 w 1968475"/>
                <a:gd name="connsiteY154" fmla="*/ 345440 h 1073573"/>
                <a:gd name="connsiteX155" fmla="*/ 203200 w 1968475"/>
                <a:gd name="connsiteY155" fmla="*/ 345440 h 1073573"/>
                <a:gd name="connsiteX156" fmla="*/ 172720 w 1968475"/>
                <a:gd name="connsiteY156" fmla="*/ 294640 h 1073573"/>
                <a:gd name="connsiteX157" fmla="*/ 152400 w 1968475"/>
                <a:gd name="connsiteY157" fmla="*/ 284480 h 1073573"/>
                <a:gd name="connsiteX158" fmla="*/ 135467 w 1968475"/>
                <a:gd name="connsiteY158" fmla="*/ 247227 h 1073573"/>
                <a:gd name="connsiteX159" fmla="*/ 125307 w 1968475"/>
                <a:gd name="connsiteY159" fmla="*/ 223520 h 1073573"/>
                <a:gd name="connsiteX160" fmla="*/ 111760 w 1968475"/>
                <a:gd name="connsiteY160" fmla="*/ 209973 h 1073573"/>
                <a:gd name="connsiteX161" fmla="*/ 84667 w 1968475"/>
                <a:gd name="connsiteY161" fmla="*/ 193040 h 1073573"/>
                <a:gd name="connsiteX162" fmla="*/ 64347 w 1968475"/>
                <a:gd name="connsiteY162" fmla="*/ 182880 h 1073573"/>
                <a:gd name="connsiteX163" fmla="*/ 47414 w 1968475"/>
                <a:gd name="connsiteY163" fmla="*/ 182880 h 1073573"/>
                <a:gd name="connsiteX164" fmla="*/ 37254 w 1968475"/>
                <a:gd name="connsiteY164" fmla="*/ 189653 h 1073573"/>
                <a:gd name="connsiteX165" fmla="*/ 30480 w 1968475"/>
                <a:gd name="connsiteY165" fmla="*/ 203200 h 1073573"/>
                <a:gd name="connsiteX166" fmla="*/ 27094 w 1968475"/>
                <a:gd name="connsiteY166" fmla="*/ 230293 h 1073573"/>
                <a:gd name="connsiteX167" fmla="*/ 16934 w 1968475"/>
                <a:gd name="connsiteY167" fmla="*/ 247227 h 1073573"/>
                <a:gd name="connsiteX168" fmla="*/ 6774 w 1968475"/>
                <a:gd name="connsiteY168" fmla="*/ 257387 h 1073573"/>
                <a:gd name="connsiteX169" fmla="*/ 3387 w 1968475"/>
                <a:gd name="connsiteY169" fmla="*/ 270933 h 1073573"/>
                <a:gd name="connsiteX170" fmla="*/ 0 w 1968475"/>
                <a:gd name="connsiteY170" fmla="*/ 284480 h 1073573"/>
                <a:gd name="connsiteX171" fmla="*/ 0 w 1968475"/>
                <a:gd name="connsiteY171" fmla="*/ 304800 h 1073573"/>
                <a:gd name="connsiteX172" fmla="*/ 0 w 1968475"/>
                <a:gd name="connsiteY172" fmla="*/ 328507 h 1073573"/>
                <a:gd name="connsiteX173" fmla="*/ 0 w 1968475"/>
                <a:gd name="connsiteY173" fmla="*/ 335280 h 1073573"/>
                <a:gd name="connsiteX174" fmla="*/ 13547 w 1968475"/>
                <a:gd name="connsiteY174" fmla="*/ 348827 h 1073573"/>
                <a:gd name="connsiteX175" fmla="*/ 13547 w 1968475"/>
                <a:gd name="connsiteY175" fmla="*/ 352213 h 1073573"/>
                <a:gd name="connsiteX176" fmla="*/ 20320 w 1968475"/>
                <a:gd name="connsiteY176" fmla="*/ 362373 h 1073573"/>
                <a:gd name="connsiteX177" fmla="*/ 13547 w 1968475"/>
                <a:gd name="connsiteY177" fmla="*/ 369147 h 1073573"/>
                <a:gd name="connsiteX178" fmla="*/ 16934 w 1968475"/>
                <a:gd name="connsiteY178" fmla="*/ 392853 h 1073573"/>
                <a:gd name="connsiteX179" fmla="*/ 13547 w 1968475"/>
                <a:gd name="connsiteY179" fmla="*/ 406400 h 1073573"/>
                <a:gd name="connsiteX180" fmla="*/ 10160 w 1968475"/>
                <a:gd name="connsiteY180" fmla="*/ 416560 h 1073573"/>
                <a:gd name="connsiteX181" fmla="*/ 6774 w 1968475"/>
                <a:gd name="connsiteY181" fmla="*/ 430107 h 1073573"/>
                <a:gd name="connsiteX182" fmla="*/ 3387 w 1968475"/>
                <a:gd name="connsiteY182" fmla="*/ 440267 h 1073573"/>
                <a:gd name="connsiteX183" fmla="*/ 16934 w 1968475"/>
                <a:gd name="connsiteY183" fmla="*/ 443653 h 1073573"/>
                <a:gd name="connsiteX184" fmla="*/ 20320 w 1968475"/>
                <a:gd name="connsiteY184" fmla="*/ 450427 h 1073573"/>
                <a:gd name="connsiteX185" fmla="*/ 23707 w 1968475"/>
                <a:gd name="connsiteY185" fmla="*/ 457200 h 1073573"/>
                <a:gd name="connsiteX186" fmla="*/ 30480 w 1968475"/>
                <a:gd name="connsiteY186" fmla="*/ 460587 h 1073573"/>
                <a:gd name="connsiteX187" fmla="*/ 40640 w 1968475"/>
                <a:gd name="connsiteY187" fmla="*/ 474133 h 1073573"/>
                <a:gd name="connsiteX188" fmla="*/ 47414 w 1968475"/>
                <a:gd name="connsiteY188" fmla="*/ 474133 h 1073573"/>
                <a:gd name="connsiteX189" fmla="*/ 54187 w 1968475"/>
                <a:gd name="connsiteY189" fmla="*/ 463973 h 1073573"/>
                <a:gd name="connsiteX190" fmla="*/ 71120 w 1968475"/>
                <a:gd name="connsiteY190" fmla="*/ 460587 h 1073573"/>
                <a:gd name="connsiteX191" fmla="*/ 88054 w 1968475"/>
                <a:gd name="connsiteY191" fmla="*/ 460587 h 1073573"/>
                <a:gd name="connsiteX192" fmla="*/ 98214 w 1968475"/>
                <a:gd name="connsiteY192" fmla="*/ 460587 h 1073573"/>
                <a:gd name="connsiteX193" fmla="*/ 115147 w 1968475"/>
                <a:gd name="connsiteY193" fmla="*/ 463973 h 1073573"/>
                <a:gd name="connsiteX194" fmla="*/ 128694 w 1968475"/>
                <a:gd name="connsiteY194" fmla="*/ 470747 h 1073573"/>
                <a:gd name="connsiteX195" fmla="*/ 138854 w 1968475"/>
                <a:gd name="connsiteY195" fmla="*/ 480907 h 1073573"/>
                <a:gd name="connsiteX196" fmla="*/ 135467 w 1968475"/>
                <a:gd name="connsiteY196" fmla="*/ 491067 h 1073573"/>
                <a:gd name="connsiteX197" fmla="*/ 132080 w 1968475"/>
                <a:gd name="connsiteY197" fmla="*/ 504613 h 1073573"/>
                <a:gd name="connsiteX198" fmla="*/ 132080 w 1968475"/>
                <a:gd name="connsiteY198" fmla="*/ 504613 h 1073573"/>
                <a:gd name="connsiteX199" fmla="*/ 125307 w 1968475"/>
                <a:gd name="connsiteY199" fmla="*/ 524933 h 1073573"/>
                <a:gd name="connsiteX200" fmla="*/ 135467 w 1968475"/>
                <a:gd name="connsiteY200" fmla="*/ 552027 h 1073573"/>
                <a:gd name="connsiteX201" fmla="*/ 142240 w 1968475"/>
                <a:gd name="connsiteY201" fmla="*/ 555413 h 1073573"/>
                <a:gd name="connsiteX202" fmla="*/ 155787 w 1968475"/>
                <a:gd name="connsiteY202" fmla="*/ 555413 h 1073573"/>
                <a:gd name="connsiteX203" fmla="*/ 172720 w 1968475"/>
                <a:gd name="connsiteY203" fmla="*/ 555413 h 1073573"/>
                <a:gd name="connsiteX204" fmla="*/ 186267 w 1968475"/>
                <a:gd name="connsiteY204" fmla="*/ 541867 h 1073573"/>
                <a:gd name="connsiteX205" fmla="*/ 193040 w 1968475"/>
                <a:gd name="connsiteY205" fmla="*/ 535093 h 1073573"/>
                <a:gd name="connsiteX206" fmla="*/ 193040 w 1968475"/>
                <a:gd name="connsiteY206" fmla="*/ 531707 h 1073573"/>
                <a:gd name="connsiteX207" fmla="*/ 203200 w 1968475"/>
                <a:gd name="connsiteY207" fmla="*/ 531707 h 1073573"/>
                <a:gd name="connsiteX208" fmla="*/ 216747 w 1968475"/>
                <a:gd name="connsiteY208" fmla="*/ 531707 h 1073573"/>
                <a:gd name="connsiteX209" fmla="*/ 220134 w 1968475"/>
                <a:gd name="connsiteY209" fmla="*/ 538480 h 1073573"/>
                <a:gd name="connsiteX210" fmla="*/ 240454 w 1968475"/>
                <a:gd name="connsiteY210" fmla="*/ 545253 h 1073573"/>
                <a:gd name="connsiteX211" fmla="*/ 240454 w 1968475"/>
                <a:gd name="connsiteY211" fmla="*/ 555413 h 1073573"/>
                <a:gd name="connsiteX212" fmla="*/ 240454 w 1968475"/>
                <a:gd name="connsiteY212" fmla="*/ 565573 h 1073573"/>
                <a:gd name="connsiteX213" fmla="*/ 243840 w 1968475"/>
                <a:gd name="connsiteY213" fmla="*/ 575733 h 1073573"/>
                <a:gd name="connsiteX214" fmla="*/ 254000 w 1968475"/>
                <a:gd name="connsiteY214" fmla="*/ 592667 h 1073573"/>
                <a:gd name="connsiteX215" fmla="*/ 267547 w 1968475"/>
                <a:gd name="connsiteY215" fmla="*/ 602827 h 1073573"/>
                <a:gd name="connsiteX216" fmla="*/ 284480 w 1968475"/>
                <a:gd name="connsiteY216" fmla="*/ 612987 h 1073573"/>
                <a:gd name="connsiteX217" fmla="*/ 287867 w 1968475"/>
                <a:gd name="connsiteY217" fmla="*/ 623147 h 1073573"/>
                <a:gd name="connsiteX218" fmla="*/ 291254 w 1968475"/>
                <a:gd name="connsiteY218" fmla="*/ 629920 h 1073573"/>
                <a:gd name="connsiteX219" fmla="*/ 301414 w 1968475"/>
                <a:gd name="connsiteY219" fmla="*/ 633307 h 1073573"/>
                <a:gd name="connsiteX220" fmla="*/ 318347 w 1968475"/>
                <a:gd name="connsiteY220" fmla="*/ 633307 h 1073573"/>
                <a:gd name="connsiteX221" fmla="*/ 338667 w 1968475"/>
                <a:gd name="connsiteY221" fmla="*/ 646853 h 1073573"/>
                <a:gd name="connsiteX222" fmla="*/ 338667 w 1968475"/>
                <a:gd name="connsiteY222" fmla="*/ 663787 h 1073573"/>
                <a:gd name="connsiteX223" fmla="*/ 338667 w 1968475"/>
                <a:gd name="connsiteY223" fmla="*/ 663787 h 1073573"/>
                <a:gd name="connsiteX224" fmla="*/ 335280 w 1968475"/>
                <a:gd name="connsiteY224" fmla="*/ 697653 h 1073573"/>
                <a:gd name="connsiteX225" fmla="*/ 335280 w 1968475"/>
                <a:gd name="connsiteY225" fmla="*/ 717973 h 1073573"/>
                <a:gd name="connsiteX226" fmla="*/ 338667 w 1968475"/>
                <a:gd name="connsiteY226" fmla="*/ 728133 h 1073573"/>
                <a:gd name="connsiteX227" fmla="*/ 348827 w 1968475"/>
                <a:gd name="connsiteY227" fmla="*/ 731520 h 1073573"/>
                <a:gd name="connsiteX228" fmla="*/ 372534 w 1968475"/>
                <a:gd name="connsiteY228" fmla="*/ 731520 h 1073573"/>
                <a:gd name="connsiteX229" fmla="*/ 396240 w 1968475"/>
                <a:gd name="connsiteY229" fmla="*/ 734907 h 1073573"/>
                <a:gd name="connsiteX230" fmla="*/ 433494 w 1968475"/>
                <a:gd name="connsiteY230" fmla="*/ 745067 h 1073573"/>
                <a:gd name="connsiteX231" fmla="*/ 440267 w 1968475"/>
                <a:gd name="connsiteY231" fmla="*/ 758613 h 1073573"/>
                <a:gd name="connsiteX232" fmla="*/ 447040 w 1968475"/>
                <a:gd name="connsiteY232" fmla="*/ 778933 h 1073573"/>
                <a:gd name="connsiteX233" fmla="*/ 467360 w 1968475"/>
                <a:gd name="connsiteY233" fmla="*/ 806027 h 1073573"/>
                <a:gd name="connsiteX234" fmla="*/ 480907 w 1968475"/>
                <a:gd name="connsiteY234" fmla="*/ 833120 h 1073573"/>
                <a:gd name="connsiteX235" fmla="*/ 491067 w 1968475"/>
                <a:gd name="connsiteY235" fmla="*/ 846667 h 1073573"/>
                <a:gd name="connsiteX236" fmla="*/ 491067 w 1968475"/>
                <a:gd name="connsiteY236" fmla="*/ 863600 h 1073573"/>
                <a:gd name="connsiteX237" fmla="*/ 511387 w 1968475"/>
                <a:gd name="connsiteY237" fmla="*/ 924560 h 107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1968475" h="1073573">
                  <a:moveTo>
                    <a:pt x="511387" y="924560"/>
                  </a:moveTo>
                  <a:lnTo>
                    <a:pt x="589280" y="934720"/>
                  </a:lnTo>
                  <a:lnTo>
                    <a:pt x="657014" y="938107"/>
                  </a:lnTo>
                  <a:lnTo>
                    <a:pt x="663787" y="944880"/>
                  </a:lnTo>
                  <a:lnTo>
                    <a:pt x="697654" y="985520"/>
                  </a:lnTo>
                  <a:lnTo>
                    <a:pt x="738294" y="1026160"/>
                  </a:lnTo>
                  <a:lnTo>
                    <a:pt x="755227" y="1049867"/>
                  </a:lnTo>
                  <a:lnTo>
                    <a:pt x="802640" y="1066800"/>
                  </a:lnTo>
                  <a:lnTo>
                    <a:pt x="839894" y="1073573"/>
                  </a:lnTo>
                  <a:lnTo>
                    <a:pt x="900854" y="1053253"/>
                  </a:lnTo>
                  <a:lnTo>
                    <a:pt x="917787" y="1036320"/>
                  </a:lnTo>
                  <a:lnTo>
                    <a:pt x="924560" y="1009227"/>
                  </a:lnTo>
                  <a:lnTo>
                    <a:pt x="927947" y="995680"/>
                  </a:lnTo>
                  <a:lnTo>
                    <a:pt x="968587" y="971973"/>
                  </a:lnTo>
                  <a:lnTo>
                    <a:pt x="982134" y="965200"/>
                  </a:lnTo>
                  <a:lnTo>
                    <a:pt x="1005840" y="965200"/>
                  </a:lnTo>
                  <a:lnTo>
                    <a:pt x="1043094" y="944880"/>
                  </a:lnTo>
                  <a:lnTo>
                    <a:pt x="1060027" y="921173"/>
                  </a:lnTo>
                  <a:lnTo>
                    <a:pt x="1063414" y="894080"/>
                  </a:lnTo>
                  <a:lnTo>
                    <a:pt x="1090507" y="836507"/>
                  </a:lnTo>
                  <a:lnTo>
                    <a:pt x="1090507" y="806027"/>
                  </a:lnTo>
                  <a:lnTo>
                    <a:pt x="1104054" y="792480"/>
                  </a:lnTo>
                  <a:lnTo>
                    <a:pt x="1127760" y="782320"/>
                  </a:lnTo>
                  <a:lnTo>
                    <a:pt x="1154854" y="778933"/>
                  </a:lnTo>
                  <a:lnTo>
                    <a:pt x="1181947" y="755227"/>
                  </a:lnTo>
                  <a:lnTo>
                    <a:pt x="1205654" y="714587"/>
                  </a:lnTo>
                  <a:lnTo>
                    <a:pt x="1229360" y="673947"/>
                  </a:lnTo>
                  <a:lnTo>
                    <a:pt x="1236134" y="660400"/>
                  </a:lnTo>
                  <a:lnTo>
                    <a:pt x="1249680" y="657013"/>
                  </a:lnTo>
                  <a:lnTo>
                    <a:pt x="1293707" y="663787"/>
                  </a:lnTo>
                  <a:lnTo>
                    <a:pt x="1307254" y="677333"/>
                  </a:lnTo>
                  <a:lnTo>
                    <a:pt x="1314027" y="697653"/>
                  </a:lnTo>
                  <a:lnTo>
                    <a:pt x="1317414" y="714587"/>
                  </a:lnTo>
                  <a:lnTo>
                    <a:pt x="1320800" y="717973"/>
                  </a:lnTo>
                  <a:lnTo>
                    <a:pt x="1405467" y="717973"/>
                  </a:lnTo>
                  <a:lnTo>
                    <a:pt x="1422400" y="711200"/>
                  </a:lnTo>
                  <a:lnTo>
                    <a:pt x="1425787" y="697653"/>
                  </a:lnTo>
                  <a:lnTo>
                    <a:pt x="1425787" y="687493"/>
                  </a:lnTo>
                  <a:lnTo>
                    <a:pt x="1432560" y="680720"/>
                  </a:lnTo>
                  <a:lnTo>
                    <a:pt x="1459654" y="673947"/>
                  </a:lnTo>
                  <a:lnTo>
                    <a:pt x="1476587" y="677333"/>
                  </a:lnTo>
                  <a:lnTo>
                    <a:pt x="1496907" y="680720"/>
                  </a:lnTo>
                  <a:lnTo>
                    <a:pt x="1517227" y="697653"/>
                  </a:lnTo>
                  <a:lnTo>
                    <a:pt x="1544320" y="711200"/>
                  </a:lnTo>
                  <a:lnTo>
                    <a:pt x="1564640" y="748453"/>
                  </a:lnTo>
                  <a:lnTo>
                    <a:pt x="1588347" y="768773"/>
                  </a:lnTo>
                  <a:lnTo>
                    <a:pt x="1618827" y="782320"/>
                  </a:lnTo>
                  <a:lnTo>
                    <a:pt x="1639147" y="782320"/>
                  </a:lnTo>
                  <a:lnTo>
                    <a:pt x="1656080" y="758613"/>
                  </a:lnTo>
                  <a:lnTo>
                    <a:pt x="1703494" y="711200"/>
                  </a:lnTo>
                  <a:lnTo>
                    <a:pt x="1713654" y="704427"/>
                  </a:lnTo>
                  <a:lnTo>
                    <a:pt x="1733974" y="701040"/>
                  </a:lnTo>
                  <a:lnTo>
                    <a:pt x="1788160" y="704427"/>
                  </a:lnTo>
                  <a:lnTo>
                    <a:pt x="1822027" y="704427"/>
                  </a:lnTo>
                  <a:lnTo>
                    <a:pt x="1845734" y="704427"/>
                  </a:lnTo>
                  <a:lnTo>
                    <a:pt x="1859280" y="701040"/>
                  </a:lnTo>
                  <a:lnTo>
                    <a:pt x="1876214" y="677333"/>
                  </a:lnTo>
                  <a:lnTo>
                    <a:pt x="1889760" y="646853"/>
                  </a:lnTo>
                  <a:lnTo>
                    <a:pt x="1893147" y="633307"/>
                  </a:lnTo>
                  <a:lnTo>
                    <a:pt x="1906694" y="629920"/>
                  </a:lnTo>
                  <a:lnTo>
                    <a:pt x="1910080" y="612987"/>
                  </a:lnTo>
                  <a:lnTo>
                    <a:pt x="1930400" y="589280"/>
                  </a:lnTo>
                  <a:lnTo>
                    <a:pt x="1960880" y="572347"/>
                  </a:lnTo>
                  <a:lnTo>
                    <a:pt x="1960213" y="571567"/>
                  </a:lnTo>
                  <a:lnTo>
                    <a:pt x="1968475" y="564620"/>
                  </a:lnTo>
                  <a:lnTo>
                    <a:pt x="1919094" y="543909"/>
                  </a:lnTo>
                  <a:lnTo>
                    <a:pt x="1883642" y="500534"/>
                  </a:lnTo>
                  <a:lnTo>
                    <a:pt x="1861375" y="453001"/>
                  </a:lnTo>
                  <a:cubicBezTo>
                    <a:pt x="1861766" y="430752"/>
                    <a:pt x="1862158" y="408504"/>
                    <a:pt x="1862549" y="386255"/>
                  </a:cubicBezTo>
                  <a:lnTo>
                    <a:pt x="1850852" y="340925"/>
                  </a:lnTo>
                  <a:lnTo>
                    <a:pt x="1807114" y="331721"/>
                  </a:lnTo>
                  <a:lnTo>
                    <a:pt x="1722209" y="296531"/>
                  </a:lnTo>
                  <a:lnTo>
                    <a:pt x="1648641" y="267721"/>
                  </a:lnTo>
                  <a:lnTo>
                    <a:pt x="1639968" y="240715"/>
                  </a:lnTo>
                  <a:lnTo>
                    <a:pt x="1618807" y="171689"/>
                  </a:lnTo>
                  <a:cubicBezTo>
                    <a:pt x="1614419" y="134964"/>
                    <a:pt x="1637652" y="145457"/>
                    <a:pt x="1647075" y="132341"/>
                  </a:cubicBezTo>
                  <a:cubicBezTo>
                    <a:pt x="1696233" y="112922"/>
                    <a:pt x="1692331" y="82238"/>
                    <a:pt x="1699696" y="63045"/>
                  </a:cubicBezTo>
                  <a:lnTo>
                    <a:pt x="1691266" y="17183"/>
                  </a:lnTo>
                  <a:cubicBezTo>
                    <a:pt x="1694741" y="-7432"/>
                    <a:pt x="1642973" y="5728"/>
                    <a:pt x="1618827" y="0"/>
                  </a:cubicBezTo>
                  <a:lnTo>
                    <a:pt x="1625600" y="16933"/>
                  </a:lnTo>
                  <a:lnTo>
                    <a:pt x="1615440" y="37253"/>
                  </a:lnTo>
                  <a:lnTo>
                    <a:pt x="1584960" y="54187"/>
                  </a:lnTo>
                  <a:lnTo>
                    <a:pt x="1540934" y="118533"/>
                  </a:lnTo>
                  <a:lnTo>
                    <a:pt x="1507067" y="128693"/>
                  </a:lnTo>
                  <a:lnTo>
                    <a:pt x="1513840" y="186267"/>
                  </a:lnTo>
                  <a:lnTo>
                    <a:pt x="1486747" y="216747"/>
                  </a:lnTo>
                  <a:lnTo>
                    <a:pt x="1486747" y="216747"/>
                  </a:lnTo>
                  <a:lnTo>
                    <a:pt x="1422400" y="250613"/>
                  </a:lnTo>
                  <a:lnTo>
                    <a:pt x="1405467" y="277707"/>
                  </a:lnTo>
                  <a:lnTo>
                    <a:pt x="1405467" y="277707"/>
                  </a:lnTo>
                  <a:lnTo>
                    <a:pt x="1398694" y="314960"/>
                  </a:lnTo>
                  <a:lnTo>
                    <a:pt x="1395307" y="338667"/>
                  </a:lnTo>
                  <a:lnTo>
                    <a:pt x="1371600" y="358987"/>
                  </a:lnTo>
                  <a:lnTo>
                    <a:pt x="1347894" y="382693"/>
                  </a:lnTo>
                  <a:lnTo>
                    <a:pt x="1337734" y="403013"/>
                  </a:lnTo>
                  <a:lnTo>
                    <a:pt x="1334347" y="440267"/>
                  </a:lnTo>
                  <a:lnTo>
                    <a:pt x="1344507" y="474133"/>
                  </a:lnTo>
                  <a:lnTo>
                    <a:pt x="1368214" y="504613"/>
                  </a:lnTo>
                  <a:lnTo>
                    <a:pt x="1378374" y="524933"/>
                  </a:lnTo>
                  <a:lnTo>
                    <a:pt x="1374987" y="545253"/>
                  </a:lnTo>
                  <a:lnTo>
                    <a:pt x="1361440" y="562187"/>
                  </a:lnTo>
                  <a:lnTo>
                    <a:pt x="1341120" y="565573"/>
                  </a:lnTo>
                  <a:lnTo>
                    <a:pt x="1320800" y="572347"/>
                  </a:lnTo>
                  <a:lnTo>
                    <a:pt x="1290320" y="568960"/>
                  </a:lnTo>
                  <a:lnTo>
                    <a:pt x="1259840" y="548640"/>
                  </a:lnTo>
                  <a:lnTo>
                    <a:pt x="1239520" y="538480"/>
                  </a:lnTo>
                  <a:lnTo>
                    <a:pt x="1205654" y="535093"/>
                  </a:lnTo>
                  <a:lnTo>
                    <a:pt x="1185334" y="531707"/>
                  </a:lnTo>
                  <a:lnTo>
                    <a:pt x="1158240" y="524933"/>
                  </a:lnTo>
                  <a:lnTo>
                    <a:pt x="1124374" y="528320"/>
                  </a:lnTo>
                  <a:lnTo>
                    <a:pt x="1107440" y="565573"/>
                  </a:lnTo>
                  <a:lnTo>
                    <a:pt x="1090507" y="575733"/>
                  </a:lnTo>
                  <a:lnTo>
                    <a:pt x="1060027" y="579120"/>
                  </a:lnTo>
                  <a:lnTo>
                    <a:pt x="1019387" y="579120"/>
                  </a:lnTo>
                  <a:lnTo>
                    <a:pt x="982134" y="579120"/>
                  </a:lnTo>
                  <a:lnTo>
                    <a:pt x="951654" y="582507"/>
                  </a:lnTo>
                  <a:lnTo>
                    <a:pt x="924560" y="609600"/>
                  </a:lnTo>
                  <a:lnTo>
                    <a:pt x="900854" y="640080"/>
                  </a:lnTo>
                  <a:lnTo>
                    <a:pt x="890694" y="667173"/>
                  </a:lnTo>
                  <a:lnTo>
                    <a:pt x="850054" y="697653"/>
                  </a:lnTo>
                  <a:lnTo>
                    <a:pt x="802640" y="728133"/>
                  </a:lnTo>
                  <a:lnTo>
                    <a:pt x="785707" y="748453"/>
                  </a:lnTo>
                  <a:lnTo>
                    <a:pt x="778934" y="799253"/>
                  </a:lnTo>
                  <a:lnTo>
                    <a:pt x="775547" y="812800"/>
                  </a:lnTo>
                  <a:lnTo>
                    <a:pt x="755227" y="812800"/>
                  </a:lnTo>
                  <a:lnTo>
                    <a:pt x="738294" y="792480"/>
                  </a:lnTo>
                  <a:lnTo>
                    <a:pt x="738294" y="792480"/>
                  </a:lnTo>
                  <a:lnTo>
                    <a:pt x="714587" y="775547"/>
                  </a:lnTo>
                  <a:lnTo>
                    <a:pt x="721360" y="738293"/>
                  </a:lnTo>
                  <a:lnTo>
                    <a:pt x="721360" y="714587"/>
                  </a:lnTo>
                  <a:lnTo>
                    <a:pt x="721360" y="694267"/>
                  </a:lnTo>
                  <a:lnTo>
                    <a:pt x="717974" y="663787"/>
                  </a:lnTo>
                  <a:lnTo>
                    <a:pt x="707814" y="640080"/>
                  </a:lnTo>
                  <a:lnTo>
                    <a:pt x="711200" y="609600"/>
                  </a:lnTo>
                  <a:lnTo>
                    <a:pt x="707814" y="589280"/>
                  </a:lnTo>
                  <a:lnTo>
                    <a:pt x="697654" y="562187"/>
                  </a:lnTo>
                  <a:lnTo>
                    <a:pt x="687494" y="555413"/>
                  </a:lnTo>
                  <a:lnTo>
                    <a:pt x="657014" y="545253"/>
                  </a:lnTo>
                  <a:lnTo>
                    <a:pt x="602827" y="545253"/>
                  </a:lnTo>
                  <a:lnTo>
                    <a:pt x="565574" y="541867"/>
                  </a:lnTo>
                  <a:lnTo>
                    <a:pt x="538480" y="538480"/>
                  </a:lnTo>
                  <a:lnTo>
                    <a:pt x="538480" y="538480"/>
                  </a:lnTo>
                  <a:lnTo>
                    <a:pt x="494454" y="518160"/>
                  </a:lnTo>
                  <a:lnTo>
                    <a:pt x="474134" y="501227"/>
                  </a:lnTo>
                  <a:lnTo>
                    <a:pt x="467360" y="491067"/>
                  </a:lnTo>
                  <a:lnTo>
                    <a:pt x="423334" y="484293"/>
                  </a:lnTo>
                  <a:lnTo>
                    <a:pt x="389467" y="494453"/>
                  </a:lnTo>
                  <a:lnTo>
                    <a:pt x="362374" y="491067"/>
                  </a:lnTo>
                  <a:lnTo>
                    <a:pt x="335280" y="467360"/>
                  </a:lnTo>
                  <a:lnTo>
                    <a:pt x="308187" y="457200"/>
                  </a:lnTo>
                  <a:lnTo>
                    <a:pt x="274320" y="433493"/>
                  </a:lnTo>
                  <a:lnTo>
                    <a:pt x="264160" y="403013"/>
                  </a:lnTo>
                  <a:lnTo>
                    <a:pt x="243840" y="392853"/>
                  </a:lnTo>
                  <a:lnTo>
                    <a:pt x="223520" y="375920"/>
                  </a:lnTo>
                  <a:lnTo>
                    <a:pt x="203200" y="345440"/>
                  </a:lnTo>
                  <a:lnTo>
                    <a:pt x="203200" y="345440"/>
                  </a:lnTo>
                  <a:lnTo>
                    <a:pt x="172720" y="294640"/>
                  </a:lnTo>
                  <a:lnTo>
                    <a:pt x="152400" y="284480"/>
                  </a:lnTo>
                  <a:lnTo>
                    <a:pt x="135467" y="247227"/>
                  </a:lnTo>
                  <a:lnTo>
                    <a:pt x="125307" y="223520"/>
                  </a:lnTo>
                  <a:lnTo>
                    <a:pt x="111760" y="209973"/>
                  </a:lnTo>
                  <a:lnTo>
                    <a:pt x="84667" y="193040"/>
                  </a:lnTo>
                  <a:lnTo>
                    <a:pt x="64347" y="182880"/>
                  </a:lnTo>
                  <a:lnTo>
                    <a:pt x="47414" y="182880"/>
                  </a:lnTo>
                  <a:lnTo>
                    <a:pt x="37254" y="189653"/>
                  </a:lnTo>
                  <a:lnTo>
                    <a:pt x="30480" y="203200"/>
                  </a:lnTo>
                  <a:lnTo>
                    <a:pt x="27094" y="230293"/>
                  </a:lnTo>
                  <a:lnTo>
                    <a:pt x="16934" y="247227"/>
                  </a:lnTo>
                  <a:lnTo>
                    <a:pt x="6774" y="257387"/>
                  </a:lnTo>
                  <a:lnTo>
                    <a:pt x="3387" y="270933"/>
                  </a:lnTo>
                  <a:lnTo>
                    <a:pt x="0" y="284480"/>
                  </a:lnTo>
                  <a:lnTo>
                    <a:pt x="0" y="304800"/>
                  </a:lnTo>
                  <a:lnTo>
                    <a:pt x="0" y="328507"/>
                  </a:lnTo>
                  <a:lnTo>
                    <a:pt x="0" y="335280"/>
                  </a:lnTo>
                  <a:lnTo>
                    <a:pt x="13547" y="348827"/>
                  </a:lnTo>
                  <a:lnTo>
                    <a:pt x="13547" y="352213"/>
                  </a:lnTo>
                  <a:lnTo>
                    <a:pt x="20320" y="362373"/>
                  </a:lnTo>
                  <a:lnTo>
                    <a:pt x="13547" y="369147"/>
                  </a:lnTo>
                  <a:lnTo>
                    <a:pt x="16934" y="392853"/>
                  </a:lnTo>
                  <a:lnTo>
                    <a:pt x="13547" y="406400"/>
                  </a:lnTo>
                  <a:lnTo>
                    <a:pt x="10160" y="416560"/>
                  </a:lnTo>
                  <a:lnTo>
                    <a:pt x="6774" y="430107"/>
                  </a:lnTo>
                  <a:lnTo>
                    <a:pt x="3387" y="440267"/>
                  </a:lnTo>
                  <a:lnTo>
                    <a:pt x="16934" y="443653"/>
                  </a:lnTo>
                  <a:lnTo>
                    <a:pt x="20320" y="450427"/>
                  </a:lnTo>
                  <a:lnTo>
                    <a:pt x="23707" y="457200"/>
                  </a:lnTo>
                  <a:lnTo>
                    <a:pt x="30480" y="460587"/>
                  </a:lnTo>
                  <a:lnTo>
                    <a:pt x="40640" y="474133"/>
                  </a:lnTo>
                  <a:lnTo>
                    <a:pt x="47414" y="474133"/>
                  </a:lnTo>
                  <a:lnTo>
                    <a:pt x="54187" y="463973"/>
                  </a:lnTo>
                  <a:lnTo>
                    <a:pt x="71120" y="460587"/>
                  </a:lnTo>
                  <a:lnTo>
                    <a:pt x="88054" y="460587"/>
                  </a:lnTo>
                  <a:lnTo>
                    <a:pt x="98214" y="460587"/>
                  </a:lnTo>
                  <a:lnTo>
                    <a:pt x="115147" y="463973"/>
                  </a:lnTo>
                  <a:lnTo>
                    <a:pt x="128694" y="470747"/>
                  </a:lnTo>
                  <a:lnTo>
                    <a:pt x="138854" y="480907"/>
                  </a:lnTo>
                  <a:lnTo>
                    <a:pt x="135467" y="491067"/>
                  </a:lnTo>
                  <a:lnTo>
                    <a:pt x="132080" y="504613"/>
                  </a:lnTo>
                  <a:lnTo>
                    <a:pt x="132080" y="504613"/>
                  </a:lnTo>
                  <a:lnTo>
                    <a:pt x="125307" y="524933"/>
                  </a:lnTo>
                  <a:lnTo>
                    <a:pt x="135467" y="552027"/>
                  </a:lnTo>
                  <a:lnTo>
                    <a:pt x="142240" y="555413"/>
                  </a:lnTo>
                  <a:lnTo>
                    <a:pt x="155787" y="555413"/>
                  </a:lnTo>
                  <a:lnTo>
                    <a:pt x="172720" y="555413"/>
                  </a:lnTo>
                  <a:lnTo>
                    <a:pt x="186267" y="541867"/>
                  </a:lnTo>
                  <a:lnTo>
                    <a:pt x="193040" y="535093"/>
                  </a:lnTo>
                  <a:lnTo>
                    <a:pt x="193040" y="531707"/>
                  </a:lnTo>
                  <a:lnTo>
                    <a:pt x="203200" y="531707"/>
                  </a:lnTo>
                  <a:lnTo>
                    <a:pt x="216747" y="531707"/>
                  </a:lnTo>
                  <a:lnTo>
                    <a:pt x="220134" y="538480"/>
                  </a:lnTo>
                  <a:lnTo>
                    <a:pt x="240454" y="545253"/>
                  </a:lnTo>
                  <a:lnTo>
                    <a:pt x="240454" y="555413"/>
                  </a:lnTo>
                  <a:lnTo>
                    <a:pt x="240454" y="565573"/>
                  </a:lnTo>
                  <a:lnTo>
                    <a:pt x="243840" y="575733"/>
                  </a:lnTo>
                  <a:lnTo>
                    <a:pt x="254000" y="592667"/>
                  </a:lnTo>
                  <a:lnTo>
                    <a:pt x="267547" y="602827"/>
                  </a:lnTo>
                  <a:lnTo>
                    <a:pt x="284480" y="612987"/>
                  </a:lnTo>
                  <a:lnTo>
                    <a:pt x="287867" y="623147"/>
                  </a:lnTo>
                  <a:lnTo>
                    <a:pt x="291254" y="629920"/>
                  </a:lnTo>
                  <a:lnTo>
                    <a:pt x="301414" y="633307"/>
                  </a:lnTo>
                  <a:lnTo>
                    <a:pt x="318347" y="633307"/>
                  </a:lnTo>
                  <a:lnTo>
                    <a:pt x="338667" y="646853"/>
                  </a:lnTo>
                  <a:lnTo>
                    <a:pt x="338667" y="663787"/>
                  </a:lnTo>
                  <a:lnTo>
                    <a:pt x="338667" y="663787"/>
                  </a:lnTo>
                  <a:lnTo>
                    <a:pt x="335280" y="697653"/>
                  </a:lnTo>
                  <a:lnTo>
                    <a:pt x="335280" y="717973"/>
                  </a:lnTo>
                  <a:lnTo>
                    <a:pt x="338667" y="728133"/>
                  </a:lnTo>
                  <a:lnTo>
                    <a:pt x="348827" y="731520"/>
                  </a:lnTo>
                  <a:lnTo>
                    <a:pt x="372534" y="731520"/>
                  </a:lnTo>
                  <a:lnTo>
                    <a:pt x="396240" y="734907"/>
                  </a:lnTo>
                  <a:lnTo>
                    <a:pt x="433494" y="745067"/>
                  </a:lnTo>
                  <a:lnTo>
                    <a:pt x="440267" y="758613"/>
                  </a:lnTo>
                  <a:lnTo>
                    <a:pt x="447040" y="778933"/>
                  </a:lnTo>
                  <a:lnTo>
                    <a:pt x="467360" y="806027"/>
                  </a:lnTo>
                  <a:lnTo>
                    <a:pt x="480907" y="833120"/>
                  </a:lnTo>
                  <a:lnTo>
                    <a:pt x="491067" y="846667"/>
                  </a:lnTo>
                  <a:lnTo>
                    <a:pt x="491067" y="863600"/>
                  </a:lnTo>
                  <a:lnTo>
                    <a:pt x="511387" y="924560"/>
                  </a:lnTo>
                  <a:close/>
                </a:path>
              </a:pathLst>
            </a:custGeom>
            <a:solidFill>
              <a:srgbClr val="00B050"/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Freeform 14"/>
            <p:cNvSpPr/>
            <p:nvPr/>
          </p:nvSpPr>
          <p:spPr>
            <a:xfrm>
              <a:off x="1766800" y="1692440"/>
              <a:ext cx="991518" cy="1366091"/>
            </a:xfrm>
            <a:custGeom>
              <a:avLst/>
              <a:gdLst>
                <a:gd name="connsiteX0" fmla="*/ 84462 w 991518"/>
                <a:gd name="connsiteY0" fmla="*/ 1086997 h 1366091"/>
                <a:gd name="connsiteX1" fmla="*/ 73446 w 991518"/>
                <a:gd name="connsiteY1" fmla="*/ 1142082 h 1366091"/>
                <a:gd name="connsiteX2" fmla="*/ 80790 w 991518"/>
                <a:gd name="connsiteY2" fmla="*/ 1153099 h 1366091"/>
                <a:gd name="connsiteX3" fmla="*/ 91807 w 991518"/>
                <a:gd name="connsiteY3" fmla="*/ 1175132 h 1366091"/>
                <a:gd name="connsiteX4" fmla="*/ 113841 w 991518"/>
                <a:gd name="connsiteY4" fmla="*/ 1193494 h 1366091"/>
                <a:gd name="connsiteX5" fmla="*/ 124858 w 991518"/>
                <a:gd name="connsiteY5" fmla="*/ 1204511 h 1366091"/>
                <a:gd name="connsiteX6" fmla="*/ 139547 w 991518"/>
                <a:gd name="connsiteY6" fmla="*/ 1204511 h 1366091"/>
                <a:gd name="connsiteX7" fmla="*/ 168925 w 991518"/>
                <a:gd name="connsiteY7" fmla="*/ 1200838 h 1366091"/>
                <a:gd name="connsiteX8" fmla="*/ 205648 w 991518"/>
                <a:gd name="connsiteY8" fmla="*/ 1200838 h 1366091"/>
                <a:gd name="connsiteX9" fmla="*/ 238699 w 991518"/>
                <a:gd name="connsiteY9" fmla="*/ 1193494 h 1366091"/>
                <a:gd name="connsiteX10" fmla="*/ 257060 w 991518"/>
                <a:gd name="connsiteY10" fmla="*/ 1197166 h 1366091"/>
                <a:gd name="connsiteX11" fmla="*/ 260732 w 991518"/>
                <a:gd name="connsiteY11" fmla="*/ 1208183 h 1366091"/>
                <a:gd name="connsiteX12" fmla="*/ 279094 w 991518"/>
                <a:gd name="connsiteY12" fmla="*/ 1219200 h 1366091"/>
                <a:gd name="connsiteX13" fmla="*/ 312144 w 991518"/>
                <a:gd name="connsiteY13" fmla="*/ 1219200 h 1366091"/>
                <a:gd name="connsiteX14" fmla="*/ 341523 w 991518"/>
                <a:gd name="connsiteY14" fmla="*/ 1200838 h 1366091"/>
                <a:gd name="connsiteX15" fmla="*/ 370901 w 991518"/>
                <a:gd name="connsiteY15" fmla="*/ 1182477 h 1366091"/>
                <a:gd name="connsiteX16" fmla="*/ 414968 w 991518"/>
                <a:gd name="connsiteY16" fmla="*/ 1160443 h 1366091"/>
                <a:gd name="connsiteX17" fmla="*/ 451691 w 991518"/>
                <a:gd name="connsiteY17" fmla="*/ 1171460 h 1366091"/>
                <a:gd name="connsiteX18" fmla="*/ 477397 w 991518"/>
                <a:gd name="connsiteY18" fmla="*/ 1171460 h 1366091"/>
                <a:gd name="connsiteX19" fmla="*/ 488414 w 991518"/>
                <a:gd name="connsiteY19" fmla="*/ 1178805 h 1366091"/>
                <a:gd name="connsiteX20" fmla="*/ 506776 w 991518"/>
                <a:gd name="connsiteY20" fmla="*/ 1204511 h 1366091"/>
                <a:gd name="connsiteX21" fmla="*/ 521465 w 991518"/>
                <a:gd name="connsiteY21" fmla="*/ 1233889 h 1366091"/>
                <a:gd name="connsiteX22" fmla="*/ 532482 w 991518"/>
                <a:gd name="connsiteY22" fmla="*/ 1266940 h 1366091"/>
                <a:gd name="connsiteX23" fmla="*/ 543499 w 991518"/>
                <a:gd name="connsiteY23" fmla="*/ 1292646 h 1366091"/>
                <a:gd name="connsiteX24" fmla="*/ 576549 w 991518"/>
                <a:gd name="connsiteY24" fmla="*/ 1314679 h 1366091"/>
                <a:gd name="connsiteX25" fmla="*/ 598583 w 991518"/>
                <a:gd name="connsiteY25" fmla="*/ 1318352 h 1366091"/>
                <a:gd name="connsiteX26" fmla="*/ 635306 w 991518"/>
                <a:gd name="connsiteY26" fmla="*/ 1318352 h 1366091"/>
                <a:gd name="connsiteX27" fmla="*/ 668356 w 991518"/>
                <a:gd name="connsiteY27" fmla="*/ 1318352 h 1366091"/>
                <a:gd name="connsiteX28" fmla="*/ 686718 w 991518"/>
                <a:gd name="connsiteY28" fmla="*/ 1318352 h 1366091"/>
                <a:gd name="connsiteX29" fmla="*/ 712424 w 991518"/>
                <a:gd name="connsiteY29" fmla="*/ 1340385 h 1366091"/>
                <a:gd name="connsiteX30" fmla="*/ 738130 w 991518"/>
                <a:gd name="connsiteY30" fmla="*/ 1351402 h 1366091"/>
                <a:gd name="connsiteX31" fmla="*/ 752819 w 991518"/>
                <a:gd name="connsiteY31" fmla="*/ 1351402 h 1366091"/>
                <a:gd name="connsiteX32" fmla="*/ 774853 w 991518"/>
                <a:gd name="connsiteY32" fmla="*/ 1344058 h 1366091"/>
                <a:gd name="connsiteX33" fmla="*/ 785870 w 991518"/>
                <a:gd name="connsiteY33" fmla="*/ 1329369 h 1366091"/>
                <a:gd name="connsiteX34" fmla="*/ 804231 w 991518"/>
                <a:gd name="connsiteY34" fmla="*/ 1329369 h 1366091"/>
                <a:gd name="connsiteX35" fmla="*/ 829937 w 991518"/>
                <a:gd name="connsiteY35" fmla="*/ 1329369 h 1366091"/>
                <a:gd name="connsiteX36" fmla="*/ 848299 w 991518"/>
                <a:gd name="connsiteY36" fmla="*/ 1329369 h 1366091"/>
                <a:gd name="connsiteX37" fmla="*/ 855643 w 991518"/>
                <a:gd name="connsiteY37" fmla="*/ 1340385 h 1366091"/>
                <a:gd name="connsiteX38" fmla="*/ 877677 w 991518"/>
                <a:gd name="connsiteY38" fmla="*/ 1351402 h 1366091"/>
                <a:gd name="connsiteX39" fmla="*/ 899711 w 991518"/>
                <a:gd name="connsiteY39" fmla="*/ 1362419 h 1366091"/>
                <a:gd name="connsiteX40" fmla="*/ 921744 w 991518"/>
                <a:gd name="connsiteY40" fmla="*/ 1366091 h 1366091"/>
                <a:gd name="connsiteX41" fmla="*/ 951123 w 991518"/>
                <a:gd name="connsiteY41" fmla="*/ 1355075 h 1366091"/>
                <a:gd name="connsiteX42" fmla="*/ 951123 w 991518"/>
                <a:gd name="connsiteY42" fmla="*/ 1336713 h 1366091"/>
                <a:gd name="connsiteX43" fmla="*/ 954795 w 991518"/>
                <a:gd name="connsiteY43" fmla="*/ 1325696 h 1366091"/>
                <a:gd name="connsiteX44" fmla="*/ 943778 w 991518"/>
                <a:gd name="connsiteY44" fmla="*/ 1307335 h 1366091"/>
                <a:gd name="connsiteX45" fmla="*/ 936434 w 991518"/>
                <a:gd name="connsiteY45" fmla="*/ 1296318 h 1366091"/>
                <a:gd name="connsiteX46" fmla="*/ 936434 w 991518"/>
                <a:gd name="connsiteY46" fmla="*/ 1281629 h 1366091"/>
                <a:gd name="connsiteX47" fmla="*/ 958467 w 991518"/>
                <a:gd name="connsiteY47" fmla="*/ 1252251 h 1366091"/>
                <a:gd name="connsiteX48" fmla="*/ 965812 w 991518"/>
                <a:gd name="connsiteY48" fmla="*/ 1237561 h 1366091"/>
                <a:gd name="connsiteX49" fmla="*/ 991518 w 991518"/>
                <a:gd name="connsiteY49" fmla="*/ 1222872 h 1366091"/>
                <a:gd name="connsiteX50" fmla="*/ 991518 w 991518"/>
                <a:gd name="connsiteY50" fmla="*/ 1200838 h 1366091"/>
                <a:gd name="connsiteX51" fmla="*/ 991518 w 991518"/>
                <a:gd name="connsiteY51" fmla="*/ 1193494 h 1366091"/>
                <a:gd name="connsiteX52" fmla="*/ 991518 w 991518"/>
                <a:gd name="connsiteY52" fmla="*/ 1171460 h 1366091"/>
                <a:gd name="connsiteX53" fmla="*/ 991518 w 991518"/>
                <a:gd name="connsiteY53" fmla="*/ 1149426 h 1366091"/>
                <a:gd name="connsiteX54" fmla="*/ 991518 w 991518"/>
                <a:gd name="connsiteY54" fmla="*/ 1134737 h 1366091"/>
                <a:gd name="connsiteX55" fmla="*/ 991518 w 991518"/>
                <a:gd name="connsiteY55" fmla="*/ 1116376 h 1366091"/>
                <a:gd name="connsiteX56" fmla="*/ 984173 w 991518"/>
                <a:gd name="connsiteY56" fmla="*/ 1094342 h 1366091"/>
                <a:gd name="connsiteX57" fmla="*/ 962140 w 991518"/>
                <a:gd name="connsiteY57" fmla="*/ 1083325 h 1366091"/>
                <a:gd name="connsiteX58" fmla="*/ 943778 w 991518"/>
                <a:gd name="connsiteY58" fmla="*/ 1075981 h 1366091"/>
                <a:gd name="connsiteX59" fmla="*/ 929089 w 991518"/>
                <a:gd name="connsiteY59" fmla="*/ 1057619 h 1366091"/>
                <a:gd name="connsiteX60" fmla="*/ 925417 w 991518"/>
                <a:gd name="connsiteY60" fmla="*/ 1035585 h 1366091"/>
                <a:gd name="connsiteX61" fmla="*/ 896038 w 991518"/>
                <a:gd name="connsiteY61" fmla="*/ 998863 h 1366091"/>
                <a:gd name="connsiteX62" fmla="*/ 881349 w 991518"/>
                <a:gd name="connsiteY62" fmla="*/ 980501 h 1366091"/>
                <a:gd name="connsiteX63" fmla="*/ 855643 w 991518"/>
                <a:gd name="connsiteY63" fmla="*/ 965812 h 1366091"/>
                <a:gd name="connsiteX64" fmla="*/ 789542 w 991518"/>
                <a:gd name="connsiteY64" fmla="*/ 936434 h 1366091"/>
                <a:gd name="connsiteX65" fmla="*/ 793214 w 991518"/>
                <a:gd name="connsiteY65" fmla="*/ 925417 h 1366091"/>
                <a:gd name="connsiteX66" fmla="*/ 760164 w 991518"/>
                <a:gd name="connsiteY66" fmla="*/ 888694 h 1366091"/>
                <a:gd name="connsiteX67" fmla="*/ 745475 w 991518"/>
                <a:gd name="connsiteY67" fmla="*/ 874005 h 1366091"/>
                <a:gd name="connsiteX68" fmla="*/ 730785 w 991518"/>
                <a:gd name="connsiteY68" fmla="*/ 859316 h 1366091"/>
                <a:gd name="connsiteX69" fmla="*/ 730785 w 991518"/>
                <a:gd name="connsiteY69" fmla="*/ 859316 h 1366091"/>
                <a:gd name="connsiteX70" fmla="*/ 727113 w 991518"/>
                <a:gd name="connsiteY70" fmla="*/ 811576 h 1366091"/>
                <a:gd name="connsiteX71" fmla="*/ 723441 w 991518"/>
                <a:gd name="connsiteY71" fmla="*/ 763836 h 1366091"/>
                <a:gd name="connsiteX72" fmla="*/ 716096 w 991518"/>
                <a:gd name="connsiteY72" fmla="*/ 741802 h 1366091"/>
                <a:gd name="connsiteX73" fmla="*/ 705079 w 991518"/>
                <a:gd name="connsiteY73" fmla="*/ 723441 h 1366091"/>
                <a:gd name="connsiteX74" fmla="*/ 708752 w 991518"/>
                <a:gd name="connsiteY74" fmla="*/ 679373 h 1366091"/>
                <a:gd name="connsiteX75" fmla="*/ 683046 w 991518"/>
                <a:gd name="connsiteY75" fmla="*/ 646323 h 1366091"/>
                <a:gd name="connsiteX76" fmla="*/ 653667 w 991518"/>
                <a:gd name="connsiteY76" fmla="*/ 624289 h 1366091"/>
                <a:gd name="connsiteX77" fmla="*/ 635306 w 991518"/>
                <a:gd name="connsiteY77" fmla="*/ 605928 h 1366091"/>
                <a:gd name="connsiteX78" fmla="*/ 646323 w 991518"/>
                <a:gd name="connsiteY78" fmla="*/ 547171 h 1366091"/>
                <a:gd name="connsiteX79" fmla="*/ 646323 w 991518"/>
                <a:gd name="connsiteY79" fmla="*/ 525137 h 1366091"/>
                <a:gd name="connsiteX80" fmla="*/ 635306 w 991518"/>
                <a:gd name="connsiteY80" fmla="*/ 510448 h 1366091"/>
                <a:gd name="connsiteX81" fmla="*/ 605928 w 991518"/>
                <a:gd name="connsiteY81" fmla="*/ 484742 h 1366091"/>
                <a:gd name="connsiteX82" fmla="*/ 598583 w 991518"/>
                <a:gd name="connsiteY82" fmla="*/ 466381 h 1366091"/>
                <a:gd name="connsiteX83" fmla="*/ 591238 w 991518"/>
                <a:gd name="connsiteY83" fmla="*/ 455364 h 1366091"/>
                <a:gd name="connsiteX84" fmla="*/ 587566 w 991518"/>
                <a:gd name="connsiteY84" fmla="*/ 437002 h 1366091"/>
                <a:gd name="connsiteX85" fmla="*/ 587566 w 991518"/>
                <a:gd name="connsiteY85" fmla="*/ 414969 h 1366091"/>
                <a:gd name="connsiteX86" fmla="*/ 587566 w 991518"/>
                <a:gd name="connsiteY86" fmla="*/ 396607 h 1366091"/>
                <a:gd name="connsiteX87" fmla="*/ 605928 w 991518"/>
                <a:gd name="connsiteY87" fmla="*/ 363557 h 1366091"/>
                <a:gd name="connsiteX88" fmla="*/ 605928 w 991518"/>
                <a:gd name="connsiteY88" fmla="*/ 345195 h 1366091"/>
                <a:gd name="connsiteX89" fmla="*/ 605928 w 991518"/>
                <a:gd name="connsiteY89" fmla="*/ 315817 h 1366091"/>
                <a:gd name="connsiteX90" fmla="*/ 598583 w 991518"/>
                <a:gd name="connsiteY90" fmla="*/ 282766 h 1366091"/>
                <a:gd name="connsiteX91" fmla="*/ 583894 w 991518"/>
                <a:gd name="connsiteY91" fmla="*/ 260732 h 1366091"/>
                <a:gd name="connsiteX92" fmla="*/ 569205 w 991518"/>
                <a:gd name="connsiteY92" fmla="*/ 242371 h 1366091"/>
                <a:gd name="connsiteX93" fmla="*/ 558188 w 991518"/>
                <a:gd name="connsiteY93" fmla="*/ 227682 h 1366091"/>
                <a:gd name="connsiteX94" fmla="*/ 536154 w 991518"/>
                <a:gd name="connsiteY94" fmla="*/ 205648 h 1366091"/>
                <a:gd name="connsiteX95" fmla="*/ 532482 w 991518"/>
                <a:gd name="connsiteY95" fmla="*/ 179942 h 1366091"/>
                <a:gd name="connsiteX96" fmla="*/ 510448 w 991518"/>
                <a:gd name="connsiteY96" fmla="*/ 154236 h 1366091"/>
                <a:gd name="connsiteX97" fmla="*/ 506776 w 991518"/>
                <a:gd name="connsiteY97" fmla="*/ 146891 h 1366091"/>
                <a:gd name="connsiteX98" fmla="*/ 503103 w 991518"/>
                <a:gd name="connsiteY98" fmla="*/ 143219 h 1366091"/>
                <a:gd name="connsiteX99" fmla="*/ 495759 w 991518"/>
                <a:gd name="connsiteY99" fmla="*/ 128530 h 1366091"/>
                <a:gd name="connsiteX100" fmla="*/ 495759 w 991518"/>
                <a:gd name="connsiteY100" fmla="*/ 106496 h 1366091"/>
                <a:gd name="connsiteX101" fmla="*/ 495759 w 991518"/>
                <a:gd name="connsiteY101" fmla="*/ 84463 h 1366091"/>
                <a:gd name="connsiteX102" fmla="*/ 488414 w 991518"/>
                <a:gd name="connsiteY102" fmla="*/ 66101 h 1366091"/>
                <a:gd name="connsiteX103" fmla="*/ 481070 w 991518"/>
                <a:gd name="connsiteY103" fmla="*/ 51412 h 1366091"/>
                <a:gd name="connsiteX104" fmla="*/ 459036 w 991518"/>
                <a:gd name="connsiteY104" fmla="*/ 44067 h 1366091"/>
                <a:gd name="connsiteX105" fmla="*/ 440675 w 991518"/>
                <a:gd name="connsiteY105" fmla="*/ 44067 h 1366091"/>
                <a:gd name="connsiteX106" fmla="*/ 403952 w 991518"/>
                <a:gd name="connsiteY106" fmla="*/ 44067 h 1366091"/>
                <a:gd name="connsiteX107" fmla="*/ 389262 w 991518"/>
                <a:gd name="connsiteY107" fmla="*/ 47740 h 1366091"/>
                <a:gd name="connsiteX108" fmla="*/ 359884 w 991518"/>
                <a:gd name="connsiteY108" fmla="*/ 47740 h 1366091"/>
                <a:gd name="connsiteX109" fmla="*/ 352540 w 991518"/>
                <a:gd name="connsiteY109" fmla="*/ 29378 h 1366091"/>
                <a:gd name="connsiteX110" fmla="*/ 323161 w 991518"/>
                <a:gd name="connsiteY110" fmla="*/ 0 h 1366091"/>
                <a:gd name="connsiteX111" fmla="*/ 301128 w 991518"/>
                <a:gd name="connsiteY111" fmla="*/ 0 h 1366091"/>
                <a:gd name="connsiteX112" fmla="*/ 279094 w 991518"/>
                <a:gd name="connsiteY112" fmla="*/ 14689 h 1366091"/>
                <a:gd name="connsiteX113" fmla="*/ 238699 w 991518"/>
                <a:gd name="connsiteY113" fmla="*/ 44067 h 1366091"/>
                <a:gd name="connsiteX114" fmla="*/ 212993 w 991518"/>
                <a:gd name="connsiteY114" fmla="*/ 55084 h 1366091"/>
                <a:gd name="connsiteX115" fmla="*/ 183614 w 991518"/>
                <a:gd name="connsiteY115" fmla="*/ 73446 h 1366091"/>
                <a:gd name="connsiteX116" fmla="*/ 168925 w 991518"/>
                <a:gd name="connsiteY116" fmla="*/ 88135 h 1366091"/>
                <a:gd name="connsiteX117" fmla="*/ 183614 w 991518"/>
                <a:gd name="connsiteY117" fmla="*/ 102824 h 1366091"/>
                <a:gd name="connsiteX118" fmla="*/ 187287 w 991518"/>
                <a:gd name="connsiteY118" fmla="*/ 121185 h 1366091"/>
                <a:gd name="connsiteX119" fmla="*/ 194631 w 991518"/>
                <a:gd name="connsiteY119" fmla="*/ 139547 h 1366091"/>
                <a:gd name="connsiteX120" fmla="*/ 194631 w 991518"/>
                <a:gd name="connsiteY120" fmla="*/ 165253 h 1366091"/>
                <a:gd name="connsiteX121" fmla="*/ 194631 w 991518"/>
                <a:gd name="connsiteY121" fmla="*/ 194631 h 1366091"/>
                <a:gd name="connsiteX122" fmla="*/ 194631 w 991518"/>
                <a:gd name="connsiteY122" fmla="*/ 227682 h 1366091"/>
                <a:gd name="connsiteX123" fmla="*/ 201976 w 991518"/>
                <a:gd name="connsiteY123" fmla="*/ 249716 h 1366091"/>
                <a:gd name="connsiteX124" fmla="*/ 201976 w 991518"/>
                <a:gd name="connsiteY124" fmla="*/ 282766 h 1366091"/>
                <a:gd name="connsiteX125" fmla="*/ 201976 w 991518"/>
                <a:gd name="connsiteY125" fmla="*/ 297455 h 1366091"/>
                <a:gd name="connsiteX126" fmla="*/ 201976 w 991518"/>
                <a:gd name="connsiteY126" fmla="*/ 323161 h 1366091"/>
                <a:gd name="connsiteX127" fmla="*/ 190959 w 991518"/>
                <a:gd name="connsiteY127" fmla="*/ 334178 h 1366091"/>
                <a:gd name="connsiteX128" fmla="*/ 165253 w 991518"/>
                <a:gd name="connsiteY128" fmla="*/ 345195 h 1366091"/>
                <a:gd name="connsiteX129" fmla="*/ 132202 w 991518"/>
                <a:gd name="connsiteY129" fmla="*/ 345195 h 1366091"/>
                <a:gd name="connsiteX130" fmla="*/ 95479 w 991518"/>
                <a:gd name="connsiteY130" fmla="*/ 348867 h 1366091"/>
                <a:gd name="connsiteX131" fmla="*/ 62429 w 991518"/>
                <a:gd name="connsiteY131" fmla="*/ 345195 h 1366091"/>
                <a:gd name="connsiteX132" fmla="*/ 40395 w 991518"/>
                <a:gd name="connsiteY132" fmla="*/ 337851 h 1366091"/>
                <a:gd name="connsiteX133" fmla="*/ 14689 w 991518"/>
                <a:gd name="connsiteY133" fmla="*/ 337851 h 1366091"/>
                <a:gd name="connsiteX134" fmla="*/ 0 w 991518"/>
                <a:gd name="connsiteY134" fmla="*/ 374573 h 1366091"/>
                <a:gd name="connsiteX135" fmla="*/ 7344 w 991518"/>
                <a:gd name="connsiteY135" fmla="*/ 389263 h 1366091"/>
                <a:gd name="connsiteX136" fmla="*/ 22034 w 991518"/>
                <a:gd name="connsiteY136" fmla="*/ 403952 h 1366091"/>
                <a:gd name="connsiteX137" fmla="*/ 22034 w 991518"/>
                <a:gd name="connsiteY137" fmla="*/ 422313 h 1366091"/>
                <a:gd name="connsiteX138" fmla="*/ 33050 w 991518"/>
                <a:gd name="connsiteY138" fmla="*/ 429658 h 1366091"/>
                <a:gd name="connsiteX139" fmla="*/ 47740 w 991518"/>
                <a:gd name="connsiteY139" fmla="*/ 440675 h 1366091"/>
                <a:gd name="connsiteX140" fmla="*/ 47740 w 991518"/>
                <a:gd name="connsiteY140" fmla="*/ 459036 h 1366091"/>
                <a:gd name="connsiteX141" fmla="*/ 47740 w 991518"/>
                <a:gd name="connsiteY141" fmla="*/ 484742 h 1366091"/>
                <a:gd name="connsiteX142" fmla="*/ 36723 w 991518"/>
                <a:gd name="connsiteY142" fmla="*/ 510448 h 1366091"/>
                <a:gd name="connsiteX143" fmla="*/ 29378 w 991518"/>
                <a:gd name="connsiteY143" fmla="*/ 532482 h 1366091"/>
                <a:gd name="connsiteX144" fmla="*/ 11017 w 991518"/>
                <a:gd name="connsiteY144" fmla="*/ 547171 h 1366091"/>
                <a:gd name="connsiteX145" fmla="*/ 11017 w 991518"/>
                <a:gd name="connsiteY145" fmla="*/ 569205 h 1366091"/>
                <a:gd name="connsiteX146" fmla="*/ 11017 w 991518"/>
                <a:gd name="connsiteY146" fmla="*/ 605928 h 1366091"/>
                <a:gd name="connsiteX147" fmla="*/ 25706 w 991518"/>
                <a:gd name="connsiteY147" fmla="*/ 638978 h 1366091"/>
                <a:gd name="connsiteX148" fmla="*/ 36723 w 991518"/>
                <a:gd name="connsiteY148" fmla="*/ 657340 h 1366091"/>
                <a:gd name="connsiteX149" fmla="*/ 62429 w 991518"/>
                <a:gd name="connsiteY149" fmla="*/ 686718 h 1366091"/>
                <a:gd name="connsiteX150" fmla="*/ 80790 w 991518"/>
                <a:gd name="connsiteY150" fmla="*/ 708752 h 1366091"/>
                <a:gd name="connsiteX151" fmla="*/ 117513 w 991518"/>
                <a:gd name="connsiteY151" fmla="*/ 723441 h 1366091"/>
                <a:gd name="connsiteX152" fmla="*/ 139547 w 991518"/>
                <a:gd name="connsiteY152" fmla="*/ 741802 h 1366091"/>
                <a:gd name="connsiteX153" fmla="*/ 165253 w 991518"/>
                <a:gd name="connsiteY153" fmla="*/ 760164 h 1366091"/>
                <a:gd name="connsiteX154" fmla="*/ 179942 w 991518"/>
                <a:gd name="connsiteY154" fmla="*/ 778525 h 1366091"/>
                <a:gd name="connsiteX155" fmla="*/ 187287 w 991518"/>
                <a:gd name="connsiteY155" fmla="*/ 815248 h 1366091"/>
                <a:gd name="connsiteX156" fmla="*/ 187287 w 991518"/>
                <a:gd name="connsiteY156" fmla="*/ 833610 h 1366091"/>
                <a:gd name="connsiteX157" fmla="*/ 187287 w 991518"/>
                <a:gd name="connsiteY157" fmla="*/ 855643 h 1366091"/>
                <a:gd name="connsiteX158" fmla="*/ 212993 w 991518"/>
                <a:gd name="connsiteY158" fmla="*/ 874005 h 1366091"/>
                <a:gd name="connsiteX159" fmla="*/ 246043 w 991518"/>
                <a:gd name="connsiteY159" fmla="*/ 885022 h 1366091"/>
                <a:gd name="connsiteX160" fmla="*/ 249715 w 991518"/>
                <a:gd name="connsiteY160" fmla="*/ 903383 h 1366091"/>
                <a:gd name="connsiteX161" fmla="*/ 268077 w 991518"/>
                <a:gd name="connsiteY161" fmla="*/ 929089 h 1366091"/>
                <a:gd name="connsiteX162" fmla="*/ 286438 w 991518"/>
                <a:gd name="connsiteY162" fmla="*/ 943778 h 1366091"/>
                <a:gd name="connsiteX163" fmla="*/ 293783 w 991518"/>
                <a:gd name="connsiteY163" fmla="*/ 976829 h 1366091"/>
                <a:gd name="connsiteX164" fmla="*/ 293783 w 991518"/>
                <a:gd name="connsiteY164" fmla="*/ 998863 h 1366091"/>
                <a:gd name="connsiteX165" fmla="*/ 297455 w 991518"/>
                <a:gd name="connsiteY165" fmla="*/ 1028241 h 1366091"/>
                <a:gd name="connsiteX166" fmla="*/ 297455 w 991518"/>
                <a:gd name="connsiteY166" fmla="*/ 1053947 h 1366091"/>
                <a:gd name="connsiteX167" fmla="*/ 279094 w 991518"/>
                <a:gd name="connsiteY167" fmla="*/ 1064964 h 1366091"/>
                <a:gd name="connsiteX168" fmla="*/ 260732 w 991518"/>
                <a:gd name="connsiteY168" fmla="*/ 1064964 h 1366091"/>
                <a:gd name="connsiteX169" fmla="*/ 231354 w 991518"/>
                <a:gd name="connsiteY169" fmla="*/ 1064964 h 1366091"/>
                <a:gd name="connsiteX170" fmla="*/ 201976 w 991518"/>
                <a:gd name="connsiteY170" fmla="*/ 1068636 h 1366091"/>
                <a:gd name="connsiteX171" fmla="*/ 176270 w 991518"/>
                <a:gd name="connsiteY171" fmla="*/ 1068636 h 1366091"/>
                <a:gd name="connsiteX172" fmla="*/ 150564 w 991518"/>
                <a:gd name="connsiteY172" fmla="*/ 1068636 h 1366091"/>
                <a:gd name="connsiteX173" fmla="*/ 132202 w 991518"/>
                <a:gd name="connsiteY173" fmla="*/ 1068636 h 1366091"/>
                <a:gd name="connsiteX174" fmla="*/ 84462 w 991518"/>
                <a:gd name="connsiteY174" fmla="*/ 1086997 h 136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991518" h="1366091">
                  <a:moveTo>
                    <a:pt x="84462" y="1086997"/>
                  </a:moveTo>
                  <a:lnTo>
                    <a:pt x="73446" y="1142082"/>
                  </a:lnTo>
                  <a:lnTo>
                    <a:pt x="80790" y="1153099"/>
                  </a:lnTo>
                  <a:lnTo>
                    <a:pt x="91807" y="1175132"/>
                  </a:lnTo>
                  <a:lnTo>
                    <a:pt x="113841" y="1193494"/>
                  </a:lnTo>
                  <a:lnTo>
                    <a:pt x="124858" y="1204511"/>
                  </a:lnTo>
                  <a:lnTo>
                    <a:pt x="139547" y="1204511"/>
                  </a:lnTo>
                  <a:lnTo>
                    <a:pt x="168925" y="1200838"/>
                  </a:lnTo>
                  <a:lnTo>
                    <a:pt x="205648" y="1200838"/>
                  </a:lnTo>
                  <a:lnTo>
                    <a:pt x="238699" y="1193494"/>
                  </a:lnTo>
                  <a:lnTo>
                    <a:pt x="257060" y="1197166"/>
                  </a:lnTo>
                  <a:lnTo>
                    <a:pt x="260732" y="1208183"/>
                  </a:lnTo>
                  <a:lnTo>
                    <a:pt x="279094" y="1219200"/>
                  </a:lnTo>
                  <a:lnTo>
                    <a:pt x="312144" y="1219200"/>
                  </a:lnTo>
                  <a:lnTo>
                    <a:pt x="341523" y="1200838"/>
                  </a:lnTo>
                  <a:lnTo>
                    <a:pt x="370901" y="1182477"/>
                  </a:lnTo>
                  <a:lnTo>
                    <a:pt x="414968" y="1160443"/>
                  </a:lnTo>
                  <a:lnTo>
                    <a:pt x="451691" y="1171460"/>
                  </a:lnTo>
                  <a:lnTo>
                    <a:pt x="477397" y="1171460"/>
                  </a:lnTo>
                  <a:lnTo>
                    <a:pt x="488414" y="1178805"/>
                  </a:lnTo>
                  <a:lnTo>
                    <a:pt x="506776" y="1204511"/>
                  </a:lnTo>
                  <a:lnTo>
                    <a:pt x="521465" y="1233889"/>
                  </a:lnTo>
                  <a:lnTo>
                    <a:pt x="532482" y="1266940"/>
                  </a:lnTo>
                  <a:lnTo>
                    <a:pt x="543499" y="1292646"/>
                  </a:lnTo>
                  <a:lnTo>
                    <a:pt x="576549" y="1314679"/>
                  </a:lnTo>
                  <a:lnTo>
                    <a:pt x="598583" y="1318352"/>
                  </a:lnTo>
                  <a:lnTo>
                    <a:pt x="635306" y="1318352"/>
                  </a:lnTo>
                  <a:lnTo>
                    <a:pt x="668356" y="1318352"/>
                  </a:lnTo>
                  <a:lnTo>
                    <a:pt x="686718" y="1318352"/>
                  </a:lnTo>
                  <a:lnTo>
                    <a:pt x="712424" y="1340385"/>
                  </a:lnTo>
                  <a:lnTo>
                    <a:pt x="738130" y="1351402"/>
                  </a:lnTo>
                  <a:lnTo>
                    <a:pt x="752819" y="1351402"/>
                  </a:lnTo>
                  <a:lnTo>
                    <a:pt x="774853" y="1344058"/>
                  </a:lnTo>
                  <a:lnTo>
                    <a:pt x="785870" y="1329369"/>
                  </a:lnTo>
                  <a:lnTo>
                    <a:pt x="804231" y="1329369"/>
                  </a:lnTo>
                  <a:lnTo>
                    <a:pt x="829937" y="1329369"/>
                  </a:lnTo>
                  <a:lnTo>
                    <a:pt x="848299" y="1329369"/>
                  </a:lnTo>
                  <a:lnTo>
                    <a:pt x="855643" y="1340385"/>
                  </a:lnTo>
                  <a:lnTo>
                    <a:pt x="877677" y="1351402"/>
                  </a:lnTo>
                  <a:lnTo>
                    <a:pt x="899711" y="1362419"/>
                  </a:lnTo>
                  <a:lnTo>
                    <a:pt x="921744" y="1366091"/>
                  </a:lnTo>
                  <a:lnTo>
                    <a:pt x="951123" y="1355075"/>
                  </a:lnTo>
                  <a:lnTo>
                    <a:pt x="951123" y="1336713"/>
                  </a:lnTo>
                  <a:lnTo>
                    <a:pt x="954795" y="1325696"/>
                  </a:lnTo>
                  <a:lnTo>
                    <a:pt x="943778" y="1307335"/>
                  </a:lnTo>
                  <a:lnTo>
                    <a:pt x="936434" y="1296318"/>
                  </a:lnTo>
                  <a:lnTo>
                    <a:pt x="936434" y="1281629"/>
                  </a:lnTo>
                  <a:lnTo>
                    <a:pt x="958467" y="1252251"/>
                  </a:lnTo>
                  <a:lnTo>
                    <a:pt x="965812" y="1237561"/>
                  </a:lnTo>
                  <a:lnTo>
                    <a:pt x="991518" y="1222872"/>
                  </a:lnTo>
                  <a:lnTo>
                    <a:pt x="991518" y="1200838"/>
                  </a:lnTo>
                  <a:lnTo>
                    <a:pt x="991518" y="1193494"/>
                  </a:lnTo>
                  <a:lnTo>
                    <a:pt x="991518" y="1171460"/>
                  </a:lnTo>
                  <a:lnTo>
                    <a:pt x="991518" y="1149426"/>
                  </a:lnTo>
                  <a:lnTo>
                    <a:pt x="991518" y="1134737"/>
                  </a:lnTo>
                  <a:lnTo>
                    <a:pt x="991518" y="1116376"/>
                  </a:lnTo>
                  <a:lnTo>
                    <a:pt x="984173" y="1094342"/>
                  </a:lnTo>
                  <a:lnTo>
                    <a:pt x="962140" y="1083325"/>
                  </a:lnTo>
                  <a:lnTo>
                    <a:pt x="943778" y="1075981"/>
                  </a:lnTo>
                  <a:lnTo>
                    <a:pt x="929089" y="1057619"/>
                  </a:lnTo>
                  <a:lnTo>
                    <a:pt x="925417" y="1035585"/>
                  </a:lnTo>
                  <a:lnTo>
                    <a:pt x="896038" y="998863"/>
                  </a:lnTo>
                  <a:lnTo>
                    <a:pt x="881349" y="980501"/>
                  </a:lnTo>
                  <a:lnTo>
                    <a:pt x="855643" y="965812"/>
                  </a:lnTo>
                  <a:lnTo>
                    <a:pt x="789542" y="936434"/>
                  </a:lnTo>
                  <a:lnTo>
                    <a:pt x="793214" y="925417"/>
                  </a:lnTo>
                  <a:lnTo>
                    <a:pt x="760164" y="888694"/>
                  </a:lnTo>
                  <a:lnTo>
                    <a:pt x="745475" y="874005"/>
                  </a:lnTo>
                  <a:lnTo>
                    <a:pt x="730785" y="859316"/>
                  </a:lnTo>
                  <a:lnTo>
                    <a:pt x="730785" y="859316"/>
                  </a:lnTo>
                  <a:lnTo>
                    <a:pt x="727113" y="811576"/>
                  </a:lnTo>
                  <a:cubicBezTo>
                    <a:pt x="725889" y="795663"/>
                    <a:pt x="725930" y="779601"/>
                    <a:pt x="723441" y="763836"/>
                  </a:cubicBezTo>
                  <a:cubicBezTo>
                    <a:pt x="722234" y="756189"/>
                    <a:pt x="722538" y="746096"/>
                    <a:pt x="716096" y="741802"/>
                  </a:cubicBezTo>
                  <a:cubicBezTo>
                    <a:pt x="702023" y="732421"/>
                    <a:pt x="705079" y="738871"/>
                    <a:pt x="705079" y="723441"/>
                  </a:cubicBezTo>
                  <a:lnTo>
                    <a:pt x="708752" y="679373"/>
                  </a:lnTo>
                  <a:lnTo>
                    <a:pt x="683046" y="646323"/>
                  </a:lnTo>
                  <a:lnTo>
                    <a:pt x="653667" y="624289"/>
                  </a:lnTo>
                  <a:lnTo>
                    <a:pt x="635306" y="605928"/>
                  </a:lnTo>
                  <a:lnTo>
                    <a:pt x="646323" y="547171"/>
                  </a:lnTo>
                  <a:lnTo>
                    <a:pt x="646323" y="525137"/>
                  </a:lnTo>
                  <a:lnTo>
                    <a:pt x="635306" y="510448"/>
                  </a:lnTo>
                  <a:lnTo>
                    <a:pt x="605928" y="484742"/>
                  </a:lnTo>
                  <a:lnTo>
                    <a:pt x="598583" y="466381"/>
                  </a:lnTo>
                  <a:lnTo>
                    <a:pt x="591238" y="455364"/>
                  </a:lnTo>
                  <a:lnTo>
                    <a:pt x="587566" y="437002"/>
                  </a:lnTo>
                  <a:lnTo>
                    <a:pt x="587566" y="414969"/>
                  </a:lnTo>
                  <a:lnTo>
                    <a:pt x="587566" y="396607"/>
                  </a:lnTo>
                  <a:lnTo>
                    <a:pt x="605928" y="363557"/>
                  </a:lnTo>
                  <a:lnTo>
                    <a:pt x="605928" y="345195"/>
                  </a:lnTo>
                  <a:lnTo>
                    <a:pt x="605928" y="315817"/>
                  </a:lnTo>
                  <a:lnTo>
                    <a:pt x="598583" y="282766"/>
                  </a:lnTo>
                  <a:lnTo>
                    <a:pt x="583894" y="260732"/>
                  </a:lnTo>
                  <a:lnTo>
                    <a:pt x="569205" y="242371"/>
                  </a:lnTo>
                  <a:lnTo>
                    <a:pt x="558188" y="227682"/>
                  </a:lnTo>
                  <a:lnTo>
                    <a:pt x="536154" y="205648"/>
                  </a:lnTo>
                  <a:lnTo>
                    <a:pt x="532482" y="179942"/>
                  </a:lnTo>
                  <a:lnTo>
                    <a:pt x="510448" y="154236"/>
                  </a:lnTo>
                  <a:lnTo>
                    <a:pt x="506776" y="146891"/>
                  </a:lnTo>
                  <a:lnTo>
                    <a:pt x="503103" y="143219"/>
                  </a:lnTo>
                  <a:lnTo>
                    <a:pt x="495759" y="128530"/>
                  </a:lnTo>
                  <a:lnTo>
                    <a:pt x="495759" y="106496"/>
                  </a:lnTo>
                  <a:lnTo>
                    <a:pt x="495759" y="84463"/>
                  </a:lnTo>
                  <a:lnTo>
                    <a:pt x="488414" y="66101"/>
                  </a:lnTo>
                  <a:lnTo>
                    <a:pt x="481070" y="51412"/>
                  </a:lnTo>
                  <a:lnTo>
                    <a:pt x="459036" y="44067"/>
                  </a:lnTo>
                  <a:lnTo>
                    <a:pt x="440675" y="44067"/>
                  </a:lnTo>
                  <a:lnTo>
                    <a:pt x="403952" y="44067"/>
                  </a:lnTo>
                  <a:lnTo>
                    <a:pt x="389262" y="47740"/>
                  </a:lnTo>
                  <a:lnTo>
                    <a:pt x="359884" y="47740"/>
                  </a:lnTo>
                  <a:lnTo>
                    <a:pt x="352540" y="29378"/>
                  </a:lnTo>
                  <a:lnTo>
                    <a:pt x="323161" y="0"/>
                  </a:lnTo>
                  <a:lnTo>
                    <a:pt x="301128" y="0"/>
                  </a:lnTo>
                  <a:lnTo>
                    <a:pt x="279094" y="14689"/>
                  </a:lnTo>
                  <a:lnTo>
                    <a:pt x="238699" y="44067"/>
                  </a:lnTo>
                  <a:lnTo>
                    <a:pt x="212993" y="55084"/>
                  </a:lnTo>
                  <a:lnTo>
                    <a:pt x="183614" y="73446"/>
                  </a:lnTo>
                  <a:lnTo>
                    <a:pt x="168925" y="88135"/>
                  </a:lnTo>
                  <a:lnTo>
                    <a:pt x="183614" y="102824"/>
                  </a:lnTo>
                  <a:lnTo>
                    <a:pt x="187287" y="121185"/>
                  </a:lnTo>
                  <a:lnTo>
                    <a:pt x="194631" y="139547"/>
                  </a:lnTo>
                  <a:lnTo>
                    <a:pt x="194631" y="165253"/>
                  </a:lnTo>
                  <a:lnTo>
                    <a:pt x="194631" y="194631"/>
                  </a:lnTo>
                  <a:lnTo>
                    <a:pt x="194631" y="227682"/>
                  </a:lnTo>
                  <a:lnTo>
                    <a:pt x="201976" y="249716"/>
                  </a:lnTo>
                  <a:lnTo>
                    <a:pt x="201976" y="282766"/>
                  </a:lnTo>
                  <a:lnTo>
                    <a:pt x="201976" y="297455"/>
                  </a:lnTo>
                  <a:lnTo>
                    <a:pt x="201976" y="323161"/>
                  </a:lnTo>
                  <a:lnTo>
                    <a:pt x="190959" y="334178"/>
                  </a:lnTo>
                  <a:lnTo>
                    <a:pt x="165253" y="345195"/>
                  </a:lnTo>
                  <a:lnTo>
                    <a:pt x="132202" y="345195"/>
                  </a:lnTo>
                  <a:lnTo>
                    <a:pt x="95479" y="348867"/>
                  </a:lnTo>
                  <a:lnTo>
                    <a:pt x="62429" y="345195"/>
                  </a:lnTo>
                  <a:lnTo>
                    <a:pt x="40395" y="337851"/>
                  </a:lnTo>
                  <a:lnTo>
                    <a:pt x="14689" y="337851"/>
                  </a:lnTo>
                  <a:lnTo>
                    <a:pt x="0" y="374573"/>
                  </a:lnTo>
                  <a:lnTo>
                    <a:pt x="7344" y="389263"/>
                  </a:lnTo>
                  <a:lnTo>
                    <a:pt x="22034" y="403952"/>
                  </a:lnTo>
                  <a:lnTo>
                    <a:pt x="22034" y="422313"/>
                  </a:lnTo>
                  <a:lnTo>
                    <a:pt x="33050" y="429658"/>
                  </a:lnTo>
                  <a:lnTo>
                    <a:pt x="47740" y="440675"/>
                  </a:lnTo>
                  <a:lnTo>
                    <a:pt x="47740" y="459036"/>
                  </a:lnTo>
                  <a:lnTo>
                    <a:pt x="47740" y="484742"/>
                  </a:lnTo>
                  <a:lnTo>
                    <a:pt x="36723" y="510448"/>
                  </a:lnTo>
                  <a:lnTo>
                    <a:pt x="29378" y="532482"/>
                  </a:lnTo>
                  <a:lnTo>
                    <a:pt x="11017" y="547171"/>
                  </a:lnTo>
                  <a:lnTo>
                    <a:pt x="11017" y="569205"/>
                  </a:lnTo>
                  <a:lnTo>
                    <a:pt x="11017" y="605928"/>
                  </a:lnTo>
                  <a:lnTo>
                    <a:pt x="25706" y="638978"/>
                  </a:lnTo>
                  <a:lnTo>
                    <a:pt x="36723" y="657340"/>
                  </a:lnTo>
                  <a:lnTo>
                    <a:pt x="62429" y="686718"/>
                  </a:lnTo>
                  <a:lnTo>
                    <a:pt x="80790" y="708752"/>
                  </a:lnTo>
                  <a:lnTo>
                    <a:pt x="117513" y="723441"/>
                  </a:lnTo>
                  <a:lnTo>
                    <a:pt x="139547" y="741802"/>
                  </a:lnTo>
                  <a:lnTo>
                    <a:pt x="165253" y="760164"/>
                  </a:lnTo>
                  <a:lnTo>
                    <a:pt x="179942" y="778525"/>
                  </a:lnTo>
                  <a:lnTo>
                    <a:pt x="187287" y="815248"/>
                  </a:lnTo>
                  <a:lnTo>
                    <a:pt x="187287" y="833610"/>
                  </a:lnTo>
                  <a:lnTo>
                    <a:pt x="187287" y="855643"/>
                  </a:lnTo>
                  <a:lnTo>
                    <a:pt x="212993" y="874005"/>
                  </a:lnTo>
                  <a:lnTo>
                    <a:pt x="246043" y="885022"/>
                  </a:lnTo>
                  <a:lnTo>
                    <a:pt x="249715" y="903383"/>
                  </a:lnTo>
                  <a:lnTo>
                    <a:pt x="268077" y="929089"/>
                  </a:lnTo>
                  <a:lnTo>
                    <a:pt x="286438" y="943778"/>
                  </a:lnTo>
                  <a:lnTo>
                    <a:pt x="293783" y="976829"/>
                  </a:lnTo>
                  <a:lnTo>
                    <a:pt x="293783" y="998863"/>
                  </a:lnTo>
                  <a:lnTo>
                    <a:pt x="297455" y="1028241"/>
                  </a:lnTo>
                  <a:lnTo>
                    <a:pt x="297455" y="1053947"/>
                  </a:lnTo>
                  <a:lnTo>
                    <a:pt x="279094" y="1064964"/>
                  </a:lnTo>
                  <a:lnTo>
                    <a:pt x="260732" y="1064964"/>
                  </a:lnTo>
                  <a:lnTo>
                    <a:pt x="231354" y="1064964"/>
                  </a:lnTo>
                  <a:lnTo>
                    <a:pt x="201976" y="1068636"/>
                  </a:lnTo>
                  <a:lnTo>
                    <a:pt x="176270" y="1068636"/>
                  </a:lnTo>
                  <a:lnTo>
                    <a:pt x="150564" y="1068636"/>
                  </a:lnTo>
                  <a:lnTo>
                    <a:pt x="132202" y="1068636"/>
                  </a:lnTo>
                  <a:lnTo>
                    <a:pt x="84462" y="108699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Freeform 17"/>
            <p:cNvSpPr/>
            <p:nvPr/>
          </p:nvSpPr>
          <p:spPr>
            <a:xfrm>
              <a:off x="1451595" y="2780784"/>
              <a:ext cx="1967653" cy="1822027"/>
            </a:xfrm>
            <a:custGeom>
              <a:avLst/>
              <a:gdLst>
                <a:gd name="connsiteX0" fmla="*/ 741680 w 1967653"/>
                <a:gd name="connsiteY0" fmla="*/ 1601893 h 1822027"/>
                <a:gd name="connsiteX1" fmla="*/ 789093 w 1967653"/>
                <a:gd name="connsiteY1" fmla="*/ 1632373 h 1822027"/>
                <a:gd name="connsiteX2" fmla="*/ 812800 w 1967653"/>
                <a:gd name="connsiteY2" fmla="*/ 1639147 h 1822027"/>
                <a:gd name="connsiteX3" fmla="*/ 826347 w 1967653"/>
                <a:gd name="connsiteY3" fmla="*/ 1666240 h 1822027"/>
                <a:gd name="connsiteX4" fmla="*/ 839893 w 1967653"/>
                <a:gd name="connsiteY4" fmla="*/ 1696720 h 1822027"/>
                <a:gd name="connsiteX5" fmla="*/ 866987 w 1967653"/>
                <a:gd name="connsiteY5" fmla="*/ 1710267 h 1822027"/>
                <a:gd name="connsiteX6" fmla="*/ 911013 w 1967653"/>
                <a:gd name="connsiteY6" fmla="*/ 1713653 h 1822027"/>
                <a:gd name="connsiteX7" fmla="*/ 955040 w 1967653"/>
                <a:gd name="connsiteY7" fmla="*/ 1703493 h 1822027"/>
                <a:gd name="connsiteX8" fmla="*/ 965200 w 1967653"/>
                <a:gd name="connsiteY8" fmla="*/ 1713653 h 1822027"/>
                <a:gd name="connsiteX9" fmla="*/ 995680 w 1967653"/>
                <a:gd name="connsiteY9" fmla="*/ 1720427 h 1822027"/>
                <a:gd name="connsiteX10" fmla="*/ 1026160 w 1967653"/>
                <a:gd name="connsiteY10" fmla="*/ 1717040 h 1822027"/>
                <a:gd name="connsiteX11" fmla="*/ 1066800 w 1967653"/>
                <a:gd name="connsiteY11" fmla="*/ 1737360 h 1822027"/>
                <a:gd name="connsiteX12" fmla="*/ 1093893 w 1967653"/>
                <a:gd name="connsiteY12" fmla="*/ 1737360 h 1822027"/>
                <a:gd name="connsiteX13" fmla="*/ 1120987 w 1967653"/>
                <a:gd name="connsiteY13" fmla="*/ 1747520 h 1822027"/>
                <a:gd name="connsiteX14" fmla="*/ 1144693 w 1967653"/>
                <a:gd name="connsiteY14" fmla="*/ 1761067 h 1822027"/>
                <a:gd name="connsiteX15" fmla="*/ 1198880 w 1967653"/>
                <a:gd name="connsiteY15" fmla="*/ 1761067 h 1822027"/>
                <a:gd name="connsiteX16" fmla="*/ 1293707 w 1967653"/>
                <a:gd name="connsiteY16" fmla="*/ 1740747 h 1822027"/>
                <a:gd name="connsiteX17" fmla="*/ 1324187 w 1967653"/>
                <a:gd name="connsiteY17" fmla="*/ 1737360 h 1822027"/>
                <a:gd name="connsiteX18" fmla="*/ 1354667 w 1967653"/>
                <a:gd name="connsiteY18" fmla="*/ 1747520 h 1822027"/>
                <a:gd name="connsiteX19" fmla="*/ 1364827 w 1967653"/>
                <a:gd name="connsiteY19" fmla="*/ 1764453 h 1822027"/>
                <a:gd name="connsiteX20" fmla="*/ 1378373 w 1967653"/>
                <a:gd name="connsiteY20" fmla="*/ 1791547 h 1822027"/>
                <a:gd name="connsiteX21" fmla="*/ 1388533 w 1967653"/>
                <a:gd name="connsiteY21" fmla="*/ 1811867 h 1822027"/>
                <a:gd name="connsiteX22" fmla="*/ 1415627 w 1967653"/>
                <a:gd name="connsiteY22" fmla="*/ 1822027 h 1822027"/>
                <a:gd name="connsiteX23" fmla="*/ 1463040 w 1967653"/>
                <a:gd name="connsiteY23" fmla="*/ 1808480 h 1822027"/>
                <a:gd name="connsiteX24" fmla="*/ 1503680 w 1967653"/>
                <a:gd name="connsiteY24" fmla="*/ 1791547 h 1822027"/>
                <a:gd name="connsiteX25" fmla="*/ 1564640 w 1967653"/>
                <a:gd name="connsiteY25" fmla="*/ 1727200 h 1822027"/>
                <a:gd name="connsiteX26" fmla="*/ 1574800 w 1967653"/>
                <a:gd name="connsiteY26" fmla="*/ 1635760 h 1822027"/>
                <a:gd name="connsiteX27" fmla="*/ 1578187 w 1967653"/>
                <a:gd name="connsiteY27" fmla="*/ 1588347 h 1822027"/>
                <a:gd name="connsiteX28" fmla="*/ 1578187 w 1967653"/>
                <a:gd name="connsiteY28" fmla="*/ 1530773 h 1822027"/>
                <a:gd name="connsiteX29" fmla="*/ 1571413 w 1967653"/>
                <a:gd name="connsiteY29" fmla="*/ 1469813 h 1822027"/>
                <a:gd name="connsiteX30" fmla="*/ 1564640 w 1967653"/>
                <a:gd name="connsiteY30" fmla="*/ 1408853 h 1822027"/>
                <a:gd name="connsiteX31" fmla="*/ 1530773 w 1967653"/>
                <a:gd name="connsiteY31" fmla="*/ 1327573 h 1822027"/>
                <a:gd name="connsiteX32" fmla="*/ 1510453 w 1967653"/>
                <a:gd name="connsiteY32" fmla="*/ 1266613 h 1822027"/>
                <a:gd name="connsiteX33" fmla="*/ 1503680 w 1967653"/>
                <a:gd name="connsiteY33" fmla="*/ 1232747 h 1822027"/>
                <a:gd name="connsiteX34" fmla="*/ 1503680 w 1967653"/>
                <a:gd name="connsiteY34" fmla="*/ 1192107 h 1822027"/>
                <a:gd name="connsiteX35" fmla="*/ 1503680 w 1967653"/>
                <a:gd name="connsiteY35" fmla="*/ 1141307 h 1822027"/>
                <a:gd name="connsiteX36" fmla="*/ 1510453 w 1967653"/>
                <a:gd name="connsiteY36" fmla="*/ 1107440 h 1822027"/>
                <a:gd name="connsiteX37" fmla="*/ 1520613 w 1967653"/>
                <a:gd name="connsiteY37" fmla="*/ 1093893 h 1822027"/>
                <a:gd name="connsiteX38" fmla="*/ 1517227 w 1967653"/>
                <a:gd name="connsiteY38" fmla="*/ 1060027 h 1822027"/>
                <a:gd name="connsiteX39" fmla="*/ 1557867 w 1967653"/>
                <a:gd name="connsiteY39" fmla="*/ 1009227 h 1822027"/>
                <a:gd name="connsiteX40" fmla="*/ 1568027 w 1967653"/>
                <a:gd name="connsiteY40" fmla="*/ 948267 h 1822027"/>
                <a:gd name="connsiteX41" fmla="*/ 1561253 w 1967653"/>
                <a:gd name="connsiteY41" fmla="*/ 894080 h 1822027"/>
                <a:gd name="connsiteX42" fmla="*/ 1547707 w 1967653"/>
                <a:gd name="connsiteY42" fmla="*/ 866987 h 1822027"/>
                <a:gd name="connsiteX43" fmla="*/ 1540933 w 1967653"/>
                <a:gd name="connsiteY43" fmla="*/ 850053 h 1822027"/>
                <a:gd name="connsiteX44" fmla="*/ 1540933 w 1967653"/>
                <a:gd name="connsiteY44" fmla="*/ 836507 h 1822027"/>
                <a:gd name="connsiteX45" fmla="*/ 1551093 w 1967653"/>
                <a:gd name="connsiteY45" fmla="*/ 806027 h 1822027"/>
                <a:gd name="connsiteX46" fmla="*/ 1591733 w 1967653"/>
                <a:gd name="connsiteY46" fmla="*/ 772160 h 1822027"/>
                <a:gd name="connsiteX47" fmla="*/ 1612053 w 1967653"/>
                <a:gd name="connsiteY47" fmla="*/ 751840 h 1822027"/>
                <a:gd name="connsiteX48" fmla="*/ 1642533 w 1967653"/>
                <a:gd name="connsiteY48" fmla="*/ 724747 h 1822027"/>
                <a:gd name="connsiteX49" fmla="*/ 1642533 w 1967653"/>
                <a:gd name="connsiteY49" fmla="*/ 697653 h 1822027"/>
                <a:gd name="connsiteX50" fmla="*/ 1639147 w 1967653"/>
                <a:gd name="connsiteY50" fmla="*/ 673947 h 1822027"/>
                <a:gd name="connsiteX51" fmla="*/ 1639147 w 1967653"/>
                <a:gd name="connsiteY51" fmla="*/ 657013 h 1822027"/>
                <a:gd name="connsiteX52" fmla="*/ 1649307 w 1967653"/>
                <a:gd name="connsiteY52" fmla="*/ 629920 h 1822027"/>
                <a:gd name="connsiteX53" fmla="*/ 1679787 w 1967653"/>
                <a:gd name="connsiteY53" fmla="*/ 609600 h 1822027"/>
                <a:gd name="connsiteX54" fmla="*/ 1713653 w 1967653"/>
                <a:gd name="connsiteY54" fmla="*/ 609600 h 1822027"/>
                <a:gd name="connsiteX55" fmla="*/ 1744133 w 1967653"/>
                <a:gd name="connsiteY55" fmla="*/ 616373 h 1822027"/>
                <a:gd name="connsiteX56" fmla="*/ 1788160 w 1967653"/>
                <a:gd name="connsiteY56" fmla="*/ 616373 h 1822027"/>
                <a:gd name="connsiteX57" fmla="*/ 1845733 w 1967653"/>
                <a:gd name="connsiteY57" fmla="*/ 585893 h 1822027"/>
                <a:gd name="connsiteX58" fmla="*/ 1872827 w 1967653"/>
                <a:gd name="connsiteY58" fmla="*/ 575733 h 1822027"/>
                <a:gd name="connsiteX59" fmla="*/ 1899920 w 1967653"/>
                <a:gd name="connsiteY59" fmla="*/ 535093 h 1822027"/>
                <a:gd name="connsiteX60" fmla="*/ 1899920 w 1967653"/>
                <a:gd name="connsiteY60" fmla="*/ 508000 h 1822027"/>
                <a:gd name="connsiteX61" fmla="*/ 1886373 w 1967653"/>
                <a:gd name="connsiteY61" fmla="*/ 477520 h 1822027"/>
                <a:gd name="connsiteX62" fmla="*/ 1899920 w 1967653"/>
                <a:gd name="connsiteY62" fmla="*/ 467360 h 1822027"/>
                <a:gd name="connsiteX63" fmla="*/ 1916853 w 1967653"/>
                <a:gd name="connsiteY63" fmla="*/ 423333 h 1822027"/>
                <a:gd name="connsiteX64" fmla="*/ 1916853 w 1967653"/>
                <a:gd name="connsiteY64" fmla="*/ 365760 h 1822027"/>
                <a:gd name="connsiteX65" fmla="*/ 1903307 w 1967653"/>
                <a:gd name="connsiteY65" fmla="*/ 342053 h 1822027"/>
                <a:gd name="connsiteX66" fmla="*/ 1899920 w 1967653"/>
                <a:gd name="connsiteY66" fmla="*/ 318347 h 1822027"/>
                <a:gd name="connsiteX67" fmla="*/ 1896533 w 1967653"/>
                <a:gd name="connsiteY67" fmla="*/ 298027 h 1822027"/>
                <a:gd name="connsiteX68" fmla="*/ 1903307 w 1967653"/>
                <a:gd name="connsiteY68" fmla="*/ 267547 h 1822027"/>
                <a:gd name="connsiteX69" fmla="*/ 1940560 w 1967653"/>
                <a:gd name="connsiteY69" fmla="*/ 243840 h 1822027"/>
                <a:gd name="connsiteX70" fmla="*/ 1957493 w 1967653"/>
                <a:gd name="connsiteY70" fmla="*/ 203200 h 1822027"/>
                <a:gd name="connsiteX71" fmla="*/ 1967653 w 1967653"/>
                <a:gd name="connsiteY71" fmla="*/ 138853 h 1822027"/>
                <a:gd name="connsiteX72" fmla="*/ 1964267 w 1967653"/>
                <a:gd name="connsiteY72" fmla="*/ 98213 h 1822027"/>
                <a:gd name="connsiteX73" fmla="*/ 1933787 w 1967653"/>
                <a:gd name="connsiteY73" fmla="*/ 74507 h 1822027"/>
                <a:gd name="connsiteX74" fmla="*/ 1910080 w 1967653"/>
                <a:gd name="connsiteY74" fmla="*/ 74507 h 1822027"/>
                <a:gd name="connsiteX75" fmla="*/ 1899920 w 1967653"/>
                <a:gd name="connsiteY75" fmla="*/ 88053 h 1822027"/>
                <a:gd name="connsiteX76" fmla="*/ 1896533 w 1967653"/>
                <a:gd name="connsiteY76" fmla="*/ 115147 h 1822027"/>
                <a:gd name="connsiteX77" fmla="*/ 1899920 w 1967653"/>
                <a:gd name="connsiteY77" fmla="*/ 125307 h 1822027"/>
                <a:gd name="connsiteX78" fmla="*/ 1893147 w 1967653"/>
                <a:gd name="connsiteY78" fmla="*/ 135467 h 1822027"/>
                <a:gd name="connsiteX79" fmla="*/ 1879600 w 1967653"/>
                <a:gd name="connsiteY79" fmla="*/ 142240 h 1822027"/>
                <a:gd name="connsiteX80" fmla="*/ 1862667 w 1967653"/>
                <a:gd name="connsiteY80" fmla="*/ 142240 h 1822027"/>
                <a:gd name="connsiteX81" fmla="*/ 1849120 w 1967653"/>
                <a:gd name="connsiteY81" fmla="*/ 132080 h 1822027"/>
                <a:gd name="connsiteX82" fmla="*/ 1849120 w 1967653"/>
                <a:gd name="connsiteY82" fmla="*/ 115147 h 1822027"/>
                <a:gd name="connsiteX83" fmla="*/ 1849120 w 1967653"/>
                <a:gd name="connsiteY83" fmla="*/ 98213 h 1822027"/>
                <a:gd name="connsiteX84" fmla="*/ 1849120 w 1967653"/>
                <a:gd name="connsiteY84" fmla="*/ 81280 h 1822027"/>
                <a:gd name="connsiteX85" fmla="*/ 1845733 w 1967653"/>
                <a:gd name="connsiteY85" fmla="*/ 67733 h 1822027"/>
                <a:gd name="connsiteX86" fmla="*/ 1845733 w 1967653"/>
                <a:gd name="connsiteY86" fmla="*/ 54187 h 1822027"/>
                <a:gd name="connsiteX87" fmla="*/ 1835573 w 1967653"/>
                <a:gd name="connsiteY87" fmla="*/ 40640 h 1822027"/>
                <a:gd name="connsiteX88" fmla="*/ 1825413 w 1967653"/>
                <a:gd name="connsiteY88" fmla="*/ 33867 h 1822027"/>
                <a:gd name="connsiteX89" fmla="*/ 1815253 w 1967653"/>
                <a:gd name="connsiteY89" fmla="*/ 30480 h 1822027"/>
                <a:gd name="connsiteX90" fmla="*/ 1801707 w 1967653"/>
                <a:gd name="connsiteY90" fmla="*/ 30480 h 1822027"/>
                <a:gd name="connsiteX91" fmla="*/ 1791547 w 1967653"/>
                <a:gd name="connsiteY91" fmla="*/ 30480 h 1822027"/>
                <a:gd name="connsiteX92" fmla="*/ 1781387 w 1967653"/>
                <a:gd name="connsiteY92" fmla="*/ 30480 h 1822027"/>
                <a:gd name="connsiteX93" fmla="*/ 1771227 w 1967653"/>
                <a:gd name="connsiteY93" fmla="*/ 30480 h 1822027"/>
                <a:gd name="connsiteX94" fmla="*/ 1754293 w 1967653"/>
                <a:gd name="connsiteY94" fmla="*/ 33867 h 1822027"/>
                <a:gd name="connsiteX95" fmla="*/ 1744133 w 1967653"/>
                <a:gd name="connsiteY95" fmla="*/ 50800 h 1822027"/>
                <a:gd name="connsiteX96" fmla="*/ 1733973 w 1967653"/>
                <a:gd name="connsiteY96" fmla="*/ 57573 h 1822027"/>
                <a:gd name="connsiteX97" fmla="*/ 1703493 w 1967653"/>
                <a:gd name="connsiteY97" fmla="*/ 74507 h 1822027"/>
                <a:gd name="connsiteX98" fmla="*/ 1679787 w 1967653"/>
                <a:gd name="connsiteY98" fmla="*/ 88053 h 1822027"/>
                <a:gd name="connsiteX99" fmla="*/ 1632373 w 1967653"/>
                <a:gd name="connsiteY99" fmla="*/ 88053 h 1822027"/>
                <a:gd name="connsiteX100" fmla="*/ 1612053 w 1967653"/>
                <a:gd name="connsiteY100" fmla="*/ 88053 h 1822027"/>
                <a:gd name="connsiteX101" fmla="*/ 1588347 w 1967653"/>
                <a:gd name="connsiteY101" fmla="*/ 74507 h 1822027"/>
                <a:gd name="connsiteX102" fmla="*/ 1571413 w 1967653"/>
                <a:gd name="connsiteY102" fmla="*/ 60960 h 1822027"/>
                <a:gd name="connsiteX103" fmla="*/ 1561253 w 1967653"/>
                <a:gd name="connsiteY103" fmla="*/ 33867 h 1822027"/>
                <a:gd name="connsiteX104" fmla="*/ 1551093 w 1967653"/>
                <a:gd name="connsiteY104" fmla="*/ 27093 h 1822027"/>
                <a:gd name="connsiteX105" fmla="*/ 1537547 w 1967653"/>
                <a:gd name="connsiteY105" fmla="*/ 6773 h 1822027"/>
                <a:gd name="connsiteX106" fmla="*/ 1513840 w 1967653"/>
                <a:gd name="connsiteY106" fmla="*/ 3387 h 1822027"/>
                <a:gd name="connsiteX107" fmla="*/ 1469813 w 1967653"/>
                <a:gd name="connsiteY107" fmla="*/ 3387 h 1822027"/>
                <a:gd name="connsiteX108" fmla="*/ 1452880 w 1967653"/>
                <a:gd name="connsiteY108" fmla="*/ 3387 h 1822027"/>
                <a:gd name="connsiteX109" fmla="*/ 1429173 w 1967653"/>
                <a:gd name="connsiteY109" fmla="*/ 0 h 1822027"/>
                <a:gd name="connsiteX110" fmla="*/ 1391920 w 1967653"/>
                <a:gd name="connsiteY110" fmla="*/ 0 h 1822027"/>
                <a:gd name="connsiteX111" fmla="*/ 1381760 w 1967653"/>
                <a:gd name="connsiteY111" fmla="*/ 3387 h 1822027"/>
                <a:gd name="connsiteX112" fmla="*/ 1347893 w 1967653"/>
                <a:gd name="connsiteY112" fmla="*/ 6773 h 1822027"/>
                <a:gd name="connsiteX113" fmla="*/ 1324187 w 1967653"/>
                <a:gd name="connsiteY113" fmla="*/ 30480 h 1822027"/>
                <a:gd name="connsiteX114" fmla="*/ 1314027 w 1967653"/>
                <a:gd name="connsiteY114" fmla="*/ 40640 h 1822027"/>
                <a:gd name="connsiteX115" fmla="*/ 1300480 w 1967653"/>
                <a:gd name="connsiteY115" fmla="*/ 47413 h 1822027"/>
                <a:gd name="connsiteX116" fmla="*/ 1303867 w 1967653"/>
                <a:gd name="connsiteY116" fmla="*/ 64347 h 1822027"/>
                <a:gd name="connsiteX117" fmla="*/ 1300480 w 1967653"/>
                <a:gd name="connsiteY117" fmla="*/ 81280 h 1822027"/>
                <a:gd name="connsiteX118" fmla="*/ 1300480 w 1967653"/>
                <a:gd name="connsiteY118" fmla="*/ 111760 h 1822027"/>
                <a:gd name="connsiteX119" fmla="*/ 1300480 w 1967653"/>
                <a:gd name="connsiteY119" fmla="*/ 132080 h 1822027"/>
                <a:gd name="connsiteX120" fmla="*/ 1290320 w 1967653"/>
                <a:gd name="connsiteY120" fmla="*/ 138853 h 1822027"/>
                <a:gd name="connsiteX121" fmla="*/ 1283547 w 1967653"/>
                <a:gd name="connsiteY121" fmla="*/ 142240 h 1822027"/>
                <a:gd name="connsiteX122" fmla="*/ 1280160 w 1967653"/>
                <a:gd name="connsiteY122" fmla="*/ 152400 h 1822027"/>
                <a:gd name="connsiteX123" fmla="*/ 1266613 w 1967653"/>
                <a:gd name="connsiteY123" fmla="*/ 169333 h 1822027"/>
                <a:gd name="connsiteX124" fmla="*/ 1259840 w 1967653"/>
                <a:gd name="connsiteY124" fmla="*/ 186267 h 1822027"/>
                <a:gd name="connsiteX125" fmla="*/ 1256453 w 1967653"/>
                <a:gd name="connsiteY125" fmla="*/ 189653 h 1822027"/>
                <a:gd name="connsiteX126" fmla="*/ 1249680 w 1967653"/>
                <a:gd name="connsiteY126" fmla="*/ 196427 h 1822027"/>
                <a:gd name="connsiteX127" fmla="*/ 1253067 w 1967653"/>
                <a:gd name="connsiteY127" fmla="*/ 213360 h 1822027"/>
                <a:gd name="connsiteX128" fmla="*/ 1249680 w 1967653"/>
                <a:gd name="connsiteY128" fmla="*/ 199813 h 1822027"/>
                <a:gd name="connsiteX129" fmla="*/ 1249680 w 1967653"/>
                <a:gd name="connsiteY129" fmla="*/ 206587 h 1822027"/>
                <a:gd name="connsiteX130" fmla="*/ 1253067 w 1967653"/>
                <a:gd name="connsiteY130" fmla="*/ 213360 h 1822027"/>
                <a:gd name="connsiteX131" fmla="*/ 1259840 w 1967653"/>
                <a:gd name="connsiteY131" fmla="*/ 216747 h 1822027"/>
                <a:gd name="connsiteX132" fmla="*/ 1266613 w 1967653"/>
                <a:gd name="connsiteY132" fmla="*/ 230293 h 1822027"/>
                <a:gd name="connsiteX133" fmla="*/ 1266613 w 1967653"/>
                <a:gd name="connsiteY133" fmla="*/ 240453 h 1822027"/>
                <a:gd name="connsiteX134" fmla="*/ 1266613 w 1967653"/>
                <a:gd name="connsiteY134" fmla="*/ 250613 h 1822027"/>
                <a:gd name="connsiteX135" fmla="*/ 1266613 w 1967653"/>
                <a:gd name="connsiteY135" fmla="*/ 260773 h 1822027"/>
                <a:gd name="connsiteX136" fmla="*/ 1256453 w 1967653"/>
                <a:gd name="connsiteY136" fmla="*/ 270933 h 1822027"/>
                <a:gd name="connsiteX137" fmla="*/ 1242907 w 1967653"/>
                <a:gd name="connsiteY137" fmla="*/ 274320 h 1822027"/>
                <a:gd name="connsiteX138" fmla="*/ 1222587 w 1967653"/>
                <a:gd name="connsiteY138" fmla="*/ 274320 h 1822027"/>
                <a:gd name="connsiteX139" fmla="*/ 1198880 w 1967653"/>
                <a:gd name="connsiteY139" fmla="*/ 267547 h 1822027"/>
                <a:gd name="connsiteX140" fmla="*/ 1178560 w 1967653"/>
                <a:gd name="connsiteY140" fmla="*/ 260773 h 1822027"/>
                <a:gd name="connsiteX141" fmla="*/ 1171787 w 1967653"/>
                <a:gd name="connsiteY141" fmla="*/ 250613 h 1822027"/>
                <a:gd name="connsiteX142" fmla="*/ 1161627 w 1967653"/>
                <a:gd name="connsiteY142" fmla="*/ 240453 h 1822027"/>
                <a:gd name="connsiteX143" fmla="*/ 1154853 w 1967653"/>
                <a:gd name="connsiteY143" fmla="*/ 237067 h 1822027"/>
                <a:gd name="connsiteX144" fmla="*/ 1134533 w 1967653"/>
                <a:gd name="connsiteY144" fmla="*/ 237067 h 1822027"/>
                <a:gd name="connsiteX145" fmla="*/ 1110827 w 1967653"/>
                <a:gd name="connsiteY145" fmla="*/ 237067 h 1822027"/>
                <a:gd name="connsiteX146" fmla="*/ 1100667 w 1967653"/>
                <a:gd name="connsiteY146" fmla="*/ 237067 h 1822027"/>
                <a:gd name="connsiteX147" fmla="*/ 1097280 w 1967653"/>
                <a:gd name="connsiteY147" fmla="*/ 247227 h 1822027"/>
                <a:gd name="connsiteX148" fmla="*/ 1087120 w 1967653"/>
                <a:gd name="connsiteY148" fmla="*/ 250613 h 1822027"/>
                <a:gd name="connsiteX149" fmla="*/ 1080347 w 1967653"/>
                <a:gd name="connsiteY149" fmla="*/ 260773 h 1822027"/>
                <a:gd name="connsiteX150" fmla="*/ 1066800 w 1967653"/>
                <a:gd name="connsiteY150" fmla="*/ 260773 h 1822027"/>
                <a:gd name="connsiteX151" fmla="*/ 1043093 w 1967653"/>
                <a:gd name="connsiteY151" fmla="*/ 260773 h 1822027"/>
                <a:gd name="connsiteX152" fmla="*/ 1029547 w 1967653"/>
                <a:gd name="connsiteY152" fmla="*/ 254000 h 1822027"/>
                <a:gd name="connsiteX153" fmla="*/ 1022773 w 1967653"/>
                <a:gd name="connsiteY153" fmla="*/ 243840 h 1822027"/>
                <a:gd name="connsiteX154" fmla="*/ 1012613 w 1967653"/>
                <a:gd name="connsiteY154" fmla="*/ 237067 h 1822027"/>
                <a:gd name="connsiteX155" fmla="*/ 999067 w 1967653"/>
                <a:gd name="connsiteY155" fmla="*/ 226907 h 1822027"/>
                <a:gd name="connsiteX156" fmla="*/ 985520 w 1967653"/>
                <a:gd name="connsiteY156" fmla="*/ 226907 h 1822027"/>
                <a:gd name="connsiteX157" fmla="*/ 958427 w 1967653"/>
                <a:gd name="connsiteY157" fmla="*/ 226907 h 1822027"/>
                <a:gd name="connsiteX158" fmla="*/ 934720 w 1967653"/>
                <a:gd name="connsiteY158" fmla="*/ 226907 h 1822027"/>
                <a:gd name="connsiteX159" fmla="*/ 914400 w 1967653"/>
                <a:gd name="connsiteY159" fmla="*/ 223520 h 1822027"/>
                <a:gd name="connsiteX160" fmla="*/ 887307 w 1967653"/>
                <a:gd name="connsiteY160" fmla="*/ 220133 h 1822027"/>
                <a:gd name="connsiteX161" fmla="*/ 866987 w 1967653"/>
                <a:gd name="connsiteY161" fmla="*/ 209973 h 1822027"/>
                <a:gd name="connsiteX162" fmla="*/ 856827 w 1967653"/>
                <a:gd name="connsiteY162" fmla="*/ 203200 h 1822027"/>
                <a:gd name="connsiteX163" fmla="*/ 846667 w 1967653"/>
                <a:gd name="connsiteY163" fmla="*/ 179493 h 1822027"/>
                <a:gd name="connsiteX164" fmla="*/ 839893 w 1967653"/>
                <a:gd name="connsiteY164" fmla="*/ 159173 h 1822027"/>
                <a:gd name="connsiteX165" fmla="*/ 833120 w 1967653"/>
                <a:gd name="connsiteY165" fmla="*/ 142240 h 1822027"/>
                <a:gd name="connsiteX166" fmla="*/ 819573 w 1967653"/>
                <a:gd name="connsiteY166" fmla="*/ 118533 h 1822027"/>
                <a:gd name="connsiteX167" fmla="*/ 812800 w 1967653"/>
                <a:gd name="connsiteY167" fmla="*/ 108373 h 1822027"/>
                <a:gd name="connsiteX168" fmla="*/ 809413 w 1967653"/>
                <a:gd name="connsiteY168" fmla="*/ 98213 h 1822027"/>
                <a:gd name="connsiteX169" fmla="*/ 802640 w 1967653"/>
                <a:gd name="connsiteY169" fmla="*/ 91440 h 1822027"/>
                <a:gd name="connsiteX170" fmla="*/ 802640 w 1967653"/>
                <a:gd name="connsiteY170" fmla="*/ 84667 h 1822027"/>
                <a:gd name="connsiteX171" fmla="*/ 789093 w 1967653"/>
                <a:gd name="connsiteY171" fmla="*/ 81280 h 1822027"/>
                <a:gd name="connsiteX172" fmla="*/ 785707 w 1967653"/>
                <a:gd name="connsiteY172" fmla="*/ 81280 h 1822027"/>
                <a:gd name="connsiteX173" fmla="*/ 768773 w 1967653"/>
                <a:gd name="connsiteY173" fmla="*/ 81280 h 1822027"/>
                <a:gd name="connsiteX174" fmla="*/ 755227 w 1967653"/>
                <a:gd name="connsiteY174" fmla="*/ 77893 h 1822027"/>
                <a:gd name="connsiteX175" fmla="*/ 751840 w 1967653"/>
                <a:gd name="connsiteY175" fmla="*/ 74507 h 1822027"/>
                <a:gd name="connsiteX176" fmla="*/ 738293 w 1967653"/>
                <a:gd name="connsiteY176" fmla="*/ 74507 h 1822027"/>
                <a:gd name="connsiteX177" fmla="*/ 728133 w 1967653"/>
                <a:gd name="connsiteY177" fmla="*/ 67733 h 1822027"/>
                <a:gd name="connsiteX178" fmla="*/ 714587 w 1967653"/>
                <a:gd name="connsiteY178" fmla="*/ 74507 h 1822027"/>
                <a:gd name="connsiteX179" fmla="*/ 701040 w 1967653"/>
                <a:gd name="connsiteY179" fmla="*/ 84667 h 1822027"/>
                <a:gd name="connsiteX180" fmla="*/ 680720 w 1967653"/>
                <a:gd name="connsiteY180" fmla="*/ 94827 h 1822027"/>
                <a:gd name="connsiteX181" fmla="*/ 657013 w 1967653"/>
                <a:gd name="connsiteY181" fmla="*/ 115147 h 1822027"/>
                <a:gd name="connsiteX182" fmla="*/ 646853 w 1967653"/>
                <a:gd name="connsiteY182" fmla="*/ 121920 h 1822027"/>
                <a:gd name="connsiteX183" fmla="*/ 626533 w 1967653"/>
                <a:gd name="connsiteY183" fmla="*/ 128693 h 1822027"/>
                <a:gd name="connsiteX184" fmla="*/ 599440 w 1967653"/>
                <a:gd name="connsiteY184" fmla="*/ 132080 h 1822027"/>
                <a:gd name="connsiteX185" fmla="*/ 579120 w 1967653"/>
                <a:gd name="connsiteY185" fmla="*/ 121920 h 1822027"/>
                <a:gd name="connsiteX186" fmla="*/ 575733 w 1967653"/>
                <a:gd name="connsiteY186" fmla="*/ 115147 h 1822027"/>
                <a:gd name="connsiteX187" fmla="*/ 575733 w 1967653"/>
                <a:gd name="connsiteY187" fmla="*/ 108373 h 1822027"/>
                <a:gd name="connsiteX188" fmla="*/ 568960 w 1967653"/>
                <a:gd name="connsiteY188" fmla="*/ 101600 h 1822027"/>
                <a:gd name="connsiteX189" fmla="*/ 555413 w 1967653"/>
                <a:gd name="connsiteY189" fmla="*/ 101600 h 1822027"/>
                <a:gd name="connsiteX190" fmla="*/ 545253 w 1967653"/>
                <a:gd name="connsiteY190" fmla="*/ 101600 h 1822027"/>
                <a:gd name="connsiteX191" fmla="*/ 524933 w 1967653"/>
                <a:gd name="connsiteY191" fmla="*/ 111760 h 1822027"/>
                <a:gd name="connsiteX192" fmla="*/ 508000 w 1967653"/>
                <a:gd name="connsiteY192" fmla="*/ 111760 h 1822027"/>
                <a:gd name="connsiteX193" fmla="*/ 487680 w 1967653"/>
                <a:gd name="connsiteY193" fmla="*/ 115147 h 1822027"/>
                <a:gd name="connsiteX194" fmla="*/ 470747 w 1967653"/>
                <a:gd name="connsiteY194" fmla="*/ 115147 h 1822027"/>
                <a:gd name="connsiteX195" fmla="*/ 457200 w 1967653"/>
                <a:gd name="connsiteY195" fmla="*/ 115147 h 1822027"/>
                <a:gd name="connsiteX196" fmla="*/ 443653 w 1967653"/>
                <a:gd name="connsiteY196" fmla="*/ 115147 h 1822027"/>
                <a:gd name="connsiteX197" fmla="*/ 436880 w 1967653"/>
                <a:gd name="connsiteY197" fmla="*/ 115147 h 1822027"/>
                <a:gd name="connsiteX198" fmla="*/ 433493 w 1967653"/>
                <a:gd name="connsiteY198" fmla="*/ 115147 h 1822027"/>
                <a:gd name="connsiteX199" fmla="*/ 433493 w 1967653"/>
                <a:gd name="connsiteY199" fmla="*/ 125307 h 1822027"/>
                <a:gd name="connsiteX200" fmla="*/ 433493 w 1967653"/>
                <a:gd name="connsiteY200" fmla="*/ 135467 h 1822027"/>
                <a:gd name="connsiteX201" fmla="*/ 430107 w 1967653"/>
                <a:gd name="connsiteY201" fmla="*/ 149013 h 1822027"/>
                <a:gd name="connsiteX202" fmla="*/ 419947 w 1967653"/>
                <a:gd name="connsiteY202" fmla="*/ 152400 h 1822027"/>
                <a:gd name="connsiteX203" fmla="*/ 413173 w 1967653"/>
                <a:gd name="connsiteY203" fmla="*/ 159173 h 1822027"/>
                <a:gd name="connsiteX204" fmla="*/ 406400 w 1967653"/>
                <a:gd name="connsiteY204" fmla="*/ 162560 h 1822027"/>
                <a:gd name="connsiteX205" fmla="*/ 396240 w 1967653"/>
                <a:gd name="connsiteY205" fmla="*/ 162560 h 1822027"/>
                <a:gd name="connsiteX206" fmla="*/ 386080 w 1967653"/>
                <a:gd name="connsiteY206" fmla="*/ 162560 h 1822027"/>
                <a:gd name="connsiteX207" fmla="*/ 358987 w 1967653"/>
                <a:gd name="connsiteY207" fmla="*/ 169333 h 1822027"/>
                <a:gd name="connsiteX208" fmla="*/ 338667 w 1967653"/>
                <a:gd name="connsiteY208" fmla="*/ 169333 h 1822027"/>
                <a:gd name="connsiteX209" fmla="*/ 318347 w 1967653"/>
                <a:gd name="connsiteY209" fmla="*/ 169333 h 1822027"/>
                <a:gd name="connsiteX210" fmla="*/ 301413 w 1967653"/>
                <a:gd name="connsiteY210" fmla="*/ 169333 h 1822027"/>
                <a:gd name="connsiteX211" fmla="*/ 287867 w 1967653"/>
                <a:gd name="connsiteY211" fmla="*/ 169333 h 1822027"/>
                <a:gd name="connsiteX212" fmla="*/ 264160 w 1967653"/>
                <a:gd name="connsiteY212" fmla="*/ 165947 h 1822027"/>
                <a:gd name="connsiteX213" fmla="*/ 247227 w 1967653"/>
                <a:gd name="connsiteY213" fmla="*/ 165947 h 1822027"/>
                <a:gd name="connsiteX214" fmla="*/ 243840 w 1967653"/>
                <a:gd name="connsiteY214" fmla="*/ 169333 h 1822027"/>
                <a:gd name="connsiteX215" fmla="*/ 237067 w 1967653"/>
                <a:gd name="connsiteY215" fmla="*/ 172720 h 1822027"/>
                <a:gd name="connsiteX216" fmla="*/ 220133 w 1967653"/>
                <a:gd name="connsiteY216" fmla="*/ 182880 h 1822027"/>
                <a:gd name="connsiteX217" fmla="*/ 213360 w 1967653"/>
                <a:gd name="connsiteY217" fmla="*/ 199813 h 1822027"/>
                <a:gd name="connsiteX218" fmla="*/ 206587 w 1967653"/>
                <a:gd name="connsiteY218" fmla="*/ 203200 h 1822027"/>
                <a:gd name="connsiteX219" fmla="*/ 193040 w 1967653"/>
                <a:gd name="connsiteY219" fmla="*/ 209973 h 1822027"/>
                <a:gd name="connsiteX220" fmla="*/ 165947 w 1967653"/>
                <a:gd name="connsiteY220" fmla="*/ 213360 h 1822027"/>
                <a:gd name="connsiteX221" fmla="*/ 142240 w 1967653"/>
                <a:gd name="connsiteY221" fmla="*/ 216747 h 1822027"/>
                <a:gd name="connsiteX222" fmla="*/ 118533 w 1967653"/>
                <a:gd name="connsiteY222" fmla="*/ 220133 h 1822027"/>
                <a:gd name="connsiteX223" fmla="*/ 88053 w 1967653"/>
                <a:gd name="connsiteY223" fmla="*/ 220133 h 1822027"/>
                <a:gd name="connsiteX224" fmla="*/ 64347 w 1967653"/>
                <a:gd name="connsiteY224" fmla="*/ 223520 h 1822027"/>
                <a:gd name="connsiteX225" fmla="*/ 37253 w 1967653"/>
                <a:gd name="connsiteY225" fmla="*/ 226907 h 1822027"/>
                <a:gd name="connsiteX226" fmla="*/ 13547 w 1967653"/>
                <a:gd name="connsiteY226" fmla="*/ 233680 h 1822027"/>
                <a:gd name="connsiteX227" fmla="*/ 0 w 1967653"/>
                <a:gd name="connsiteY227" fmla="*/ 243840 h 1822027"/>
                <a:gd name="connsiteX228" fmla="*/ 10160 w 1967653"/>
                <a:gd name="connsiteY228" fmla="*/ 274320 h 1822027"/>
                <a:gd name="connsiteX229" fmla="*/ 6773 w 1967653"/>
                <a:gd name="connsiteY229" fmla="*/ 301413 h 1822027"/>
                <a:gd name="connsiteX230" fmla="*/ 10160 w 1967653"/>
                <a:gd name="connsiteY230" fmla="*/ 321733 h 1822027"/>
                <a:gd name="connsiteX231" fmla="*/ 13547 w 1967653"/>
                <a:gd name="connsiteY231" fmla="*/ 348827 h 1822027"/>
                <a:gd name="connsiteX232" fmla="*/ 30480 w 1967653"/>
                <a:gd name="connsiteY232" fmla="*/ 355600 h 1822027"/>
                <a:gd name="connsiteX233" fmla="*/ 50800 w 1967653"/>
                <a:gd name="connsiteY233" fmla="*/ 369147 h 1822027"/>
                <a:gd name="connsiteX234" fmla="*/ 54187 w 1967653"/>
                <a:gd name="connsiteY234" fmla="*/ 379307 h 1822027"/>
                <a:gd name="connsiteX235" fmla="*/ 50800 w 1967653"/>
                <a:gd name="connsiteY235" fmla="*/ 403013 h 1822027"/>
                <a:gd name="connsiteX236" fmla="*/ 30480 w 1967653"/>
                <a:gd name="connsiteY236" fmla="*/ 409787 h 1822027"/>
                <a:gd name="connsiteX237" fmla="*/ 16933 w 1967653"/>
                <a:gd name="connsiteY237" fmla="*/ 433493 h 1822027"/>
                <a:gd name="connsiteX238" fmla="*/ 23707 w 1967653"/>
                <a:gd name="connsiteY238" fmla="*/ 463973 h 1822027"/>
                <a:gd name="connsiteX239" fmla="*/ 47413 w 1967653"/>
                <a:gd name="connsiteY239" fmla="*/ 474133 h 1822027"/>
                <a:gd name="connsiteX240" fmla="*/ 57573 w 1967653"/>
                <a:gd name="connsiteY240" fmla="*/ 474133 h 1822027"/>
                <a:gd name="connsiteX241" fmla="*/ 88053 w 1967653"/>
                <a:gd name="connsiteY241" fmla="*/ 463973 h 1822027"/>
                <a:gd name="connsiteX242" fmla="*/ 88053 w 1967653"/>
                <a:gd name="connsiteY242" fmla="*/ 450427 h 1822027"/>
                <a:gd name="connsiteX243" fmla="*/ 91440 w 1967653"/>
                <a:gd name="connsiteY243" fmla="*/ 433493 h 1822027"/>
                <a:gd name="connsiteX244" fmla="*/ 121920 w 1967653"/>
                <a:gd name="connsiteY244" fmla="*/ 419947 h 1822027"/>
                <a:gd name="connsiteX245" fmla="*/ 138853 w 1967653"/>
                <a:gd name="connsiteY245" fmla="*/ 413173 h 1822027"/>
                <a:gd name="connsiteX246" fmla="*/ 159173 w 1967653"/>
                <a:gd name="connsiteY246" fmla="*/ 419947 h 1822027"/>
                <a:gd name="connsiteX247" fmla="*/ 179493 w 1967653"/>
                <a:gd name="connsiteY247" fmla="*/ 426720 h 1822027"/>
                <a:gd name="connsiteX248" fmla="*/ 203200 w 1967653"/>
                <a:gd name="connsiteY248" fmla="*/ 433493 h 1822027"/>
                <a:gd name="connsiteX249" fmla="*/ 220133 w 1967653"/>
                <a:gd name="connsiteY249" fmla="*/ 440267 h 1822027"/>
                <a:gd name="connsiteX250" fmla="*/ 237067 w 1967653"/>
                <a:gd name="connsiteY250" fmla="*/ 453813 h 1822027"/>
                <a:gd name="connsiteX251" fmla="*/ 277707 w 1967653"/>
                <a:gd name="connsiteY251" fmla="*/ 504613 h 1822027"/>
                <a:gd name="connsiteX252" fmla="*/ 301413 w 1967653"/>
                <a:gd name="connsiteY252" fmla="*/ 535093 h 1822027"/>
                <a:gd name="connsiteX253" fmla="*/ 338667 w 1967653"/>
                <a:gd name="connsiteY253" fmla="*/ 548640 h 1822027"/>
                <a:gd name="connsiteX254" fmla="*/ 379307 w 1967653"/>
                <a:gd name="connsiteY254" fmla="*/ 548640 h 1822027"/>
                <a:gd name="connsiteX255" fmla="*/ 423333 w 1967653"/>
                <a:gd name="connsiteY255" fmla="*/ 555413 h 1822027"/>
                <a:gd name="connsiteX256" fmla="*/ 450427 w 1967653"/>
                <a:gd name="connsiteY256" fmla="*/ 596053 h 1822027"/>
                <a:gd name="connsiteX257" fmla="*/ 491067 w 1967653"/>
                <a:gd name="connsiteY257" fmla="*/ 606213 h 1822027"/>
                <a:gd name="connsiteX258" fmla="*/ 548640 w 1967653"/>
                <a:gd name="connsiteY258" fmla="*/ 606213 h 1822027"/>
                <a:gd name="connsiteX259" fmla="*/ 585893 w 1967653"/>
                <a:gd name="connsiteY259" fmla="*/ 606213 h 1822027"/>
                <a:gd name="connsiteX260" fmla="*/ 612987 w 1967653"/>
                <a:gd name="connsiteY260" fmla="*/ 606213 h 1822027"/>
                <a:gd name="connsiteX261" fmla="*/ 640080 w 1967653"/>
                <a:gd name="connsiteY261" fmla="*/ 606213 h 1822027"/>
                <a:gd name="connsiteX262" fmla="*/ 640080 w 1967653"/>
                <a:gd name="connsiteY262" fmla="*/ 606213 h 1822027"/>
                <a:gd name="connsiteX263" fmla="*/ 707813 w 1967653"/>
                <a:gd name="connsiteY263" fmla="*/ 646853 h 1822027"/>
                <a:gd name="connsiteX264" fmla="*/ 765387 w 1967653"/>
                <a:gd name="connsiteY264" fmla="*/ 650240 h 1822027"/>
                <a:gd name="connsiteX265" fmla="*/ 812800 w 1967653"/>
                <a:gd name="connsiteY265" fmla="*/ 646853 h 1822027"/>
                <a:gd name="connsiteX266" fmla="*/ 843280 w 1967653"/>
                <a:gd name="connsiteY266" fmla="*/ 643467 h 1822027"/>
                <a:gd name="connsiteX267" fmla="*/ 873760 w 1967653"/>
                <a:gd name="connsiteY267" fmla="*/ 640080 h 1822027"/>
                <a:gd name="connsiteX268" fmla="*/ 904240 w 1967653"/>
                <a:gd name="connsiteY268" fmla="*/ 636693 h 1822027"/>
                <a:gd name="connsiteX269" fmla="*/ 924560 w 1967653"/>
                <a:gd name="connsiteY269" fmla="*/ 653627 h 1822027"/>
                <a:gd name="connsiteX270" fmla="*/ 931333 w 1967653"/>
                <a:gd name="connsiteY270" fmla="*/ 684107 h 1822027"/>
                <a:gd name="connsiteX271" fmla="*/ 934720 w 1967653"/>
                <a:gd name="connsiteY271" fmla="*/ 717973 h 1822027"/>
                <a:gd name="connsiteX272" fmla="*/ 917787 w 1967653"/>
                <a:gd name="connsiteY272" fmla="*/ 741680 h 1822027"/>
                <a:gd name="connsiteX273" fmla="*/ 914400 w 1967653"/>
                <a:gd name="connsiteY273" fmla="*/ 765387 h 1822027"/>
                <a:gd name="connsiteX274" fmla="*/ 924560 w 1967653"/>
                <a:gd name="connsiteY274" fmla="*/ 802640 h 1822027"/>
                <a:gd name="connsiteX275" fmla="*/ 951653 w 1967653"/>
                <a:gd name="connsiteY275" fmla="*/ 829733 h 1822027"/>
                <a:gd name="connsiteX276" fmla="*/ 978747 w 1967653"/>
                <a:gd name="connsiteY276" fmla="*/ 860213 h 1822027"/>
                <a:gd name="connsiteX277" fmla="*/ 982133 w 1967653"/>
                <a:gd name="connsiteY277" fmla="*/ 880533 h 1822027"/>
                <a:gd name="connsiteX278" fmla="*/ 982133 w 1967653"/>
                <a:gd name="connsiteY278" fmla="*/ 900853 h 1822027"/>
                <a:gd name="connsiteX279" fmla="*/ 948267 w 1967653"/>
                <a:gd name="connsiteY279" fmla="*/ 941493 h 1822027"/>
                <a:gd name="connsiteX280" fmla="*/ 921173 w 1967653"/>
                <a:gd name="connsiteY280" fmla="*/ 971973 h 1822027"/>
                <a:gd name="connsiteX281" fmla="*/ 907627 w 1967653"/>
                <a:gd name="connsiteY281" fmla="*/ 1019387 h 1822027"/>
                <a:gd name="connsiteX282" fmla="*/ 900853 w 1967653"/>
                <a:gd name="connsiteY282" fmla="*/ 1056640 h 1822027"/>
                <a:gd name="connsiteX283" fmla="*/ 887307 w 1967653"/>
                <a:gd name="connsiteY283" fmla="*/ 1093893 h 1822027"/>
                <a:gd name="connsiteX284" fmla="*/ 863600 w 1967653"/>
                <a:gd name="connsiteY284" fmla="*/ 1127760 h 1822027"/>
                <a:gd name="connsiteX285" fmla="*/ 826347 w 1967653"/>
                <a:gd name="connsiteY285" fmla="*/ 1158240 h 1822027"/>
                <a:gd name="connsiteX286" fmla="*/ 775547 w 1967653"/>
                <a:gd name="connsiteY286" fmla="*/ 1165013 h 1822027"/>
                <a:gd name="connsiteX287" fmla="*/ 748453 w 1967653"/>
                <a:gd name="connsiteY287" fmla="*/ 1202267 h 1822027"/>
                <a:gd name="connsiteX288" fmla="*/ 758613 w 1967653"/>
                <a:gd name="connsiteY288" fmla="*/ 1236133 h 1822027"/>
                <a:gd name="connsiteX289" fmla="*/ 789093 w 1967653"/>
                <a:gd name="connsiteY289" fmla="*/ 1276773 h 1822027"/>
                <a:gd name="connsiteX290" fmla="*/ 819573 w 1967653"/>
                <a:gd name="connsiteY290" fmla="*/ 1320800 h 1822027"/>
                <a:gd name="connsiteX291" fmla="*/ 822960 w 1967653"/>
                <a:gd name="connsiteY291" fmla="*/ 1347893 h 1822027"/>
                <a:gd name="connsiteX292" fmla="*/ 819573 w 1967653"/>
                <a:gd name="connsiteY292" fmla="*/ 1371600 h 1822027"/>
                <a:gd name="connsiteX293" fmla="*/ 799253 w 1967653"/>
                <a:gd name="connsiteY293" fmla="*/ 1402080 h 1822027"/>
                <a:gd name="connsiteX294" fmla="*/ 785707 w 1967653"/>
                <a:gd name="connsiteY294" fmla="*/ 1422400 h 1822027"/>
                <a:gd name="connsiteX295" fmla="*/ 785707 w 1967653"/>
                <a:gd name="connsiteY295" fmla="*/ 1442720 h 1822027"/>
                <a:gd name="connsiteX296" fmla="*/ 755227 w 1967653"/>
                <a:gd name="connsiteY296" fmla="*/ 1473200 h 1822027"/>
                <a:gd name="connsiteX297" fmla="*/ 755227 w 1967653"/>
                <a:gd name="connsiteY297" fmla="*/ 1490133 h 1822027"/>
                <a:gd name="connsiteX298" fmla="*/ 755227 w 1967653"/>
                <a:gd name="connsiteY298" fmla="*/ 1527387 h 1822027"/>
                <a:gd name="connsiteX299" fmla="*/ 755227 w 1967653"/>
                <a:gd name="connsiteY299" fmla="*/ 1540933 h 1822027"/>
                <a:gd name="connsiteX300" fmla="*/ 741680 w 1967653"/>
                <a:gd name="connsiteY300" fmla="*/ 1601893 h 18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967653" h="1822027">
                  <a:moveTo>
                    <a:pt x="741680" y="1601893"/>
                  </a:moveTo>
                  <a:lnTo>
                    <a:pt x="789093" y="1632373"/>
                  </a:lnTo>
                  <a:lnTo>
                    <a:pt x="812800" y="1639147"/>
                  </a:lnTo>
                  <a:lnTo>
                    <a:pt x="826347" y="1666240"/>
                  </a:lnTo>
                  <a:lnTo>
                    <a:pt x="839893" y="1696720"/>
                  </a:lnTo>
                  <a:lnTo>
                    <a:pt x="866987" y="1710267"/>
                  </a:lnTo>
                  <a:lnTo>
                    <a:pt x="911013" y="1713653"/>
                  </a:lnTo>
                  <a:lnTo>
                    <a:pt x="955040" y="1703493"/>
                  </a:lnTo>
                  <a:lnTo>
                    <a:pt x="965200" y="1713653"/>
                  </a:lnTo>
                  <a:lnTo>
                    <a:pt x="995680" y="1720427"/>
                  </a:lnTo>
                  <a:lnTo>
                    <a:pt x="1026160" y="1717040"/>
                  </a:lnTo>
                  <a:lnTo>
                    <a:pt x="1066800" y="1737360"/>
                  </a:lnTo>
                  <a:lnTo>
                    <a:pt x="1093893" y="1737360"/>
                  </a:lnTo>
                  <a:lnTo>
                    <a:pt x="1120987" y="1747520"/>
                  </a:lnTo>
                  <a:lnTo>
                    <a:pt x="1144693" y="1761067"/>
                  </a:lnTo>
                  <a:lnTo>
                    <a:pt x="1198880" y="1761067"/>
                  </a:lnTo>
                  <a:lnTo>
                    <a:pt x="1293707" y="1740747"/>
                  </a:lnTo>
                  <a:lnTo>
                    <a:pt x="1324187" y="1737360"/>
                  </a:lnTo>
                  <a:lnTo>
                    <a:pt x="1354667" y="1747520"/>
                  </a:lnTo>
                  <a:lnTo>
                    <a:pt x="1364827" y="1764453"/>
                  </a:lnTo>
                  <a:lnTo>
                    <a:pt x="1378373" y="1791547"/>
                  </a:lnTo>
                  <a:lnTo>
                    <a:pt x="1388533" y="1811867"/>
                  </a:lnTo>
                  <a:lnTo>
                    <a:pt x="1415627" y="1822027"/>
                  </a:lnTo>
                  <a:lnTo>
                    <a:pt x="1463040" y="1808480"/>
                  </a:lnTo>
                  <a:lnTo>
                    <a:pt x="1503680" y="1791547"/>
                  </a:lnTo>
                  <a:lnTo>
                    <a:pt x="1564640" y="1727200"/>
                  </a:lnTo>
                  <a:lnTo>
                    <a:pt x="1574800" y="1635760"/>
                  </a:lnTo>
                  <a:lnTo>
                    <a:pt x="1578187" y="1588347"/>
                  </a:lnTo>
                  <a:lnTo>
                    <a:pt x="1578187" y="1530773"/>
                  </a:lnTo>
                  <a:lnTo>
                    <a:pt x="1571413" y="1469813"/>
                  </a:lnTo>
                  <a:lnTo>
                    <a:pt x="1564640" y="1408853"/>
                  </a:lnTo>
                  <a:lnTo>
                    <a:pt x="1530773" y="1327573"/>
                  </a:lnTo>
                  <a:lnTo>
                    <a:pt x="1510453" y="1266613"/>
                  </a:lnTo>
                  <a:lnTo>
                    <a:pt x="1503680" y="1232747"/>
                  </a:lnTo>
                  <a:lnTo>
                    <a:pt x="1503680" y="1192107"/>
                  </a:lnTo>
                  <a:lnTo>
                    <a:pt x="1503680" y="1141307"/>
                  </a:lnTo>
                  <a:lnTo>
                    <a:pt x="1510453" y="1107440"/>
                  </a:lnTo>
                  <a:lnTo>
                    <a:pt x="1520613" y="1093893"/>
                  </a:lnTo>
                  <a:lnTo>
                    <a:pt x="1517227" y="1060027"/>
                  </a:lnTo>
                  <a:lnTo>
                    <a:pt x="1557867" y="1009227"/>
                  </a:lnTo>
                  <a:lnTo>
                    <a:pt x="1568027" y="948267"/>
                  </a:lnTo>
                  <a:lnTo>
                    <a:pt x="1561253" y="894080"/>
                  </a:lnTo>
                  <a:lnTo>
                    <a:pt x="1547707" y="866987"/>
                  </a:lnTo>
                  <a:lnTo>
                    <a:pt x="1540933" y="850053"/>
                  </a:lnTo>
                  <a:lnTo>
                    <a:pt x="1540933" y="836507"/>
                  </a:lnTo>
                  <a:lnTo>
                    <a:pt x="1551093" y="806027"/>
                  </a:lnTo>
                  <a:lnTo>
                    <a:pt x="1591733" y="772160"/>
                  </a:lnTo>
                  <a:lnTo>
                    <a:pt x="1612053" y="751840"/>
                  </a:lnTo>
                  <a:lnTo>
                    <a:pt x="1642533" y="724747"/>
                  </a:lnTo>
                  <a:lnTo>
                    <a:pt x="1642533" y="697653"/>
                  </a:lnTo>
                  <a:lnTo>
                    <a:pt x="1639147" y="673947"/>
                  </a:lnTo>
                  <a:lnTo>
                    <a:pt x="1639147" y="657013"/>
                  </a:lnTo>
                  <a:lnTo>
                    <a:pt x="1649307" y="629920"/>
                  </a:lnTo>
                  <a:lnTo>
                    <a:pt x="1679787" y="609600"/>
                  </a:lnTo>
                  <a:lnTo>
                    <a:pt x="1713653" y="609600"/>
                  </a:lnTo>
                  <a:lnTo>
                    <a:pt x="1744133" y="616373"/>
                  </a:lnTo>
                  <a:lnTo>
                    <a:pt x="1788160" y="616373"/>
                  </a:lnTo>
                  <a:lnTo>
                    <a:pt x="1845733" y="585893"/>
                  </a:lnTo>
                  <a:lnTo>
                    <a:pt x="1872827" y="575733"/>
                  </a:lnTo>
                  <a:lnTo>
                    <a:pt x="1899920" y="535093"/>
                  </a:lnTo>
                  <a:lnTo>
                    <a:pt x="1899920" y="508000"/>
                  </a:lnTo>
                  <a:lnTo>
                    <a:pt x="1886373" y="477520"/>
                  </a:lnTo>
                  <a:lnTo>
                    <a:pt x="1899920" y="467360"/>
                  </a:lnTo>
                  <a:lnTo>
                    <a:pt x="1916853" y="423333"/>
                  </a:lnTo>
                  <a:lnTo>
                    <a:pt x="1916853" y="365760"/>
                  </a:lnTo>
                  <a:lnTo>
                    <a:pt x="1903307" y="342053"/>
                  </a:lnTo>
                  <a:lnTo>
                    <a:pt x="1899920" y="318347"/>
                  </a:lnTo>
                  <a:lnTo>
                    <a:pt x="1896533" y="298027"/>
                  </a:lnTo>
                  <a:lnTo>
                    <a:pt x="1903307" y="267547"/>
                  </a:lnTo>
                  <a:lnTo>
                    <a:pt x="1940560" y="243840"/>
                  </a:lnTo>
                  <a:lnTo>
                    <a:pt x="1957493" y="203200"/>
                  </a:lnTo>
                  <a:lnTo>
                    <a:pt x="1967653" y="138853"/>
                  </a:lnTo>
                  <a:lnTo>
                    <a:pt x="1964267" y="98213"/>
                  </a:lnTo>
                  <a:lnTo>
                    <a:pt x="1933787" y="74507"/>
                  </a:lnTo>
                  <a:lnTo>
                    <a:pt x="1910080" y="74507"/>
                  </a:lnTo>
                  <a:lnTo>
                    <a:pt x="1899920" y="88053"/>
                  </a:lnTo>
                  <a:lnTo>
                    <a:pt x="1896533" y="115147"/>
                  </a:lnTo>
                  <a:lnTo>
                    <a:pt x="1899920" y="125307"/>
                  </a:lnTo>
                  <a:lnTo>
                    <a:pt x="1893147" y="135467"/>
                  </a:lnTo>
                  <a:lnTo>
                    <a:pt x="1879600" y="142240"/>
                  </a:lnTo>
                  <a:lnTo>
                    <a:pt x="1862667" y="142240"/>
                  </a:lnTo>
                  <a:lnTo>
                    <a:pt x="1849120" y="132080"/>
                  </a:lnTo>
                  <a:lnTo>
                    <a:pt x="1849120" y="115147"/>
                  </a:lnTo>
                  <a:lnTo>
                    <a:pt x="1849120" y="98213"/>
                  </a:lnTo>
                  <a:lnTo>
                    <a:pt x="1849120" y="81280"/>
                  </a:lnTo>
                  <a:lnTo>
                    <a:pt x="1845733" y="67733"/>
                  </a:lnTo>
                  <a:lnTo>
                    <a:pt x="1845733" y="54187"/>
                  </a:lnTo>
                  <a:lnTo>
                    <a:pt x="1835573" y="40640"/>
                  </a:lnTo>
                  <a:lnTo>
                    <a:pt x="1825413" y="33867"/>
                  </a:lnTo>
                  <a:lnTo>
                    <a:pt x="1815253" y="30480"/>
                  </a:lnTo>
                  <a:lnTo>
                    <a:pt x="1801707" y="30480"/>
                  </a:lnTo>
                  <a:lnTo>
                    <a:pt x="1791547" y="30480"/>
                  </a:lnTo>
                  <a:lnTo>
                    <a:pt x="1781387" y="30480"/>
                  </a:lnTo>
                  <a:lnTo>
                    <a:pt x="1771227" y="30480"/>
                  </a:lnTo>
                  <a:lnTo>
                    <a:pt x="1754293" y="33867"/>
                  </a:lnTo>
                  <a:lnTo>
                    <a:pt x="1744133" y="50800"/>
                  </a:lnTo>
                  <a:lnTo>
                    <a:pt x="1733973" y="57573"/>
                  </a:lnTo>
                  <a:lnTo>
                    <a:pt x="1703493" y="74507"/>
                  </a:lnTo>
                  <a:lnTo>
                    <a:pt x="1679787" y="88053"/>
                  </a:lnTo>
                  <a:lnTo>
                    <a:pt x="1632373" y="88053"/>
                  </a:lnTo>
                  <a:lnTo>
                    <a:pt x="1612053" y="88053"/>
                  </a:lnTo>
                  <a:lnTo>
                    <a:pt x="1588347" y="74507"/>
                  </a:lnTo>
                  <a:lnTo>
                    <a:pt x="1571413" y="60960"/>
                  </a:lnTo>
                  <a:lnTo>
                    <a:pt x="1561253" y="33867"/>
                  </a:lnTo>
                  <a:lnTo>
                    <a:pt x="1551093" y="27093"/>
                  </a:lnTo>
                  <a:lnTo>
                    <a:pt x="1537547" y="6773"/>
                  </a:lnTo>
                  <a:lnTo>
                    <a:pt x="1513840" y="3387"/>
                  </a:lnTo>
                  <a:lnTo>
                    <a:pt x="1469813" y="3387"/>
                  </a:lnTo>
                  <a:lnTo>
                    <a:pt x="1452880" y="3387"/>
                  </a:lnTo>
                  <a:lnTo>
                    <a:pt x="1429173" y="0"/>
                  </a:lnTo>
                  <a:lnTo>
                    <a:pt x="1391920" y="0"/>
                  </a:lnTo>
                  <a:lnTo>
                    <a:pt x="1381760" y="3387"/>
                  </a:lnTo>
                  <a:lnTo>
                    <a:pt x="1347893" y="6773"/>
                  </a:lnTo>
                  <a:lnTo>
                    <a:pt x="1324187" y="30480"/>
                  </a:lnTo>
                  <a:lnTo>
                    <a:pt x="1314027" y="40640"/>
                  </a:lnTo>
                  <a:lnTo>
                    <a:pt x="1300480" y="47413"/>
                  </a:lnTo>
                  <a:lnTo>
                    <a:pt x="1303867" y="64347"/>
                  </a:lnTo>
                  <a:lnTo>
                    <a:pt x="1300480" y="81280"/>
                  </a:lnTo>
                  <a:lnTo>
                    <a:pt x="1300480" y="111760"/>
                  </a:lnTo>
                  <a:lnTo>
                    <a:pt x="1300480" y="132080"/>
                  </a:lnTo>
                  <a:lnTo>
                    <a:pt x="1290320" y="138853"/>
                  </a:lnTo>
                  <a:lnTo>
                    <a:pt x="1283547" y="142240"/>
                  </a:lnTo>
                  <a:lnTo>
                    <a:pt x="1280160" y="152400"/>
                  </a:lnTo>
                  <a:lnTo>
                    <a:pt x="1266613" y="169333"/>
                  </a:lnTo>
                  <a:lnTo>
                    <a:pt x="1259840" y="186267"/>
                  </a:lnTo>
                  <a:lnTo>
                    <a:pt x="1256453" y="189653"/>
                  </a:lnTo>
                  <a:lnTo>
                    <a:pt x="1249680" y="196427"/>
                  </a:lnTo>
                  <a:lnTo>
                    <a:pt x="1253067" y="213360"/>
                  </a:lnTo>
                  <a:lnTo>
                    <a:pt x="1249680" y="199813"/>
                  </a:lnTo>
                  <a:lnTo>
                    <a:pt x="1249680" y="206587"/>
                  </a:lnTo>
                  <a:lnTo>
                    <a:pt x="1253067" y="213360"/>
                  </a:lnTo>
                  <a:lnTo>
                    <a:pt x="1259840" y="216747"/>
                  </a:lnTo>
                  <a:lnTo>
                    <a:pt x="1266613" y="230293"/>
                  </a:lnTo>
                  <a:lnTo>
                    <a:pt x="1266613" y="240453"/>
                  </a:lnTo>
                  <a:lnTo>
                    <a:pt x="1266613" y="250613"/>
                  </a:lnTo>
                  <a:lnTo>
                    <a:pt x="1266613" y="260773"/>
                  </a:lnTo>
                  <a:lnTo>
                    <a:pt x="1256453" y="270933"/>
                  </a:lnTo>
                  <a:lnTo>
                    <a:pt x="1242907" y="274320"/>
                  </a:lnTo>
                  <a:lnTo>
                    <a:pt x="1222587" y="274320"/>
                  </a:lnTo>
                  <a:lnTo>
                    <a:pt x="1198880" y="267547"/>
                  </a:lnTo>
                  <a:lnTo>
                    <a:pt x="1178560" y="260773"/>
                  </a:lnTo>
                  <a:lnTo>
                    <a:pt x="1171787" y="250613"/>
                  </a:lnTo>
                  <a:lnTo>
                    <a:pt x="1161627" y="240453"/>
                  </a:lnTo>
                  <a:lnTo>
                    <a:pt x="1154853" y="237067"/>
                  </a:lnTo>
                  <a:lnTo>
                    <a:pt x="1134533" y="237067"/>
                  </a:lnTo>
                  <a:lnTo>
                    <a:pt x="1110827" y="237067"/>
                  </a:lnTo>
                  <a:lnTo>
                    <a:pt x="1100667" y="237067"/>
                  </a:lnTo>
                  <a:lnTo>
                    <a:pt x="1097280" y="247227"/>
                  </a:lnTo>
                  <a:lnTo>
                    <a:pt x="1087120" y="250613"/>
                  </a:lnTo>
                  <a:lnTo>
                    <a:pt x="1080347" y="260773"/>
                  </a:lnTo>
                  <a:lnTo>
                    <a:pt x="1066800" y="260773"/>
                  </a:lnTo>
                  <a:lnTo>
                    <a:pt x="1043093" y="260773"/>
                  </a:lnTo>
                  <a:lnTo>
                    <a:pt x="1029547" y="254000"/>
                  </a:lnTo>
                  <a:lnTo>
                    <a:pt x="1022773" y="243840"/>
                  </a:lnTo>
                  <a:lnTo>
                    <a:pt x="1012613" y="237067"/>
                  </a:lnTo>
                  <a:lnTo>
                    <a:pt x="999067" y="226907"/>
                  </a:lnTo>
                  <a:lnTo>
                    <a:pt x="985520" y="226907"/>
                  </a:lnTo>
                  <a:lnTo>
                    <a:pt x="958427" y="226907"/>
                  </a:lnTo>
                  <a:lnTo>
                    <a:pt x="934720" y="226907"/>
                  </a:lnTo>
                  <a:lnTo>
                    <a:pt x="914400" y="223520"/>
                  </a:lnTo>
                  <a:lnTo>
                    <a:pt x="887307" y="220133"/>
                  </a:lnTo>
                  <a:lnTo>
                    <a:pt x="866987" y="209973"/>
                  </a:lnTo>
                  <a:lnTo>
                    <a:pt x="856827" y="203200"/>
                  </a:lnTo>
                  <a:lnTo>
                    <a:pt x="846667" y="179493"/>
                  </a:lnTo>
                  <a:lnTo>
                    <a:pt x="839893" y="159173"/>
                  </a:lnTo>
                  <a:lnTo>
                    <a:pt x="833120" y="142240"/>
                  </a:lnTo>
                  <a:lnTo>
                    <a:pt x="819573" y="118533"/>
                  </a:lnTo>
                  <a:lnTo>
                    <a:pt x="812800" y="108373"/>
                  </a:lnTo>
                  <a:lnTo>
                    <a:pt x="809413" y="98213"/>
                  </a:lnTo>
                  <a:lnTo>
                    <a:pt x="802640" y="91440"/>
                  </a:lnTo>
                  <a:lnTo>
                    <a:pt x="802640" y="84667"/>
                  </a:lnTo>
                  <a:lnTo>
                    <a:pt x="789093" y="81280"/>
                  </a:lnTo>
                  <a:lnTo>
                    <a:pt x="785707" y="81280"/>
                  </a:lnTo>
                  <a:lnTo>
                    <a:pt x="768773" y="81280"/>
                  </a:lnTo>
                  <a:lnTo>
                    <a:pt x="755227" y="77893"/>
                  </a:lnTo>
                  <a:lnTo>
                    <a:pt x="751840" y="74507"/>
                  </a:lnTo>
                  <a:lnTo>
                    <a:pt x="738293" y="74507"/>
                  </a:lnTo>
                  <a:lnTo>
                    <a:pt x="728133" y="67733"/>
                  </a:lnTo>
                  <a:lnTo>
                    <a:pt x="714587" y="74507"/>
                  </a:lnTo>
                  <a:lnTo>
                    <a:pt x="701040" y="84667"/>
                  </a:lnTo>
                  <a:lnTo>
                    <a:pt x="680720" y="94827"/>
                  </a:lnTo>
                  <a:lnTo>
                    <a:pt x="657013" y="115147"/>
                  </a:lnTo>
                  <a:lnTo>
                    <a:pt x="646853" y="121920"/>
                  </a:lnTo>
                  <a:lnTo>
                    <a:pt x="626533" y="128693"/>
                  </a:lnTo>
                  <a:lnTo>
                    <a:pt x="599440" y="132080"/>
                  </a:lnTo>
                  <a:lnTo>
                    <a:pt x="579120" y="121920"/>
                  </a:lnTo>
                  <a:lnTo>
                    <a:pt x="575733" y="115147"/>
                  </a:lnTo>
                  <a:lnTo>
                    <a:pt x="575733" y="108373"/>
                  </a:lnTo>
                  <a:lnTo>
                    <a:pt x="568960" y="101600"/>
                  </a:lnTo>
                  <a:lnTo>
                    <a:pt x="555413" y="101600"/>
                  </a:lnTo>
                  <a:lnTo>
                    <a:pt x="545253" y="101600"/>
                  </a:lnTo>
                  <a:lnTo>
                    <a:pt x="524933" y="111760"/>
                  </a:lnTo>
                  <a:lnTo>
                    <a:pt x="508000" y="111760"/>
                  </a:lnTo>
                  <a:lnTo>
                    <a:pt x="487680" y="115147"/>
                  </a:lnTo>
                  <a:lnTo>
                    <a:pt x="470747" y="115147"/>
                  </a:lnTo>
                  <a:lnTo>
                    <a:pt x="457200" y="115147"/>
                  </a:lnTo>
                  <a:lnTo>
                    <a:pt x="443653" y="115147"/>
                  </a:lnTo>
                  <a:lnTo>
                    <a:pt x="436880" y="115147"/>
                  </a:lnTo>
                  <a:lnTo>
                    <a:pt x="433493" y="115147"/>
                  </a:lnTo>
                  <a:lnTo>
                    <a:pt x="433493" y="125307"/>
                  </a:lnTo>
                  <a:lnTo>
                    <a:pt x="433493" y="135467"/>
                  </a:lnTo>
                  <a:lnTo>
                    <a:pt x="430107" y="149013"/>
                  </a:lnTo>
                  <a:lnTo>
                    <a:pt x="419947" y="152400"/>
                  </a:lnTo>
                  <a:lnTo>
                    <a:pt x="413173" y="159173"/>
                  </a:lnTo>
                  <a:lnTo>
                    <a:pt x="406400" y="162560"/>
                  </a:lnTo>
                  <a:lnTo>
                    <a:pt x="396240" y="162560"/>
                  </a:lnTo>
                  <a:lnTo>
                    <a:pt x="386080" y="162560"/>
                  </a:lnTo>
                  <a:lnTo>
                    <a:pt x="358987" y="169333"/>
                  </a:lnTo>
                  <a:lnTo>
                    <a:pt x="338667" y="169333"/>
                  </a:lnTo>
                  <a:lnTo>
                    <a:pt x="318347" y="169333"/>
                  </a:lnTo>
                  <a:lnTo>
                    <a:pt x="301413" y="169333"/>
                  </a:lnTo>
                  <a:lnTo>
                    <a:pt x="287867" y="169333"/>
                  </a:lnTo>
                  <a:lnTo>
                    <a:pt x="264160" y="165947"/>
                  </a:lnTo>
                  <a:lnTo>
                    <a:pt x="247227" y="165947"/>
                  </a:lnTo>
                  <a:lnTo>
                    <a:pt x="243840" y="169333"/>
                  </a:lnTo>
                  <a:lnTo>
                    <a:pt x="237067" y="172720"/>
                  </a:lnTo>
                  <a:lnTo>
                    <a:pt x="220133" y="182880"/>
                  </a:lnTo>
                  <a:lnTo>
                    <a:pt x="213360" y="199813"/>
                  </a:lnTo>
                  <a:lnTo>
                    <a:pt x="206587" y="203200"/>
                  </a:lnTo>
                  <a:lnTo>
                    <a:pt x="193040" y="209973"/>
                  </a:lnTo>
                  <a:lnTo>
                    <a:pt x="165947" y="213360"/>
                  </a:lnTo>
                  <a:lnTo>
                    <a:pt x="142240" y="216747"/>
                  </a:lnTo>
                  <a:lnTo>
                    <a:pt x="118533" y="220133"/>
                  </a:lnTo>
                  <a:lnTo>
                    <a:pt x="88053" y="220133"/>
                  </a:lnTo>
                  <a:lnTo>
                    <a:pt x="64347" y="223520"/>
                  </a:lnTo>
                  <a:lnTo>
                    <a:pt x="37253" y="226907"/>
                  </a:lnTo>
                  <a:lnTo>
                    <a:pt x="13547" y="233680"/>
                  </a:lnTo>
                  <a:lnTo>
                    <a:pt x="0" y="243840"/>
                  </a:lnTo>
                  <a:lnTo>
                    <a:pt x="10160" y="274320"/>
                  </a:lnTo>
                  <a:lnTo>
                    <a:pt x="6773" y="301413"/>
                  </a:lnTo>
                  <a:lnTo>
                    <a:pt x="10160" y="321733"/>
                  </a:lnTo>
                  <a:lnTo>
                    <a:pt x="13547" y="348827"/>
                  </a:lnTo>
                  <a:lnTo>
                    <a:pt x="30480" y="355600"/>
                  </a:lnTo>
                  <a:lnTo>
                    <a:pt x="50800" y="369147"/>
                  </a:lnTo>
                  <a:lnTo>
                    <a:pt x="54187" y="379307"/>
                  </a:lnTo>
                  <a:lnTo>
                    <a:pt x="50800" y="403013"/>
                  </a:lnTo>
                  <a:lnTo>
                    <a:pt x="30480" y="409787"/>
                  </a:lnTo>
                  <a:lnTo>
                    <a:pt x="16933" y="433493"/>
                  </a:lnTo>
                  <a:lnTo>
                    <a:pt x="23707" y="463973"/>
                  </a:lnTo>
                  <a:lnTo>
                    <a:pt x="47413" y="474133"/>
                  </a:lnTo>
                  <a:lnTo>
                    <a:pt x="57573" y="474133"/>
                  </a:lnTo>
                  <a:lnTo>
                    <a:pt x="88053" y="463973"/>
                  </a:lnTo>
                  <a:lnTo>
                    <a:pt x="88053" y="450427"/>
                  </a:lnTo>
                  <a:lnTo>
                    <a:pt x="91440" y="433493"/>
                  </a:lnTo>
                  <a:lnTo>
                    <a:pt x="121920" y="419947"/>
                  </a:lnTo>
                  <a:lnTo>
                    <a:pt x="138853" y="413173"/>
                  </a:lnTo>
                  <a:lnTo>
                    <a:pt x="159173" y="419947"/>
                  </a:lnTo>
                  <a:lnTo>
                    <a:pt x="179493" y="426720"/>
                  </a:lnTo>
                  <a:lnTo>
                    <a:pt x="203200" y="433493"/>
                  </a:lnTo>
                  <a:lnTo>
                    <a:pt x="220133" y="440267"/>
                  </a:lnTo>
                  <a:lnTo>
                    <a:pt x="237067" y="453813"/>
                  </a:lnTo>
                  <a:lnTo>
                    <a:pt x="277707" y="504613"/>
                  </a:lnTo>
                  <a:lnTo>
                    <a:pt x="301413" y="535093"/>
                  </a:lnTo>
                  <a:lnTo>
                    <a:pt x="338667" y="548640"/>
                  </a:lnTo>
                  <a:lnTo>
                    <a:pt x="379307" y="548640"/>
                  </a:lnTo>
                  <a:lnTo>
                    <a:pt x="423333" y="555413"/>
                  </a:lnTo>
                  <a:lnTo>
                    <a:pt x="450427" y="596053"/>
                  </a:lnTo>
                  <a:lnTo>
                    <a:pt x="491067" y="606213"/>
                  </a:lnTo>
                  <a:lnTo>
                    <a:pt x="548640" y="606213"/>
                  </a:lnTo>
                  <a:lnTo>
                    <a:pt x="585893" y="606213"/>
                  </a:lnTo>
                  <a:lnTo>
                    <a:pt x="612987" y="606213"/>
                  </a:lnTo>
                  <a:lnTo>
                    <a:pt x="640080" y="606213"/>
                  </a:lnTo>
                  <a:lnTo>
                    <a:pt x="640080" y="606213"/>
                  </a:lnTo>
                  <a:lnTo>
                    <a:pt x="707813" y="646853"/>
                  </a:lnTo>
                  <a:lnTo>
                    <a:pt x="765387" y="650240"/>
                  </a:lnTo>
                  <a:lnTo>
                    <a:pt x="812800" y="646853"/>
                  </a:lnTo>
                  <a:lnTo>
                    <a:pt x="843280" y="643467"/>
                  </a:lnTo>
                  <a:lnTo>
                    <a:pt x="873760" y="640080"/>
                  </a:lnTo>
                  <a:lnTo>
                    <a:pt x="904240" y="636693"/>
                  </a:lnTo>
                  <a:lnTo>
                    <a:pt x="924560" y="653627"/>
                  </a:lnTo>
                  <a:lnTo>
                    <a:pt x="931333" y="684107"/>
                  </a:lnTo>
                  <a:lnTo>
                    <a:pt x="934720" y="717973"/>
                  </a:lnTo>
                  <a:lnTo>
                    <a:pt x="917787" y="741680"/>
                  </a:lnTo>
                  <a:lnTo>
                    <a:pt x="914400" y="765387"/>
                  </a:lnTo>
                  <a:lnTo>
                    <a:pt x="924560" y="802640"/>
                  </a:lnTo>
                  <a:lnTo>
                    <a:pt x="951653" y="829733"/>
                  </a:lnTo>
                  <a:lnTo>
                    <a:pt x="978747" y="860213"/>
                  </a:lnTo>
                  <a:lnTo>
                    <a:pt x="982133" y="880533"/>
                  </a:lnTo>
                  <a:lnTo>
                    <a:pt x="982133" y="900853"/>
                  </a:lnTo>
                  <a:lnTo>
                    <a:pt x="948267" y="941493"/>
                  </a:lnTo>
                  <a:lnTo>
                    <a:pt x="921173" y="971973"/>
                  </a:lnTo>
                  <a:lnTo>
                    <a:pt x="907627" y="1019387"/>
                  </a:lnTo>
                  <a:lnTo>
                    <a:pt x="900853" y="1056640"/>
                  </a:lnTo>
                  <a:lnTo>
                    <a:pt x="887307" y="1093893"/>
                  </a:lnTo>
                  <a:lnTo>
                    <a:pt x="863600" y="1127760"/>
                  </a:lnTo>
                  <a:lnTo>
                    <a:pt x="826347" y="1158240"/>
                  </a:lnTo>
                  <a:lnTo>
                    <a:pt x="775547" y="1165013"/>
                  </a:lnTo>
                  <a:lnTo>
                    <a:pt x="748453" y="1202267"/>
                  </a:lnTo>
                  <a:lnTo>
                    <a:pt x="758613" y="1236133"/>
                  </a:lnTo>
                  <a:lnTo>
                    <a:pt x="789093" y="1276773"/>
                  </a:lnTo>
                  <a:lnTo>
                    <a:pt x="819573" y="1320800"/>
                  </a:lnTo>
                  <a:lnTo>
                    <a:pt x="822960" y="1347893"/>
                  </a:lnTo>
                  <a:lnTo>
                    <a:pt x="819573" y="1371600"/>
                  </a:lnTo>
                  <a:lnTo>
                    <a:pt x="799253" y="1402080"/>
                  </a:lnTo>
                  <a:lnTo>
                    <a:pt x="785707" y="1422400"/>
                  </a:lnTo>
                  <a:lnTo>
                    <a:pt x="785707" y="1442720"/>
                  </a:lnTo>
                  <a:lnTo>
                    <a:pt x="755227" y="1473200"/>
                  </a:lnTo>
                  <a:lnTo>
                    <a:pt x="755227" y="1490133"/>
                  </a:lnTo>
                  <a:lnTo>
                    <a:pt x="755227" y="1527387"/>
                  </a:lnTo>
                  <a:lnTo>
                    <a:pt x="755227" y="1540933"/>
                  </a:lnTo>
                  <a:lnTo>
                    <a:pt x="741680" y="1601893"/>
                  </a:lnTo>
                  <a:close/>
                </a:path>
              </a:pathLst>
            </a:custGeom>
            <a:solidFill>
              <a:srgbClr val="FF6600"/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Freeform 20"/>
            <p:cNvSpPr/>
            <p:nvPr/>
          </p:nvSpPr>
          <p:spPr>
            <a:xfrm>
              <a:off x="1790262" y="1128091"/>
              <a:ext cx="2147146" cy="1842346"/>
            </a:xfrm>
            <a:custGeom>
              <a:avLst/>
              <a:gdLst>
                <a:gd name="connsiteX0" fmla="*/ 0 w 2147146"/>
                <a:gd name="connsiteY0" fmla="*/ 592666 h 1842346"/>
                <a:gd name="connsiteX1" fmla="*/ 64346 w 2147146"/>
                <a:gd name="connsiteY1" fmla="*/ 609600 h 1842346"/>
                <a:gd name="connsiteX2" fmla="*/ 94826 w 2147146"/>
                <a:gd name="connsiteY2" fmla="*/ 609600 h 1842346"/>
                <a:gd name="connsiteX3" fmla="*/ 125306 w 2147146"/>
                <a:gd name="connsiteY3" fmla="*/ 629920 h 1842346"/>
                <a:gd name="connsiteX4" fmla="*/ 138853 w 2147146"/>
                <a:gd name="connsiteY4" fmla="*/ 636693 h 1842346"/>
                <a:gd name="connsiteX5" fmla="*/ 145626 w 2147146"/>
                <a:gd name="connsiteY5" fmla="*/ 646853 h 1842346"/>
                <a:gd name="connsiteX6" fmla="*/ 149013 w 2147146"/>
                <a:gd name="connsiteY6" fmla="*/ 646853 h 1842346"/>
                <a:gd name="connsiteX7" fmla="*/ 159173 w 2147146"/>
                <a:gd name="connsiteY7" fmla="*/ 636693 h 1842346"/>
                <a:gd name="connsiteX8" fmla="*/ 179493 w 2147146"/>
                <a:gd name="connsiteY8" fmla="*/ 626533 h 1842346"/>
                <a:gd name="connsiteX9" fmla="*/ 199813 w 2147146"/>
                <a:gd name="connsiteY9" fmla="*/ 609600 h 1842346"/>
                <a:gd name="connsiteX10" fmla="*/ 216746 w 2147146"/>
                <a:gd name="connsiteY10" fmla="*/ 606213 h 1842346"/>
                <a:gd name="connsiteX11" fmla="*/ 247226 w 2147146"/>
                <a:gd name="connsiteY11" fmla="*/ 592666 h 1842346"/>
                <a:gd name="connsiteX12" fmla="*/ 267546 w 2147146"/>
                <a:gd name="connsiteY12" fmla="*/ 575733 h 1842346"/>
                <a:gd name="connsiteX13" fmla="*/ 281093 w 2147146"/>
                <a:gd name="connsiteY13" fmla="*/ 565573 h 1842346"/>
                <a:gd name="connsiteX14" fmla="*/ 291253 w 2147146"/>
                <a:gd name="connsiteY14" fmla="*/ 562186 h 1842346"/>
                <a:gd name="connsiteX15" fmla="*/ 301413 w 2147146"/>
                <a:gd name="connsiteY15" fmla="*/ 565573 h 1842346"/>
                <a:gd name="connsiteX16" fmla="*/ 314960 w 2147146"/>
                <a:gd name="connsiteY16" fmla="*/ 575733 h 1842346"/>
                <a:gd name="connsiteX17" fmla="*/ 328506 w 2147146"/>
                <a:gd name="connsiteY17" fmla="*/ 592666 h 1842346"/>
                <a:gd name="connsiteX18" fmla="*/ 335280 w 2147146"/>
                <a:gd name="connsiteY18" fmla="*/ 602826 h 1842346"/>
                <a:gd name="connsiteX19" fmla="*/ 338666 w 2147146"/>
                <a:gd name="connsiteY19" fmla="*/ 612986 h 1842346"/>
                <a:gd name="connsiteX20" fmla="*/ 365760 w 2147146"/>
                <a:gd name="connsiteY20" fmla="*/ 612986 h 1842346"/>
                <a:gd name="connsiteX21" fmla="*/ 403013 w 2147146"/>
                <a:gd name="connsiteY21" fmla="*/ 609600 h 1842346"/>
                <a:gd name="connsiteX22" fmla="*/ 433493 w 2147146"/>
                <a:gd name="connsiteY22" fmla="*/ 609600 h 1842346"/>
                <a:gd name="connsiteX23" fmla="*/ 457200 w 2147146"/>
                <a:gd name="connsiteY23" fmla="*/ 612986 h 1842346"/>
                <a:gd name="connsiteX24" fmla="*/ 470746 w 2147146"/>
                <a:gd name="connsiteY24" fmla="*/ 636693 h 1842346"/>
                <a:gd name="connsiteX25" fmla="*/ 477520 w 2147146"/>
                <a:gd name="connsiteY25" fmla="*/ 653626 h 1842346"/>
                <a:gd name="connsiteX26" fmla="*/ 477520 w 2147146"/>
                <a:gd name="connsiteY26" fmla="*/ 690880 h 1842346"/>
                <a:gd name="connsiteX27" fmla="*/ 484293 w 2147146"/>
                <a:gd name="connsiteY27" fmla="*/ 707813 h 1842346"/>
                <a:gd name="connsiteX28" fmla="*/ 494453 w 2147146"/>
                <a:gd name="connsiteY28" fmla="*/ 724746 h 1842346"/>
                <a:gd name="connsiteX29" fmla="*/ 504613 w 2147146"/>
                <a:gd name="connsiteY29" fmla="*/ 741680 h 1842346"/>
                <a:gd name="connsiteX30" fmla="*/ 514773 w 2147146"/>
                <a:gd name="connsiteY30" fmla="*/ 768773 h 1842346"/>
                <a:gd name="connsiteX31" fmla="*/ 528320 w 2147146"/>
                <a:gd name="connsiteY31" fmla="*/ 792480 h 1842346"/>
                <a:gd name="connsiteX32" fmla="*/ 568960 w 2147146"/>
                <a:gd name="connsiteY32" fmla="*/ 833120 h 1842346"/>
                <a:gd name="connsiteX33" fmla="*/ 582506 w 2147146"/>
                <a:gd name="connsiteY33" fmla="*/ 860213 h 1842346"/>
                <a:gd name="connsiteX34" fmla="*/ 582506 w 2147146"/>
                <a:gd name="connsiteY34" fmla="*/ 887306 h 1842346"/>
                <a:gd name="connsiteX35" fmla="*/ 582506 w 2147146"/>
                <a:gd name="connsiteY35" fmla="*/ 917786 h 1842346"/>
                <a:gd name="connsiteX36" fmla="*/ 582506 w 2147146"/>
                <a:gd name="connsiteY36" fmla="*/ 934720 h 1842346"/>
                <a:gd name="connsiteX37" fmla="*/ 572346 w 2147146"/>
                <a:gd name="connsiteY37" fmla="*/ 951653 h 1842346"/>
                <a:gd name="connsiteX38" fmla="*/ 565573 w 2147146"/>
                <a:gd name="connsiteY38" fmla="*/ 958426 h 1842346"/>
                <a:gd name="connsiteX39" fmla="*/ 565573 w 2147146"/>
                <a:gd name="connsiteY39" fmla="*/ 971973 h 1842346"/>
                <a:gd name="connsiteX40" fmla="*/ 565573 w 2147146"/>
                <a:gd name="connsiteY40" fmla="*/ 999066 h 1842346"/>
                <a:gd name="connsiteX41" fmla="*/ 572346 w 2147146"/>
                <a:gd name="connsiteY41" fmla="*/ 1022773 h 1842346"/>
                <a:gd name="connsiteX42" fmla="*/ 575733 w 2147146"/>
                <a:gd name="connsiteY42" fmla="*/ 1039706 h 1842346"/>
                <a:gd name="connsiteX43" fmla="*/ 582506 w 2147146"/>
                <a:gd name="connsiteY43" fmla="*/ 1049866 h 1842346"/>
                <a:gd name="connsiteX44" fmla="*/ 599440 w 2147146"/>
                <a:gd name="connsiteY44" fmla="*/ 1066800 h 1842346"/>
                <a:gd name="connsiteX45" fmla="*/ 609600 w 2147146"/>
                <a:gd name="connsiteY45" fmla="*/ 1076960 h 1842346"/>
                <a:gd name="connsiteX46" fmla="*/ 623146 w 2147146"/>
                <a:gd name="connsiteY46" fmla="*/ 1090506 h 1842346"/>
                <a:gd name="connsiteX47" fmla="*/ 623146 w 2147146"/>
                <a:gd name="connsiteY47" fmla="*/ 1120986 h 1842346"/>
                <a:gd name="connsiteX48" fmla="*/ 619760 w 2147146"/>
                <a:gd name="connsiteY48" fmla="*/ 1134533 h 1842346"/>
                <a:gd name="connsiteX49" fmla="*/ 612986 w 2147146"/>
                <a:gd name="connsiteY49" fmla="*/ 1148080 h 1842346"/>
                <a:gd name="connsiteX50" fmla="*/ 612986 w 2147146"/>
                <a:gd name="connsiteY50" fmla="*/ 1165013 h 1842346"/>
                <a:gd name="connsiteX51" fmla="*/ 616373 w 2147146"/>
                <a:gd name="connsiteY51" fmla="*/ 1178560 h 1842346"/>
                <a:gd name="connsiteX52" fmla="*/ 633306 w 2147146"/>
                <a:gd name="connsiteY52" fmla="*/ 1188720 h 1842346"/>
                <a:gd name="connsiteX53" fmla="*/ 660400 w 2147146"/>
                <a:gd name="connsiteY53" fmla="*/ 1209040 h 1842346"/>
                <a:gd name="connsiteX54" fmla="*/ 673946 w 2147146"/>
                <a:gd name="connsiteY54" fmla="*/ 1229360 h 1842346"/>
                <a:gd name="connsiteX55" fmla="*/ 680720 w 2147146"/>
                <a:gd name="connsiteY55" fmla="*/ 1239520 h 1842346"/>
                <a:gd name="connsiteX56" fmla="*/ 684106 w 2147146"/>
                <a:gd name="connsiteY56" fmla="*/ 1253066 h 1842346"/>
                <a:gd name="connsiteX57" fmla="*/ 684106 w 2147146"/>
                <a:gd name="connsiteY57" fmla="*/ 1270000 h 1842346"/>
                <a:gd name="connsiteX58" fmla="*/ 684106 w 2147146"/>
                <a:gd name="connsiteY58" fmla="*/ 1286933 h 1842346"/>
                <a:gd name="connsiteX59" fmla="*/ 684106 w 2147146"/>
                <a:gd name="connsiteY59" fmla="*/ 1297093 h 1842346"/>
                <a:gd name="connsiteX60" fmla="*/ 684106 w 2147146"/>
                <a:gd name="connsiteY60" fmla="*/ 1300480 h 1842346"/>
                <a:gd name="connsiteX61" fmla="*/ 697653 w 2147146"/>
                <a:gd name="connsiteY61" fmla="*/ 1314026 h 1842346"/>
                <a:gd name="connsiteX62" fmla="*/ 701040 w 2147146"/>
                <a:gd name="connsiteY62" fmla="*/ 1344506 h 1842346"/>
                <a:gd name="connsiteX63" fmla="*/ 704426 w 2147146"/>
                <a:gd name="connsiteY63" fmla="*/ 1374986 h 1842346"/>
                <a:gd name="connsiteX64" fmla="*/ 704426 w 2147146"/>
                <a:gd name="connsiteY64" fmla="*/ 1391920 h 1842346"/>
                <a:gd name="connsiteX65" fmla="*/ 704426 w 2147146"/>
                <a:gd name="connsiteY65" fmla="*/ 1408853 h 1842346"/>
                <a:gd name="connsiteX66" fmla="*/ 707813 w 2147146"/>
                <a:gd name="connsiteY66" fmla="*/ 1429173 h 1842346"/>
                <a:gd name="connsiteX67" fmla="*/ 724746 w 2147146"/>
                <a:gd name="connsiteY67" fmla="*/ 1442720 h 1842346"/>
                <a:gd name="connsiteX68" fmla="*/ 741680 w 2147146"/>
                <a:gd name="connsiteY68" fmla="*/ 1456266 h 1842346"/>
                <a:gd name="connsiteX69" fmla="*/ 768773 w 2147146"/>
                <a:gd name="connsiteY69" fmla="*/ 1493520 h 1842346"/>
                <a:gd name="connsiteX70" fmla="*/ 768773 w 2147146"/>
                <a:gd name="connsiteY70" fmla="*/ 1500293 h 1842346"/>
                <a:gd name="connsiteX71" fmla="*/ 785706 w 2147146"/>
                <a:gd name="connsiteY71" fmla="*/ 1513840 h 1842346"/>
                <a:gd name="connsiteX72" fmla="*/ 846666 w 2147146"/>
                <a:gd name="connsiteY72" fmla="*/ 1540933 h 1842346"/>
                <a:gd name="connsiteX73" fmla="*/ 863600 w 2147146"/>
                <a:gd name="connsiteY73" fmla="*/ 1554480 h 1842346"/>
                <a:gd name="connsiteX74" fmla="*/ 897466 w 2147146"/>
                <a:gd name="connsiteY74" fmla="*/ 1595120 h 1842346"/>
                <a:gd name="connsiteX75" fmla="*/ 904240 w 2147146"/>
                <a:gd name="connsiteY75" fmla="*/ 1605280 h 1842346"/>
                <a:gd name="connsiteX76" fmla="*/ 907626 w 2147146"/>
                <a:gd name="connsiteY76" fmla="*/ 1628986 h 1842346"/>
                <a:gd name="connsiteX77" fmla="*/ 921173 w 2147146"/>
                <a:gd name="connsiteY77" fmla="*/ 1642533 h 1842346"/>
                <a:gd name="connsiteX78" fmla="*/ 948266 w 2147146"/>
                <a:gd name="connsiteY78" fmla="*/ 1649306 h 1842346"/>
                <a:gd name="connsiteX79" fmla="*/ 955040 w 2147146"/>
                <a:gd name="connsiteY79" fmla="*/ 1656080 h 1842346"/>
                <a:gd name="connsiteX80" fmla="*/ 968586 w 2147146"/>
                <a:gd name="connsiteY80" fmla="*/ 1673013 h 1842346"/>
                <a:gd name="connsiteX81" fmla="*/ 965200 w 2147146"/>
                <a:gd name="connsiteY81" fmla="*/ 1689946 h 1842346"/>
                <a:gd name="connsiteX82" fmla="*/ 965200 w 2147146"/>
                <a:gd name="connsiteY82" fmla="*/ 1700106 h 1842346"/>
                <a:gd name="connsiteX83" fmla="*/ 988906 w 2147146"/>
                <a:gd name="connsiteY83" fmla="*/ 1686560 h 1842346"/>
                <a:gd name="connsiteX84" fmla="*/ 1009226 w 2147146"/>
                <a:gd name="connsiteY84" fmla="*/ 1659466 h 1842346"/>
                <a:gd name="connsiteX85" fmla="*/ 1029546 w 2147146"/>
                <a:gd name="connsiteY85" fmla="*/ 1656080 h 1842346"/>
                <a:gd name="connsiteX86" fmla="*/ 1053253 w 2147146"/>
                <a:gd name="connsiteY86" fmla="*/ 1656080 h 1842346"/>
                <a:gd name="connsiteX87" fmla="*/ 1080346 w 2147146"/>
                <a:gd name="connsiteY87" fmla="*/ 1652693 h 1842346"/>
                <a:gd name="connsiteX88" fmla="*/ 1131146 w 2147146"/>
                <a:gd name="connsiteY88" fmla="*/ 1652693 h 1842346"/>
                <a:gd name="connsiteX89" fmla="*/ 1175173 w 2147146"/>
                <a:gd name="connsiteY89" fmla="*/ 1656080 h 1842346"/>
                <a:gd name="connsiteX90" fmla="*/ 1209040 w 2147146"/>
                <a:gd name="connsiteY90" fmla="*/ 1666240 h 1842346"/>
                <a:gd name="connsiteX91" fmla="*/ 1222586 w 2147146"/>
                <a:gd name="connsiteY91" fmla="*/ 1696720 h 1842346"/>
                <a:gd name="connsiteX92" fmla="*/ 1236133 w 2147146"/>
                <a:gd name="connsiteY92" fmla="*/ 1720426 h 1842346"/>
                <a:gd name="connsiteX93" fmla="*/ 1263226 w 2147146"/>
                <a:gd name="connsiteY93" fmla="*/ 1740746 h 1842346"/>
                <a:gd name="connsiteX94" fmla="*/ 1307253 w 2147146"/>
                <a:gd name="connsiteY94" fmla="*/ 1744133 h 1842346"/>
                <a:gd name="connsiteX95" fmla="*/ 1344506 w 2147146"/>
                <a:gd name="connsiteY95" fmla="*/ 1744133 h 1842346"/>
                <a:gd name="connsiteX96" fmla="*/ 1398693 w 2147146"/>
                <a:gd name="connsiteY96" fmla="*/ 1713653 h 1842346"/>
                <a:gd name="connsiteX97" fmla="*/ 1412240 w 2147146"/>
                <a:gd name="connsiteY97" fmla="*/ 1703493 h 1842346"/>
                <a:gd name="connsiteX98" fmla="*/ 1419013 w 2147146"/>
                <a:gd name="connsiteY98" fmla="*/ 1679786 h 1842346"/>
                <a:gd name="connsiteX99" fmla="*/ 1449493 w 2147146"/>
                <a:gd name="connsiteY99" fmla="*/ 1679786 h 1842346"/>
                <a:gd name="connsiteX100" fmla="*/ 1476586 w 2147146"/>
                <a:gd name="connsiteY100" fmla="*/ 1679786 h 1842346"/>
                <a:gd name="connsiteX101" fmla="*/ 1496906 w 2147146"/>
                <a:gd name="connsiteY101" fmla="*/ 1686560 h 1842346"/>
                <a:gd name="connsiteX102" fmla="*/ 1507066 w 2147146"/>
                <a:gd name="connsiteY102" fmla="*/ 1703493 h 1842346"/>
                <a:gd name="connsiteX103" fmla="*/ 1513840 w 2147146"/>
                <a:gd name="connsiteY103" fmla="*/ 1754293 h 1842346"/>
                <a:gd name="connsiteX104" fmla="*/ 1510453 w 2147146"/>
                <a:gd name="connsiteY104" fmla="*/ 1774613 h 1842346"/>
                <a:gd name="connsiteX105" fmla="*/ 1513840 w 2147146"/>
                <a:gd name="connsiteY105" fmla="*/ 1784773 h 1842346"/>
                <a:gd name="connsiteX106" fmla="*/ 1527386 w 2147146"/>
                <a:gd name="connsiteY106" fmla="*/ 1794933 h 1842346"/>
                <a:gd name="connsiteX107" fmla="*/ 1544320 w 2147146"/>
                <a:gd name="connsiteY107" fmla="*/ 1794933 h 1842346"/>
                <a:gd name="connsiteX108" fmla="*/ 1554480 w 2147146"/>
                <a:gd name="connsiteY108" fmla="*/ 1791546 h 1842346"/>
                <a:gd name="connsiteX109" fmla="*/ 1568026 w 2147146"/>
                <a:gd name="connsiteY109" fmla="*/ 1771226 h 1842346"/>
                <a:gd name="connsiteX110" fmla="*/ 1561253 w 2147146"/>
                <a:gd name="connsiteY110" fmla="*/ 1761066 h 1842346"/>
                <a:gd name="connsiteX111" fmla="*/ 1564640 w 2147146"/>
                <a:gd name="connsiteY111" fmla="*/ 1750906 h 1842346"/>
                <a:gd name="connsiteX112" fmla="*/ 1568026 w 2147146"/>
                <a:gd name="connsiteY112" fmla="*/ 1720426 h 1842346"/>
                <a:gd name="connsiteX113" fmla="*/ 1578186 w 2147146"/>
                <a:gd name="connsiteY113" fmla="*/ 1689946 h 1842346"/>
                <a:gd name="connsiteX114" fmla="*/ 1588346 w 2147146"/>
                <a:gd name="connsiteY114" fmla="*/ 1659466 h 1842346"/>
                <a:gd name="connsiteX115" fmla="*/ 1612053 w 2147146"/>
                <a:gd name="connsiteY115" fmla="*/ 1639146 h 1842346"/>
                <a:gd name="connsiteX116" fmla="*/ 1673013 w 2147146"/>
                <a:gd name="connsiteY116" fmla="*/ 1632373 h 1842346"/>
                <a:gd name="connsiteX117" fmla="*/ 1696720 w 2147146"/>
                <a:gd name="connsiteY117" fmla="*/ 1649306 h 1842346"/>
                <a:gd name="connsiteX118" fmla="*/ 1733973 w 2147146"/>
                <a:gd name="connsiteY118" fmla="*/ 1669626 h 1842346"/>
                <a:gd name="connsiteX119" fmla="*/ 1835573 w 2147146"/>
                <a:gd name="connsiteY119" fmla="*/ 1666240 h 1842346"/>
                <a:gd name="connsiteX120" fmla="*/ 1862666 w 2147146"/>
                <a:gd name="connsiteY120" fmla="*/ 1656080 h 1842346"/>
                <a:gd name="connsiteX121" fmla="*/ 1882986 w 2147146"/>
                <a:gd name="connsiteY121" fmla="*/ 1669626 h 1842346"/>
                <a:gd name="connsiteX122" fmla="*/ 1903306 w 2147146"/>
                <a:gd name="connsiteY122" fmla="*/ 1693333 h 1842346"/>
                <a:gd name="connsiteX123" fmla="*/ 1913466 w 2147146"/>
                <a:gd name="connsiteY123" fmla="*/ 1717040 h 1842346"/>
                <a:gd name="connsiteX124" fmla="*/ 1910080 w 2147146"/>
                <a:gd name="connsiteY124" fmla="*/ 1727200 h 1842346"/>
                <a:gd name="connsiteX125" fmla="*/ 1920240 w 2147146"/>
                <a:gd name="connsiteY125" fmla="*/ 1767840 h 1842346"/>
                <a:gd name="connsiteX126" fmla="*/ 1940560 w 2147146"/>
                <a:gd name="connsiteY126" fmla="*/ 1784773 h 1842346"/>
                <a:gd name="connsiteX127" fmla="*/ 1960880 w 2147146"/>
                <a:gd name="connsiteY127" fmla="*/ 1815253 h 1842346"/>
                <a:gd name="connsiteX128" fmla="*/ 1984586 w 2147146"/>
                <a:gd name="connsiteY128" fmla="*/ 1842346 h 1842346"/>
                <a:gd name="connsiteX129" fmla="*/ 2015066 w 2147146"/>
                <a:gd name="connsiteY129" fmla="*/ 1838960 h 1842346"/>
                <a:gd name="connsiteX130" fmla="*/ 2055706 w 2147146"/>
                <a:gd name="connsiteY130" fmla="*/ 1835573 h 1842346"/>
                <a:gd name="connsiteX131" fmla="*/ 2072640 w 2147146"/>
                <a:gd name="connsiteY131" fmla="*/ 1794933 h 1842346"/>
                <a:gd name="connsiteX132" fmla="*/ 2082800 w 2147146"/>
                <a:gd name="connsiteY132" fmla="*/ 1771226 h 1842346"/>
                <a:gd name="connsiteX133" fmla="*/ 2099733 w 2147146"/>
                <a:gd name="connsiteY133" fmla="*/ 1733973 h 1842346"/>
                <a:gd name="connsiteX134" fmla="*/ 2123440 w 2147146"/>
                <a:gd name="connsiteY134" fmla="*/ 1710266 h 1842346"/>
                <a:gd name="connsiteX135" fmla="*/ 2130213 w 2147146"/>
                <a:gd name="connsiteY135" fmla="*/ 1679786 h 1842346"/>
                <a:gd name="connsiteX136" fmla="*/ 2133600 w 2147146"/>
                <a:gd name="connsiteY136" fmla="*/ 1645920 h 1842346"/>
                <a:gd name="connsiteX137" fmla="*/ 2133600 w 2147146"/>
                <a:gd name="connsiteY137" fmla="*/ 1618826 h 1842346"/>
                <a:gd name="connsiteX138" fmla="*/ 2133600 w 2147146"/>
                <a:gd name="connsiteY138" fmla="*/ 1591733 h 1842346"/>
                <a:gd name="connsiteX139" fmla="*/ 2133600 w 2147146"/>
                <a:gd name="connsiteY139" fmla="*/ 1574800 h 1842346"/>
                <a:gd name="connsiteX140" fmla="*/ 2133600 w 2147146"/>
                <a:gd name="connsiteY140" fmla="*/ 1554480 h 1842346"/>
                <a:gd name="connsiteX141" fmla="*/ 2126826 w 2147146"/>
                <a:gd name="connsiteY141" fmla="*/ 1537546 h 1842346"/>
                <a:gd name="connsiteX142" fmla="*/ 2123440 w 2147146"/>
                <a:gd name="connsiteY142" fmla="*/ 1530773 h 1842346"/>
                <a:gd name="connsiteX143" fmla="*/ 2126826 w 2147146"/>
                <a:gd name="connsiteY143" fmla="*/ 1510453 h 1842346"/>
                <a:gd name="connsiteX144" fmla="*/ 2147146 w 2147146"/>
                <a:gd name="connsiteY144" fmla="*/ 1490133 h 1842346"/>
                <a:gd name="connsiteX145" fmla="*/ 2147146 w 2147146"/>
                <a:gd name="connsiteY145" fmla="*/ 1459653 h 1842346"/>
                <a:gd name="connsiteX146" fmla="*/ 2147146 w 2147146"/>
                <a:gd name="connsiteY146" fmla="*/ 1429173 h 1842346"/>
                <a:gd name="connsiteX147" fmla="*/ 2140373 w 2147146"/>
                <a:gd name="connsiteY147" fmla="*/ 1395306 h 1842346"/>
                <a:gd name="connsiteX148" fmla="*/ 2116666 w 2147146"/>
                <a:gd name="connsiteY148" fmla="*/ 1381760 h 1842346"/>
                <a:gd name="connsiteX149" fmla="*/ 2089573 w 2147146"/>
                <a:gd name="connsiteY149" fmla="*/ 1354666 h 1842346"/>
                <a:gd name="connsiteX150" fmla="*/ 2062480 w 2147146"/>
                <a:gd name="connsiteY150" fmla="*/ 1334346 h 1842346"/>
                <a:gd name="connsiteX151" fmla="*/ 2028613 w 2147146"/>
                <a:gd name="connsiteY151" fmla="*/ 1317413 h 1842346"/>
                <a:gd name="connsiteX152" fmla="*/ 2004906 w 2147146"/>
                <a:gd name="connsiteY152" fmla="*/ 1310640 h 1842346"/>
                <a:gd name="connsiteX153" fmla="*/ 1967653 w 2147146"/>
                <a:gd name="connsiteY153" fmla="*/ 1286933 h 1842346"/>
                <a:gd name="connsiteX154" fmla="*/ 1947333 w 2147146"/>
                <a:gd name="connsiteY154" fmla="*/ 1276773 h 1842346"/>
                <a:gd name="connsiteX155" fmla="*/ 1937173 w 2147146"/>
                <a:gd name="connsiteY155" fmla="*/ 1266613 h 1842346"/>
                <a:gd name="connsiteX156" fmla="*/ 1933786 w 2147146"/>
                <a:gd name="connsiteY156" fmla="*/ 1249680 h 1842346"/>
                <a:gd name="connsiteX157" fmla="*/ 1923626 w 2147146"/>
                <a:gd name="connsiteY157" fmla="*/ 1215813 h 1842346"/>
                <a:gd name="connsiteX158" fmla="*/ 1896533 w 2147146"/>
                <a:gd name="connsiteY158" fmla="*/ 1202266 h 1842346"/>
                <a:gd name="connsiteX159" fmla="*/ 1876213 w 2147146"/>
                <a:gd name="connsiteY159" fmla="*/ 1185333 h 1842346"/>
                <a:gd name="connsiteX160" fmla="*/ 1862666 w 2147146"/>
                <a:gd name="connsiteY160" fmla="*/ 1168400 h 1842346"/>
                <a:gd name="connsiteX161" fmla="*/ 1845733 w 2147146"/>
                <a:gd name="connsiteY161" fmla="*/ 1144693 h 1842346"/>
                <a:gd name="connsiteX162" fmla="*/ 1828800 w 2147146"/>
                <a:gd name="connsiteY162" fmla="*/ 1120986 h 1842346"/>
                <a:gd name="connsiteX163" fmla="*/ 1822026 w 2147146"/>
                <a:gd name="connsiteY163" fmla="*/ 1090506 h 1842346"/>
                <a:gd name="connsiteX164" fmla="*/ 1822026 w 2147146"/>
                <a:gd name="connsiteY164" fmla="*/ 1073573 h 1842346"/>
                <a:gd name="connsiteX165" fmla="*/ 1822026 w 2147146"/>
                <a:gd name="connsiteY165" fmla="*/ 1073573 h 1842346"/>
                <a:gd name="connsiteX166" fmla="*/ 1838960 w 2147146"/>
                <a:gd name="connsiteY166" fmla="*/ 1032933 h 1842346"/>
                <a:gd name="connsiteX167" fmla="*/ 1842346 w 2147146"/>
                <a:gd name="connsiteY167" fmla="*/ 1016000 h 1842346"/>
                <a:gd name="connsiteX168" fmla="*/ 1838960 w 2147146"/>
                <a:gd name="connsiteY168" fmla="*/ 992293 h 1842346"/>
                <a:gd name="connsiteX169" fmla="*/ 1811866 w 2147146"/>
                <a:gd name="connsiteY169" fmla="*/ 975360 h 1842346"/>
                <a:gd name="connsiteX170" fmla="*/ 1781386 w 2147146"/>
                <a:gd name="connsiteY170" fmla="*/ 971973 h 1842346"/>
                <a:gd name="connsiteX171" fmla="*/ 1778000 w 2147146"/>
                <a:gd name="connsiteY171" fmla="*/ 951653 h 1842346"/>
                <a:gd name="connsiteX172" fmla="*/ 1771226 w 2147146"/>
                <a:gd name="connsiteY172" fmla="*/ 931333 h 1842346"/>
                <a:gd name="connsiteX173" fmla="*/ 1764453 w 2147146"/>
                <a:gd name="connsiteY173" fmla="*/ 897466 h 1842346"/>
                <a:gd name="connsiteX174" fmla="*/ 1798320 w 2147146"/>
                <a:gd name="connsiteY174" fmla="*/ 846666 h 1842346"/>
                <a:gd name="connsiteX175" fmla="*/ 1818640 w 2147146"/>
                <a:gd name="connsiteY175" fmla="*/ 826346 h 1842346"/>
                <a:gd name="connsiteX176" fmla="*/ 1842346 w 2147146"/>
                <a:gd name="connsiteY176" fmla="*/ 809413 h 1842346"/>
                <a:gd name="connsiteX177" fmla="*/ 1852506 w 2147146"/>
                <a:gd name="connsiteY177" fmla="*/ 772160 h 1842346"/>
                <a:gd name="connsiteX178" fmla="*/ 1855893 w 2147146"/>
                <a:gd name="connsiteY178" fmla="*/ 745066 h 1842346"/>
                <a:gd name="connsiteX179" fmla="*/ 1855893 w 2147146"/>
                <a:gd name="connsiteY179" fmla="*/ 724746 h 1842346"/>
                <a:gd name="connsiteX180" fmla="*/ 1855893 w 2147146"/>
                <a:gd name="connsiteY180" fmla="*/ 690880 h 1842346"/>
                <a:gd name="connsiteX181" fmla="*/ 1869440 w 2147146"/>
                <a:gd name="connsiteY181" fmla="*/ 657013 h 1842346"/>
                <a:gd name="connsiteX182" fmla="*/ 1886373 w 2147146"/>
                <a:gd name="connsiteY182" fmla="*/ 626533 h 1842346"/>
                <a:gd name="connsiteX183" fmla="*/ 1916853 w 2147146"/>
                <a:gd name="connsiteY183" fmla="*/ 596053 h 1842346"/>
                <a:gd name="connsiteX184" fmla="*/ 1940560 w 2147146"/>
                <a:gd name="connsiteY184" fmla="*/ 582506 h 1842346"/>
                <a:gd name="connsiteX185" fmla="*/ 1943946 w 2147146"/>
                <a:gd name="connsiteY185" fmla="*/ 555413 h 1842346"/>
                <a:gd name="connsiteX186" fmla="*/ 1943946 w 2147146"/>
                <a:gd name="connsiteY186" fmla="*/ 538480 h 1842346"/>
                <a:gd name="connsiteX187" fmla="*/ 1943946 w 2147146"/>
                <a:gd name="connsiteY187" fmla="*/ 514773 h 1842346"/>
                <a:gd name="connsiteX188" fmla="*/ 1943946 w 2147146"/>
                <a:gd name="connsiteY188" fmla="*/ 514773 h 1842346"/>
                <a:gd name="connsiteX189" fmla="*/ 1927013 w 2147146"/>
                <a:gd name="connsiteY189" fmla="*/ 477520 h 1842346"/>
                <a:gd name="connsiteX190" fmla="*/ 1930400 w 2147146"/>
                <a:gd name="connsiteY190" fmla="*/ 457200 h 1842346"/>
                <a:gd name="connsiteX191" fmla="*/ 1943946 w 2147146"/>
                <a:gd name="connsiteY191" fmla="*/ 436880 h 1842346"/>
                <a:gd name="connsiteX192" fmla="*/ 1971040 w 2147146"/>
                <a:gd name="connsiteY192" fmla="*/ 416560 h 1842346"/>
                <a:gd name="connsiteX193" fmla="*/ 2001520 w 2147146"/>
                <a:gd name="connsiteY193" fmla="*/ 399626 h 1842346"/>
                <a:gd name="connsiteX194" fmla="*/ 2038773 w 2147146"/>
                <a:gd name="connsiteY194" fmla="*/ 372533 h 1842346"/>
                <a:gd name="connsiteX195" fmla="*/ 2045546 w 2147146"/>
                <a:gd name="connsiteY195" fmla="*/ 342053 h 1842346"/>
                <a:gd name="connsiteX196" fmla="*/ 2045546 w 2147146"/>
                <a:gd name="connsiteY196" fmla="*/ 311573 h 1842346"/>
                <a:gd name="connsiteX197" fmla="*/ 2045546 w 2147146"/>
                <a:gd name="connsiteY197" fmla="*/ 294640 h 1842346"/>
                <a:gd name="connsiteX198" fmla="*/ 2032000 w 2147146"/>
                <a:gd name="connsiteY198" fmla="*/ 264160 h 1842346"/>
                <a:gd name="connsiteX199" fmla="*/ 2018453 w 2147146"/>
                <a:gd name="connsiteY199" fmla="*/ 233680 h 1842346"/>
                <a:gd name="connsiteX200" fmla="*/ 2008293 w 2147146"/>
                <a:gd name="connsiteY200" fmla="*/ 220133 h 1842346"/>
                <a:gd name="connsiteX201" fmla="*/ 1994746 w 2147146"/>
                <a:gd name="connsiteY201" fmla="*/ 203200 h 1842346"/>
                <a:gd name="connsiteX202" fmla="*/ 1987973 w 2147146"/>
                <a:gd name="connsiteY202" fmla="*/ 193040 h 1842346"/>
                <a:gd name="connsiteX203" fmla="*/ 1974426 w 2147146"/>
                <a:gd name="connsiteY203" fmla="*/ 193040 h 1842346"/>
                <a:gd name="connsiteX204" fmla="*/ 1971040 w 2147146"/>
                <a:gd name="connsiteY204" fmla="*/ 209973 h 1842346"/>
                <a:gd name="connsiteX205" fmla="*/ 1967653 w 2147146"/>
                <a:gd name="connsiteY205" fmla="*/ 223520 h 1842346"/>
                <a:gd name="connsiteX206" fmla="*/ 1950720 w 2147146"/>
                <a:gd name="connsiteY206" fmla="*/ 243840 h 1842346"/>
                <a:gd name="connsiteX207" fmla="*/ 1930400 w 2147146"/>
                <a:gd name="connsiteY207" fmla="*/ 264160 h 1842346"/>
                <a:gd name="connsiteX208" fmla="*/ 1903306 w 2147146"/>
                <a:gd name="connsiteY208" fmla="*/ 264160 h 1842346"/>
                <a:gd name="connsiteX209" fmla="*/ 1866053 w 2147146"/>
                <a:gd name="connsiteY209" fmla="*/ 264160 h 1842346"/>
                <a:gd name="connsiteX210" fmla="*/ 1849120 w 2147146"/>
                <a:gd name="connsiteY210" fmla="*/ 264160 h 1842346"/>
                <a:gd name="connsiteX211" fmla="*/ 1815253 w 2147146"/>
                <a:gd name="connsiteY211" fmla="*/ 260773 h 1842346"/>
                <a:gd name="connsiteX212" fmla="*/ 1791546 w 2147146"/>
                <a:gd name="connsiteY212" fmla="*/ 260773 h 1842346"/>
                <a:gd name="connsiteX213" fmla="*/ 1774613 w 2147146"/>
                <a:gd name="connsiteY213" fmla="*/ 281093 h 1842346"/>
                <a:gd name="connsiteX214" fmla="*/ 1761066 w 2147146"/>
                <a:gd name="connsiteY214" fmla="*/ 298026 h 1842346"/>
                <a:gd name="connsiteX215" fmla="*/ 1750906 w 2147146"/>
                <a:gd name="connsiteY215" fmla="*/ 311573 h 1842346"/>
                <a:gd name="connsiteX216" fmla="*/ 1733973 w 2147146"/>
                <a:gd name="connsiteY216" fmla="*/ 321733 h 1842346"/>
                <a:gd name="connsiteX217" fmla="*/ 1720426 w 2147146"/>
                <a:gd name="connsiteY217" fmla="*/ 331893 h 1842346"/>
                <a:gd name="connsiteX218" fmla="*/ 1713653 w 2147146"/>
                <a:gd name="connsiteY218" fmla="*/ 338666 h 1842346"/>
                <a:gd name="connsiteX219" fmla="*/ 1693333 w 2147146"/>
                <a:gd name="connsiteY219" fmla="*/ 338666 h 1842346"/>
                <a:gd name="connsiteX220" fmla="*/ 1666240 w 2147146"/>
                <a:gd name="connsiteY220" fmla="*/ 325120 h 1842346"/>
                <a:gd name="connsiteX221" fmla="*/ 1639146 w 2147146"/>
                <a:gd name="connsiteY221" fmla="*/ 294640 h 1842346"/>
                <a:gd name="connsiteX222" fmla="*/ 1628986 w 2147146"/>
                <a:gd name="connsiteY222" fmla="*/ 274320 h 1842346"/>
                <a:gd name="connsiteX223" fmla="*/ 1612053 w 2147146"/>
                <a:gd name="connsiteY223" fmla="*/ 260773 h 1842346"/>
                <a:gd name="connsiteX224" fmla="*/ 1591733 w 2147146"/>
                <a:gd name="connsiteY224" fmla="*/ 247226 h 1842346"/>
                <a:gd name="connsiteX225" fmla="*/ 1554480 w 2147146"/>
                <a:gd name="connsiteY225" fmla="*/ 230293 h 1842346"/>
                <a:gd name="connsiteX226" fmla="*/ 1510453 w 2147146"/>
                <a:gd name="connsiteY226" fmla="*/ 240453 h 1842346"/>
                <a:gd name="connsiteX227" fmla="*/ 1510453 w 2147146"/>
                <a:gd name="connsiteY227" fmla="*/ 257386 h 1842346"/>
                <a:gd name="connsiteX228" fmla="*/ 1500293 w 2147146"/>
                <a:gd name="connsiteY228" fmla="*/ 274320 h 1842346"/>
                <a:gd name="connsiteX229" fmla="*/ 1483360 w 2147146"/>
                <a:gd name="connsiteY229" fmla="*/ 277706 h 1842346"/>
                <a:gd name="connsiteX230" fmla="*/ 1452880 w 2147146"/>
                <a:gd name="connsiteY230" fmla="*/ 277706 h 1842346"/>
                <a:gd name="connsiteX231" fmla="*/ 1425786 w 2147146"/>
                <a:gd name="connsiteY231" fmla="*/ 277706 h 1842346"/>
                <a:gd name="connsiteX232" fmla="*/ 1402080 w 2147146"/>
                <a:gd name="connsiteY232" fmla="*/ 277706 h 1842346"/>
                <a:gd name="connsiteX233" fmla="*/ 1391920 w 2147146"/>
                <a:gd name="connsiteY233" fmla="*/ 247226 h 1842346"/>
                <a:gd name="connsiteX234" fmla="*/ 1385146 w 2147146"/>
                <a:gd name="connsiteY234" fmla="*/ 233680 h 1842346"/>
                <a:gd name="connsiteX235" fmla="*/ 1371600 w 2147146"/>
                <a:gd name="connsiteY235" fmla="*/ 220133 h 1842346"/>
                <a:gd name="connsiteX236" fmla="*/ 1347893 w 2147146"/>
                <a:gd name="connsiteY236" fmla="*/ 213360 h 1842346"/>
                <a:gd name="connsiteX237" fmla="*/ 1317413 w 2147146"/>
                <a:gd name="connsiteY237" fmla="*/ 220133 h 1842346"/>
                <a:gd name="connsiteX238" fmla="*/ 1307253 w 2147146"/>
                <a:gd name="connsiteY238" fmla="*/ 240453 h 1842346"/>
                <a:gd name="connsiteX239" fmla="*/ 1283546 w 2147146"/>
                <a:gd name="connsiteY239" fmla="*/ 281093 h 1842346"/>
                <a:gd name="connsiteX240" fmla="*/ 1253066 w 2147146"/>
                <a:gd name="connsiteY240" fmla="*/ 318346 h 1842346"/>
                <a:gd name="connsiteX241" fmla="*/ 1225973 w 2147146"/>
                <a:gd name="connsiteY241" fmla="*/ 342053 h 1842346"/>
                <a:gd name="connsiteX242" fmla="*/ 1202266 w 2147146"/>
                <a:gd name="connsiteY242" fmla="*/ 342053 h 1842346"/>
                <a:gd name="connsiteX243" fmla="*/ 1178560 w 2147146"/>
                <a:gd name="connsiteY243" fmla="*/ 352213 h 1842346"/>
                <a:gd name="connsiteX244" fmla="*/ 1168400 w 2147146"/>
                <a:gd name="connsiteY244" fmla="*/ 375920 h 1842346"/>
                <a:gd name="connsiteX245" fmla="*/ 1161626 w 2147146"/>
                <a:gd name="connsiteY245" fmla="*/ 423333 h 1842346"/>
                <a:gd name="connsiteX246" fmla="*/ 1141306 w 2147146"/>
                <a:gd name="connsiteY246" fmla="*/ 460586 h 1842346"/>
                <a:gd name="connsiteX247" fmla="*/ 1134533 w 2147146"/>
                <a:gd name="connsiteY247" fmla="*/ 487680 h 1842346"/>
                <a:gd name="connsiteX248" fmla="*/ 1124373 w 2147146"/>
                <a:gd name="connsiteY248" fmla="*/ 504613 h 1842346"/>
                <a:gd name="connsiteX249" fmla="*/ 1124373 w 2147146"/>
                <a:gd name="connsiteY249" fmla="*/ 504613 h 1842346"/>
                <a:gd name="connsiteX250" fmla="*/ 1090506 w 2147146"/>
                <a:gd name="connsiteY250" fmla="*/ 524933 h 1842346"/>
                <a:gd name="connsiteX251" fmla="*/ 1053253 w 2147146"/>
                <a:gd name="connsiteY251" fmla="*/ 528320 h 1842346"/>
                <a:gd name="connsiteX252" fmla="*/ 1009226 w 2147146"/>
                <a:gd name="connsiteY252" fmla="*/ 555413 h 1842346"/>
                <a:gd name="connsiteX253" fmla="*/ 999066 w 2147146"/>
                <a:gd name="connsiteY253" fmla="*/ 592666 h 1842346"/>
                <a:gd name="connsiteX254" fmla="*/ 982133 w 2147146"/>
                <a:gd name="connsiteY254" fmla="*/ 609600 h 1842346"/>
                <a:gd name="connsiteX255" fmla="*/ 955040 w 2147146"/>
                <a:gd name="connsiteY255" fmla="*/ 616373 h 1842346"/>
                <a:gd name="connsiteX256" fmla="*/ 927946 w 2147146"/>
                <a:gd name="connsiteY256" fmla="*/ 626533 h 1842346"/>
                <a:gd name="connsiteX257" fmla="*/ 873760 w 2147146"/>
                <a:gd name="connsiteY257" fmla="*/ 619760 h 1842346"/>
                <a:gd name="connsiteX258" fmla="*/ 833120 w 2147146"/>
                <a:gd name="connsiteY258" fmla="*/ 602826 h 1842346"/>
                <a:gd name="connsiteX259" fmla="*/ 806026 w 2147146"/>
                <a:gd name="connsiteY259" fmla="*/ 565573 h 1842346"/>
                <a:gd name="connsiteX260" fmla="*/ 778933 w 2147146"/>
                <a:gd name="connsiteY260" fmla="*/ 538480 h 1842346"/>
                <a:gd name="connsiteX261" fmla="*/ 748453 w 2147146"/>
                <a:gd name="connsiteY261" fmla="*/ 501226 h 1842346"/>
                <a:gd name="connsiteX262" fmla="*/ 721360 w 2147146"/>
                <a:gd name="connsiteY262" fmla="*/ 497840 h 1842346"/>
                <a:gd name="connsiteX263" fmla="*/ 690880 w 2147146"/>
                <a:gd name="connsiteY263" fmla="*/ 491066 h 1842346"/>
                <a:gd name="connsiteX264" fmla="*/ 663786 w 2147146"/>
                <a:gd name="connsiteY264" fmla="*/ 491066 h 1842346"/>
                <a:gd name="connsiteX265" fmla="*/ 640080 w 2147146"/>
                <a:gd name="connsiteY265" fmla="*/ 491066 h 1842346"/>
                <a:gd name="connsiteX266" fmla="*/ 589280 w 2147146"/>
                <a:gd name="connsiteY266" fmla="*/ 480906 h 1842346"/>
                <a:gd name="connsiteX267" fmla="*/ 579120 w 2147146"/>
                <a:gd name="connsiteY267" fmla="*/ 447040 h 1842346"/>
                <a:gd name="connsiteX268" fmla="*/ 575733 w 2147146"/>
                <a:gd name="connsiteY268" fmla="*/ 419946 h 1842346"/>
                <a:gd name="connsiteX269" fmla="*/ 562186 w 2147146"/>
                <a:gd name="connsiteY269" fmla="*/ 379306 h 1842346"/>
                <a:gd name="connsiteX270" fmla="*/ 528320 w 2147146"/>
                <a:gd name="connsiteY270" fmla="*/ 331893 h 1842346"/>
                <a:gd name="connsiteX271" fmla="*/ 518160 w 2147146"/>
                <a:gd name="connsiteY271" fmla="*/ 301413 h 1842346"/>
                <a:gd name="connsiteX272" fmla="*/ 474133 w 2147146"/>
                <a:gd name="connsiteY272" fmla="*/ 287866 h 1842346"/>
                <a:gd name="connsiteX273" fmla="*/ 453813 w 2147146"/>
                <a:gd name="connsiteY273" fmla="*/ 287866 h 1842346"/>
                <a:gd name="connsiteX274" fmla="*/ 440266 w 2147146"/>
                <a:gd name="connsiteY274" fmla="*/ 287866 h 1842346"/>
                <a:gd name="connsiteX275" fmla="*/ 426720 w 2147146"/>
                <a:gd name="connsiteY275" fmla="*/ 287866 h 1842346"/>
                <a:gd name="connsiteX276" fmla="*/ 419946 w 2147146"/>
                <a:gd name="connsiteY276" fmla="*/ 281093 h 1842346"/>
                <a:gd name="connsiteX277" fmla="*/ 419946 w 2147146"/>
                <a:gd name="connsiteY277" fmla="*/ 270933 h 1842346"/>
                <a:gd name="connsiteX278" fmla="*/ 419946 w 2147146"/>
                <a:gd name="connsiteY278" fmla="*/ 257386 h 1842346"/>
                <a:gd name="connsiteX279" fmla="*/ 419946 w 2147146"/>
                <a:gd name="connsiteY279" fmla="*/ 226906 h 1842346"/>
                <a:gd name="connsiteX280" fmla="*/ 423333 w 2147146"/>
                <a:gd name="connsiteY280" fmla="*/ 209973 h 1842346"/>
                <a:gd name="connsiteX281" fmla="*/ 416560 w 2147146"/>
                <a:gd name="connsiteY281" fmla="*/ 196426 h 1842346"/>
                <a:gd name="connsiteX282" fmla="*/ 406400 w 2147146"/>
                <a:gd name="connsiteY282" fmla="*/ 189653 h 1842346"/>
                <a:gd name="connsiteX283" fmla="*/ 389466 w 2147146"/>
                <a:gd name="connsiteY283" fmla="*/ 189653 h 1842346"/>
                <a:gd name="connsiteX284" fmla="*/ 369146 w 2147146"/>
                <a:gd name="connsiteY284" fmla="*/ 182880 h 1842346"/>
                <a:gd name="connsiteX285" fmla="*/ 365760 w 2147146"/>
                <a:gd name="connsiteY285" fmla="*/ 172720 h 1842346"/>
                <a:gd name="connsiteX286" fmla="*/ 362373 w 2147146"/>
                <a:gd name="connsiteY286" fmla="*/ 162560 h 1842346"/>
                <a:gd name="connsiteX287" fmla="*/ 345440 w 2147146"/>
                <a:gd name="connsiteY287" fmla="*/ 152400 h 1842346"/>
                <a:gd name="connsiteX288" fmla="*/ 328506 w 2147146"/>
                <a:gd name="connsiteY288" fmla="*/ 138853 h 1842346"/>
                <a:gd name="connsiteX289" fmla="*/ 328506 w 2147146"/>
                <a:gd name="connsiteY289" fmla="*/ 108373 h 1842346"/>
                <a:gd name="connsiteX290" fmla="*/ 321733 w 2147146"/>
                <a:gd name="connsiteY290" fmla="*/ 98213 h 1842346"/>
                <a:gd name="connsiteX291" fmla="*/ 321733 w 2147146"/>
                <a:gd name="connsiteY291" fmla="*/ 98213 h 1842346"/>
                <a:gd name="connsiteX292" fmla="*/ 281093 w 2147146"/>
                <a:gd name="connsiteY292" fmla="*/ 91440 h 1842346"/>
                <a:gd name="connsiteX293" fmla="*/ 264160 w 2147146"/>
                <a:gd name="connsiteY293" fmla="*/ 101600 h 1842346"/>
                <a:gd name="connsiteX294" fmla="*/ 264160 w 2147146"/>
                <a:gd name="connsiteY294" fmla="*/ 108373 h 1842346"/>
                <a:gd name="connsiteX295" fmla="*/ 247226 w 2147146"/>
                <a:gd name="connsiteY295" fmla="*/ 115146 h 1842346"/>
                <a:gd name="connsiteX296" fmla="*/ 223520 w 2147146"/>
                <a:gd name="connsiteY296" fmla="*/ 111760 h 1842346"/>
                <a:gd name="connsiteX297" fmla="*/ 213360 w 2147146"/>
                <a:gd name="connsiteY297" fmla="*/ 108373 h 1842346"/>
                <a:gd name="connsiteX298" fmla="*/ 209973 w 2147146"/>
                <a:gd name="connsiteY298" fmla="*/ 91440 h 1842346"/>
                <a:gd name="connsiteX299" fmla="*/ 213360 w 2147146"/>
                <a:gd name="connsiteY299" fmla="*/ 71120 h 1842346"/>
                <a:gd name="connsiteX300" fmla="*/ 220133 w 2147146"/>
                <a:gd name="connsiteY300" fmla="*/ 47413 h 1842346"/>
                <a:gd name="connsiteX301" fmla="*/ 220133 w 2147146"/>
                <a:gd name="connsiteY301" fmla="*/ 37253 h 1842346"/>
                <a:gd name="connsiteX302" fmla="*/ 206586 w 2147146"/>
                <a:gd name="connsiteY302" fmla="*/ 23706 h 1842346"/>
                <a:gd name="connsiteX303" fmla="*/ 189653 w 2147146"/>
                <a:gd name="connsiteY303" fmla="*/ 16933 h 1842346"/>
                <a:gd name="connsiteX304" fmla="*/ 172720 w 2147146"/>
                <a:gd name="connsiteY304" fmla="*/ 16933 h 1842346"/>
                <a:gd name="connsiteX305" fmla="*/ 152400 w 2147146"/>
                <a:gd name="connsiteY305" fmla="*/ 20320 h 1842346"/>
                <a:gd name="connsiteX306" fmla="*/ 132080 w 2147146"/>
                <a:gd name="connsiteY306" fmla="*/ 30480 h 1842346"/>
                <a:gd name="connsiteX307" fmla="*/ 115146 w 2147146"/>
                <a:gd name="connsiteY307" fmla="*/ 23706 h 1842346"/>
                <a:gd name="connsiteX308" fmla="*/ 108373 w 2147146"/>
                <a:gd name="connsiteY308" fmla="*/ 6773 h 1842346"/>
                <a:gd name="connsiteX309" fmla="*/ 108373 w 2147146"/>
                <a:gd name="connsiteY309" fmla="*/ 3386 h 1842346"/>
                <a:gd name="connsiteX310" fmla="*/ 98213 w 2147146"/>
                <a:gd name="connsiteY310" fmla="*/ 0 h 1842346"/>
                <a:gd name="connsiteX311" fmla="*/ 88053 w 2147146"/>
                <a:gd name="connsiteY311" fmla="*/ 0 h 1842346"/>
                <a:gd name="connsiteX312" fmla="*/ 84666 w 2147146"/>
                <a:gd name="connsiteY312" fmla="*/ 6773 h 1842346"/>
                <a:gd name="connsiteX313" fmla="*/ 81280 w 2147146"/>
                <a:gd name="connsiteY313" fmla="*/ 27093 h 1842346"/>
                <a:gd name="connsiteX314" fmla="*/ 74506 w 2147146"/>
                <a:gd name="connsiteY314" fmla="*/ 37253 h 1842346"/>
                <a:gd name="connsiteX315" fmla="*/ 67733 w 2147146"/>
                <a:gd name="connsiteY315" fmla="*/ 50800 h 1842346"/>
                <a:gd name="connsiteX316" fmla="*/ 44026 w 2147146"/>
                <a:gd name="connsiteY316" fmla="*/ 98213 h 1842346"/>
                <a:gd name="connsiteX317" fmla="*/ 40640 w 2147146"/>
                <a:gd name="connsiteY317" fmla="*/ 118533 h 1842346"/>
                <a:gd name="connsiteX318" fmla="*/ 40640 w 2147146"/>
                <a:gd name="connsiteY318" fmla="*/ 186266 h 1842346"/>
                <a:gd name="connsiteX319" fmla="*/ 44026 w 2147146"/>
                <a:gd name="connsiteY319" fmla="*/ 203200 h 1842346"/>
                <a:gd name="connsiteX320" fmla="*/ 71120 w 2147146"/>
                <a:gd name="connsiteY320" fmla="*/ 243840 h 1842346"/>
                <a:gd name="connsiteX321" fmla="*/ 77893 w 2147146"/>
                <a:gd name="connsiteY321" fmla="*/ 264160 h 1842346"/>
                <a:gd name="connsiteX322" fmla="*/ 77893 w 2147146"/>
                <a:gd name="connsiteY322" fmla="*/ 304800 h 1842346"/>
                <a:gd name="connsiteX323" fmla="*/ 77893 w 2147146"/>
                <a:gd name="connsiteY323" fmla="*/ 365760 h 1842346"/>
                <a:gd name="connsiteX324" fmla="*/ 74506 w 2147146"/>
                <a:gd name="connsiteY324" fmla="*/ 399626 h 1842346"/>
                <a:gd name="connsiteX325" fmla="*/ 64346 w 2147146"/>
                <a:gd name="connsiteY325" fmla="*/ 423333 h 1842346"/>
                <a:gd name="connsiteX326" fmla="*/ 37253 w 2147146"/>
                <a:gd name="connsiteY326" fmla="*/ 443653 h 1842346"/>
                <a:gd name="connsiteX327" fmla="*/ 3386 w 2147146"/>
                <a:gd name="connsiteY327" fmla="*/ 535093 h 1842346"/>
                <a:gd name="connsiteX328" fmla="*/ 0 w 2147146"/>
                <a:gd name="connsiteY328" fmla="*/ 592666 h 184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</a:cxnLst>
              <a:rect l="l" t="t" r="r" b="b"/>
              <a:pathLst>
                <a:path w="2147146" h="1842346">
                  <a:moveTo>
                    <a:pt x="0" y="592666"/>
                  </a:moveTo>
                  <a:lnTo>
                    <a:pt x="64346" y="609600"/>
                  </a:lnTo>
                  <a:lnTo>
                    <a:pt x="94826" y="609600"/>
                  </a:lnTo>
                  <a:lnTo>
                    <a:pt x="125306" y="629920"/>
                  </a:lnTo>
                  <a:lnTo>
                    <a:pt x="138853" y="636693"/>
                  </a:lnTo>
                  <a:lnTo>
                    <a:pt x="145626" y="646853"/>
                  </a:lnTo>
                  <a:lnTo>
                    <a:pt x="149013" y="646853"/>
                  </a:lnTo>
                  <a:lnTo>
                    <a:pt x="159173" y="636693"/>
                  </a:lnTo>
                  <a:lnTo>
                    <a:pt x="179493" y="626533"/>
                  </a:lnTo>
                  <a:lnTo>
                    <a:pt x="199813" y="609600"/>
                  </a:lnTo>
                  <a:lnTo>
                    <a:pt x="216746" y="606213"/>
                  </a:lnTo>
                  <a:lnTo>
                    <a:pt x="247226" y="592666"/>
                  </a:lnTo>
                  <a:lnTo>
                    <a:pt x="267546" y="575733"/>
                  </a:lnTo>
                  <a:lnTo>
                    <a:pt x="281093" y="565573"/>
                  </a:lnTo>
                  <a:lnTo>
                    <a:pt x="291253" y="562186"/>
                  </a:lnTo>
                  <a:lnTo>
                    <a:pt x="301413" y="565573"/>
                  </a:lnTo>
                  <a:lnTo>
                    <a:pt x="314960" y="575733"/>
                  </a:lnTo>
                  <a:lnTo>
                    <a:pt x="328506" y="592666"/>
                  </a:lnTo>
                  <a:lnTo>
                    <a:pt x="335280" y="602826"/>
                  </a:lnTo>
                  <a:lnTo>
                    <a:pt x="338666" y="612986"/>
                  </a:lnTo>
                  <a:lnTo>
                    <a:pt x="365760" y="612986"/>
                  </a:lnTo>
                  <a:lnTo>
                    <a:pt x="403013" y="609600"/>
                  </a:lnTo>
                  <a:lnTo>
                    <a:pt x="433493" y="609600"/>
                  </a:lnTo>
                  <a:lnTo>
                    <a:pt x="457200" y="612986"/>
                  </a:lnTo>
                  <a:lnTo>
                    <a:pt x="470746" y="636693"/>
                  </a:lnTo>
                  <a:lnTo>
                    <a:pt x="477520" y="653626"/>
                  </a:lnTo>
                  <a:lnTo>
                    <a:pt x="477520" y="690880"/>
                  </a:lnTo>
                  <a:lnTo>
                    <a:pt x="484293" y="707813"/>
                  </a:lnTo>
                  <a:lnTo>
                    <a:pt x="494453" y="724746"/>
                  </a:lnTo>
                  <a:lnTo>
                    <a:pt x="504613" y="741680"/>
                  </a:lnTo>
                  <a:lnTo>
                    <a:pt x="514773" y="768773"/>
                  </a:lnTo>
                  <a:lnTo>
                    <a:pt x="528320" y="792480"/>
                  </a:lnTo>
                  <a:lnTo>
                    <a:pt x="568960" y="833120"/>
                  </a:lnTo>
                  <a:lnTo>
                    <a:pt x="582506" y="860213"/>
                  </a:lnTo>
                  <a:lnTo>
                    <a:pt x="582506" y="887306"/>
                  </a:lnTo>
                  <a:lnTo>
                    <a:pt x="582506" y="917786"/>
                  </a:lnTo>
                  <a:lnTo>
                    <a:pt x="582506" y="934720"/>
                  </a:lnTo>
                  <a:lnTo>
                    <a:pt x="572346" y="951653"/>
                  </a:lnTo>
                  <a:lnTo>
                    <a:pt x="565573" y="958426"/>
                  </a:lnTo>
                  <a:lnTo>
                    <a:pt x="565573" y="971973"/>
                  </a:lnTo>
                  <a:lnTo>
                    <a:pt x="565573" y="999066"/>
                  </a:lnTo>
                  <a:lnTo>
                    <a:pt x="572346" y="1022773"/>
                  </a:lnTo>
                  <a:lnTo>
                    <a:pt x="575733" y="1039706"/>
                  </a:lnTo>
                  <a:lnTo>
                    <a:pt x="582506" y="1049866"/>
                  </a:lnTo>
                  <a:lnTo>
                    <a:pt x="599440" y="1066800"/>
                  </a:lnTo>
                  <a:lnTo>
                    <a:pt x="609600" y="1076960"/>
                  </a:lnTo>
                  <a:lnTo>
                    <a:pt x="623146" y="1090506"/>
                  </a:lnTo>
                  <a:lnTo>
                    <a:pt x="623146" y="1120986"/>
                  </a:lnTo>
                  <a:lnTo>
                    <a:pt x="619760" y="1134533"/>
                  </a:lnTo>
                  <a:lnTo>
                    <a:pt x="612986" y="1148080"/>
                  </a:lnTo>
                  <a:lnTo>
                    <a:pt x="612986" y="1165013"/>
                  </a:lnTo>
                  <a:lnTo>
                    <a:pt x="616373" y="1178560"/>
                  </a:lnTo>
                  <a:lnTo>
                    <a:pt x="633306" y="1188720"/>
                  </a:lnTo>
                  <a:lnTo>
                    <a:pt x="660400" y="1209040"/>
                  </a:lnTo>
                  <a:lnTo>
                    <a:pt x="673946" y="1229360"/>
                  </a:lnTo>
                  <a:lnTo>
                    <a:pt x="680720" y="1239520"/>
                  </a:lnTo>
                  <a:lnTo>
                    <a:pt x="684106" y="1253066"/>
                  </a:lnTo>
                  <a:lnTo>
                    <a:pt x="684106" y="1270000"/>
                  </a:lnTo>
                  <a:lnTo>
                    <a:pt x="684106" y="1286933"/>
                  </a:lnTo>
                  <a:lnTo>
                    <a:pt x="684106" y="1297093"/>
                  </a:lnTo>
                  <a:lnTo>
                    <a:pt x="684106" y="1300480"/>
                  </a:lnTo>
                  <a:lnTo>
                    <a:pt x="697653" y="1314026"/>
                  </a:lnTo>
                  <a:lnTo>
                    <a:pt x="701040" y="1344506"/>
                  </a:lnTo>
                  <a:lnTo>
                    <a:pt x="704426" y="1374986"/>
                  </a:lnTo>
                  <a:lnTo>
                    <a:pt x="704426" y="1391920"/>
                  </a:lnTo>
                  <a:lnTo>
                    <a:pt x="704426" y="1408853"/>
                  </a:lnTo>
                  <a:lnTo>
                    <a:pt x="707813" y="1429173"/>
                  </a:lnTo>
                  <a:lnTo>
                    <a:pt x="724746" y="1442720"/>
                  </a:lnTo>
                  <a:lnTo>
                    <a:pt x="741680" y="1456266"/>
                  </a:lnTo>
                  <a:lnTo>
                    <a:pt x="768773" y="1493520"/>
                  </a:lnTo>
                  <a:lnTo>
                    <a:pt x="768773" y="1500293"/>
                  </a:lnTo>
                  <a:lnTo>
                    <a:pt x="785706" y="1513840"/>
                  </a:lnTo>
                  <a:lnTo>
                    <a:pt x="846666" y="1540933"/>
                  </a:lnTo>
                  <a:lnTo>
                    <a:pt x="863600" y="1554480"/>
                  </a:lnTo>
                  <a:lnTo>
                    <a:pt x="897466" y="1595120"/>
                  </a:lnTo>
                  <a:lnTo>
                    <a:pt x="904240" y="1605280"/>
                  </a:lnTo>
                  <a:lnTo>
                    <a:pt x="907626" y="1628986"/>
                  </a:lnTo>
                  <a:lnTo>
                    <a:pt x="921173" y="1642533"/>
                  </a:lnTo>
                  <a:lnTo>
                    <a:pt x="948266" y="1649306"/>
                  </a:lnTo>
                  <a:lnTo>
                    <a:pt x="955040" y="1656080"/>
                  </a:lnTo>
                  <a:lnTo>
                    <a:pt x="968586" y="1673013"/>
                  </a:lnTo>
                  <a:lnTo>
                    <a:pt x="965200" y="1689946"/>
                  </a:lnTo>
                  <a:lnTo>
                    <a:pt x="965200" y="1700106"/>
                  </a:lnTo>
                  <a:lnTo>
                    <a:pt x="988906" y="1686560"/>
                  </a:lnTo>
                  <a:lnTo>
                    <a:pt x="1009226" y="1659466"/>
                  </a:lnTo>
                  <a:lnTo>
                    <a:pt x="1029546" y="1656080"/>
                  </a:lnTo>
                  <a:lnTo>
                    <a:pt x="1053253" y="1656080"/>
                  </a:lnTo>
                  <a:lnTo>
                    <a:pt x="1080346" y="1652693"/>
                  </a:lnTo>
                  <a:lnTo>
                    <a:pt x="1131146" y="1652693"/>
                  </a:lnTo>
                  <a:lnTo>
                    <a:pt x="1175173" y="1656080"/>
                  </a:lnTo>
                  <a:lnTo>
                    <a:pt x="1209040" y="1666240"/>
                  </a:lnTo>
                  <a:lnTo>
                    <a:pt x="1222586" y="1696720"/>
                  </a:lnTo>
                  <a:lnTo>
                    <a:pt x="1236133" y="1720426"/>
                  </a:lnTo>
                  <a:lnTo>
                    <a:pt x="1263226" y="1740746"/>
                  </a:lnTo>
                  <a:lnTo>
                    <a:pt x="1307253" y="1744133"/>
                  </a:lnTo>
                  <a:lnTo>
                    <a:pt x="1344506" y="1744133"/>
                  </a:lnTo>
                  <a:lnTo>
                    <a:pt x="1398693" y="1713653"/>
                  </a:lnTo>
                  <a:lnTo>
                    <a:pt x="1412240" y="1703493"/>
                  </a:lnTo>
                  <a:lnTo>
                    <a:pt x="1419013" y="1679786"/>
                  </a:lnTo>
                  <a:lnTo>
                    <a:pt x="1449493" y="1679786"/>
                  </a:lnTo>
                  <a:lnTo>
                    <a:pt x="1476586" y="1679786"/>
                  </a:lnTo>
                  <a:lnTo>
                    <a:pt x="1496906" y="1686560"/>
                  </a:lnTo>
                  <a:lnTo>
                    <a:pt x="1507066" y="1703493"/>
                  </a:lnTo>
                  <a:lnTo>
                    <a:pt x="1513840" y="1754293"/>
                  </a:lnTo>
                  <a:lnTo>
                    <a:pt x="1510453" y="1774613"/>
                  </a:lnTo>
                  <a:lnTo>
                    <a:pt x="1513840" y="1784773"/>
                  </a:lnTo>
                  <a:lnTo>
                    <a:pt x="1527386" y="1794933"/>
                  </a:lnTo>
                  <a:lnTo>
                    <a:pt x="1544320" y="1794933"/>
                  </a:lnTo>
                  <a:lnTo>
                    <a:pt x="1554480" y="1791546"/>
                  </a:lnTo>
                  <a:lnTo>
                    <a:pt x="1568026" y="1771226"/>
                  </a:lnTo>
                  <a:lnTo>
                    <a:pt x="1561253" y="1761066"/>
                  </a:lnTo>
                  <a:lnTo>
                    <a:pt x="1564640" y="1750906"/>
                  </a:lnTo>
                  <a:lnTo>
                    <a:pt x="1568026" y="1720426"/>
                  </a:lnTo>
                  <a:lnTo>
                    <a:pt x="1578186" y="1689946"/>
                  </a:lnTo>
                  <a:lnTo>
                    <a:pt x="1588346" y="1659466"/>
                  </a:lnTo>
                  <a:lnTo>
                    <a:pt x="1612053" y="1639146"/>
                  </a:lnTo>
                  <a:lnTo>
                    <a:pt x="1673013" y="1632373"/>
                  </a:lnTo>
                  <a:lnTo>
                    <a:pt x="1696720" y="1649306"/>
                  </a:lnTo>
                  <a:lnTo>
                    <a:pt x="1733973" y="1669626"/>
                  </a:lnTo>
                  <a:lnTo>
                    <a:pt x="1835573" y="1666240"/>
                  </a:lnTo>
                  <a:lnTo>
                    <a:pt x="1862666" y="1656080"/>
                  </a:lnTo>
                  <a:lnTo>
                    <a:pt x="1882986" y="1669626"/>
                  </a:lnTo>
                  <a:lnTo>
                    <a:pt x="1903306" y="1693333"/>
                  </a:lnTo>
                  <a:lnTo>
                    <a:pt x="1913466" y="1717040"/>
                  </a:lnTo>
                  <a:lnTo>
                    <a:pt x="1910080" y="1727200"/>
                  </a:lnTo>
                  <a:lnTo>
                    <a:pt x="1920240" y="1767840"/>
                  </a:lnTo>
                  <a:lnTo>
                    <a:pt x="1940560" y="1784773"/>
                  </a:lnTo>
                  <a:lnTo>
                    <a:pt x="1960880" y="1815253"/>
                  </a:lnTo>
                  <a:lnTo>
                    <a:pt x="1984586" y="1842346"/>
                  </a:lnTo>
                  <a:lnTo>
                    <a:pt x="2015066" y="1838960"/>
                  </a:lnTo>
                  <a:lnTo>
                    <a:pt x="2055706" y="1835573"/>
                  </a:lnTo>
                  <a:lnTo>
                    <a:pt x="2072640" y="1794933"/>
                  </a:lnTo>
                  <a:lnTo>
                    <a:pt x="2082800" y="1771226"/>
                  </a:lnTo>
                  <a:lnTo>
                    <a:pt x="2099733" y="1733973"/>
                  </a:lnTo>
                  <a:lnTo>
                    <a:pt x="2123440" y="1710266"/>
                  </a:lnTo>
                  <a:lnTo>
                    <a:pt x="2130213" y="1679786"/>
                  </a:lnTo>
                  <a:lnTo>
                    <a:pt x="2133600" y="1645920"/>
                  </a:lnTo>
                  <a:lnTo>
                    <a:pt x="2133600" y="1618826"/>
                  </a:lnTo>
                  <a:lnTo>
                    <a:pt x="2133600" y="1591733"/>
                  </a:lnTo>
                  <a:lnTo>
                    <a:pt x="2133600" y="1574800"/>
                  </a:lnTo>
                  <a:lnTo>
                    <a:pt x="2133600" y="1554480"/>
                  </a:lnTo>
                  <a:lnTo>
                    <a:pt x="2126826" y="1537546"/>
                  </a:lnTo>
                  <a:lnTo>
                    <a:pt x="2123440" y="1530773"/>
                  </a:lnTo>
                  <a:lnTo>
                    <a:pt x="2126826" y="1510453"/>
                  </a:lnTo>
                  <a:lnTo>
                    <a:pt x="2147146" y="1490133"/>
                  </a:lnTo>
                  <a:lnTo>
                    <a:pt x="2147146" y="1459653"/>
                  </a:lnTo>
                  <a:lnTo>
                    <a:pt x="2147146" y="1429173"/>
                  </a:lnTo>
                  <a:lnTo>
                    <a:pt x="2140373" y="1395306"/>
                  </a:lnTo>
                  <a:lnTo>
                    <a:pt x="2116666" y="1381760"/>
                  </a:lnTo>
                  <a:lnTo>
                    <a:pt x="2089573" y="1354666"/>
                  </a:lnTo>
                  <a:lnTo>
                    <a:pt x="2062480" y="1334346"/>
                  </a:lnTo>
                  <a:lnTo>
                    <a:pt x="2028613" y="1317413"/>
                  </a:lnTo>
                  <a:lnTo>
                    <a:pt x="2004906" y="1310640"/>
                  </a:lnTo>
                  <a:lnTo>
                    <a:pt x="1967653" y="1286933"/>
                  </a:lnTo>
                  <a:lnTo>
                    <a:pt x="1947333" y="1276773"/>
                  </a:lnTo>
                  <a:lnTo>
                    <a:pt x="1937173" y="1266613"/>
                  </a:lnTo>
                  <a:lnTo>
                    <a:pt x="1933786" y="1249680"/>
                  </a:lnTo>
                  <a:lnTo>
                    <a:pt x="1923626" y="1215813"/>
                  </a:lnTo>
                  <a:lnTo>
                    <a:pt x="1896533" y="1202266"/>
                  </a:lnTo>
                  <a:lnTo>
                    <a:pt x="1876213" y="1185333"/>
                  </a:lnTo>
                  <a:lnTo>
                    <a:pt x="1862666" y="1168400"/>
                  </a:lnTo>
                  <a:lnTo>
                    <a:pt x="1845733" y="1144693"/>
                  </a:lnTo>
                  <a:lnTo>
                    <a:pt x="1828800" y="1120986"/>
                  </a:lnTo>
                  <a:lnTo>
                    <a:pt x="1822026" y="1090506"/>
                  </a:lnTo>
                  <a:lnTo>
                    <a:pt x="1822026" y="1073573"/>
                  </a:lnTo>
                  <a:lnTo>
                    <a:pt x="1822026" y="1073573"/>
                  </a:lnTo>
                  <a:lnTo>
                    <a:pt x="1838960" y="1032933"/>
                  </a:lnTo>
                  <a:lnTo>
                    <a:pt x="1842346" y="1016000"/>
                  </a:lnTo>
                  <a:lnTo>
                    <a:pt x="1838960" y="992293"/>
                  </a:lnTo>
                  <a:lnTo>
                    <a:pt x="1811866" y="975360"/>
                  </a:lnTo>
                  <a:lnTo>
                    <a:pt x="1781386" y="971973"/>
                  </a:lnTo>
                  <a:lnTo>
                    <a:pt x="1778000" y="951653"/>
                  </a:lnTo>
                  <a:lnTo>
                    <a:pt x="1771226" y="931333"/>
                  </a:lnTo>
                  <a:lnTo>
                    <a:pt x="1764453" y="897466"/>
                  </a:lnTo>
                  <a:lnTo>
                    <a:pt x="1798320" y="846666"/>
                  </a:lnTo>
                  <a:lnTo>
                    <a:pt x="1818640" y="826346"/>
                  </a:lnTo>
                  <a:lnTo>
                    <a:pt x="1842346" y="809413"/>
                  </a:lnTo>
                  <a:lnTo>
                    <a:pt x="1852506" y="772160"/>
                  </a:lnTo>
                  <a:lnTo>
                    <a:pt x="1855893" y="745066"/>
                  </a:lnTo>
                  <a:lnTo>
                    <a:pt x="1855893" y="724746"/>
                  </a:lnTo>
                  <a:lnTo>
                    <a:pt x="1855893" y="690880"/>
                  </a:lnTo>
                  <a:lnTo>
                    <a:pt x="1869440" y="657013"/>
                  </a:lnTo>
                  <a:lnTo>
                    <a:pt x="1886373" y="626533"/>
                  </a:lnTo>
                  <a:lnTo>
                    <a:pt x="1916853" y="596053"/>
                  </a:lnTo>
                  <a:lnTo>
                    <a:pt x="1940560" y="582506"/>
                  </a:lnTo>
                  <a:lnTo>
                    <a:pt x="1943946" y="555413"/>
                  </a:lnTo>
                  <a:lnTo>
                    <a:pt x="1943946" y="538480"/>
                  </a:lnTo>
                  <a:lnTo>
                    <a:pt x="1943946" y="514773"/>
                  </a:lnTo>
                  <a:lnTo>
                    <a:pt x="1943946" y="514773"/>
                  </a:lnTo>
                  <a:lnTo>
                    <a:pt x="1927013" y="477520"/>
                  </a:lnTo>
                  <a:lnTo>
                    <a:pt x="1930400" y="457200"/>
                  </a:lnTo>
                  <a:lnTo>
                    <a:pt x="1943946" y="436880"/>
                  </a:lnTo>
                  <a:lnTo>
                    <a:pt x="1971040" y="416560"/>
                  </a:lnTo>
                  <a:lnTo>
                    <a:pt x="2001520" y="399626"/>
                  </a:lnTo>
                  <a:lnTo>
                    <a:pt x="2038773" y="372533"/>
                  </a:lnTo>
                  <a:lnTo>
                    <a:pt x="2045546" y="342053"/>
                  </a:lnTo>
                  <a:lnTo>
                    <a:pt x="2045546" y="311573"/>
                  </a:lnTo>
                  <a:lnTo>
                    <a:pt x="2045546" y="294640"/>
                  </a:lnTo>
                  <a:lnTo>
                    <a:pt x="2032000" y="264160"/>
                  </a:lnTo>
                  <a:lnTo>
                    <a:pt x="2018453" y="233680"/>
                  </a:lnTo>
                  <a:lnTo>
                    <a:pt x="2008293" y="220133"/>
                  </a:lnTo>
                  <a:lnTo>
                    <a:pt x="1994746" y="203200"/>
                  </a:lnTo>
                  <a:lnTo>
                    <a:pt x="1987973" y="193040"/>
                  </a:lnTo>
                  <a:lnTo>
                    <a:pt x="1974426" y="193040"/>
                  </a:lnTo>
                  <a:lnTo>
                    <a:pt x="1971040" y="209973"/>
                  </a:lnTo>
                  <a:lnTo>
                    <a:pt x="1967653" y="223520"/>
                  </a:lnTo>
                  <a:lnTo>
                    <a:pt x="1950720" y="243840"/>
                  </a:lnTo>
                  <a:lnTo>
                    <a:pt x="1930400" y="264160"/>
                  </a:lnTo>
                  <a:lnTo>
                    <a:pt x="1903306" y="264160"/>
                  </a:lnTo>
                  <a:lnTo>
                    <a:pt x="1866053" y="264160"/>
                  </a:lnTo>
                  <a:lnTo>
                    <a:pt x="1849120" y="264160"/>
                  </a:lnTo>
                  <a:lnTo>
                    <a:pt x="1815253" y="260773"/>
                  </a:lnTo>
                  <a:lnTo>
                    <a:pt x="1791546" y="260773"/>
                  </a:lnTo>
                  <a:lnTo>
                    <a:pt x="1774613" y="281093"/>
                  </a:lnTo>
                  <a:lnTo>
                    <a:pt x="1761066" y="298026"/>
                  </a:lnTo>
                  <a:lnTo>
                    <a:pt x="1750906" y="311573"/>
                  </a:lnTo>
                  <a:lnTo>
                    <a:pt x="1733973" y="321733"/>
                  </a:lnTo>
                  <a:lnTo>
                    <a:pt x="1720426" y="331893"/>
                  </a:lnTo>
                  <a:lnTo>
                    <a:pt x="1713653" y="338666"/>
                  </a:lnTo>
                  <a:lnTo>
                    <a:pt x="1693333" y="338666"/>
                  </a:lnTo>
                  <a:lnTo>
                    <a:pt x="1666240" y="325120"/>
                  </a:lnTo>
                  <a:lnTo>
                    <a:pt x="1639146" y="294640"/>
                  </a:lnTo>
                  <a:lnTo>
                    <a:pt x="1628986" y="274320"/>
                  </a:lnTo>
                  <a:lnTo>
                    <a:pt x="1612053" y="260773"/>
                  </a:lnTo>
                  <a:lnTo>
                    <a:pt x="1591733" y="247226"/>
                  </a:lnTo>
                  <a:lnTo>
                    <a:pt x="1554480" y="230293"/>
                  </a:lnTo>
                  <a:lnTo>
                    <a:pt x="1510453" y="240453"/>
                  </a:lnTo>
                  <a:lnTo>
                    <a:pt x="1510453" y="257386"/>
                  </a:lnTo>
                  <a:lnTo>
                    <a:pt x="1500293" y="274320"/>
                  </a:lnTo>
                  <a:lnTo>
                    <a:pt x="1483360" y="277706"/>
                  </a:lnTo>
                  <a:lnTo>
                    <a:pt x="1452880" y="277706"/>
                  </a:lnTo>
                  <a:lnTo>
                    <a:pt x="1425786" y="277706"/>
                  </a:lnTo>
                  <a:lnTo>
                    <a:pt x="1402080" y="277706"/>
                  </a:lnTo>
                  <a:lnTo>
                    <a:pt x="1391920" y="247226"/>
                  </a:lnTo>
                  <a:lnTo>
                    <a:pt x="1385146" y="233680"/>
                  </a:lnTo>
                  <a:lnTo>
                    <a:pt x="1371600" y="220133"/>
                  </a:lnTo>
                  <a:lnTo>
                    <a:pt x="1347893" y="213360"/>
                  </a:lnTo>
                  <a:lnTo>
                    <a:pt x="1317413" y="220133"/>
                  </a:lnTo>
                  <a:lnTo>
                    <a:pt x="1307253" y="240453"/>
                  </a:lnTo>
                  <a:lnTo>
                    <a:pt x="1283546" y="281093"/>
                  </a:lnTo>
                  <a:lnTo>
                    <a:pt x="1253066" y="318346"/>
                  </a:lnTo>
                  <a:lnTo>
                    <a:pt x="1225973" y="342053"/>
                  </a:lnTo>
                  <a:lnTo>
                    <a:pt x="1202266" y="342053"/>
                  </a:lnTo>
                  <a:lnTo>
                    <a:pt x="1178560" y="352213"/>
                  </a:lnTo>
                  <a:lnTo>
                    <a:pt x="1168400" y="375920"/>
                  </a:lnTo>
                  <a:lnTo>
                    <a:pt x="1161626" y="423333"/>
                  </a:lnTo>
                  <a:lnTo>
                    <a:pt x="1141306" y="460586"/>
                  </a:lnTo>
                  <a:lnTo>
                    <a:pt x="1134533" y="487680"/>
                  </a:lnTo>
                  <a:lnTo>
                    <a:pt x="1124373" y="504613"/>
                  </a:lnTo>
                  <a:lnTo>
                    <a:pt x="1124373" y="504613"/>
                  </a:lnTo>
                  <a:lnTo>
                    <a:pt x="1090506" y="524933"/>
                  </a:lnTo>
                  <a:lnTo>
                    <a:pt x="1053253" y="528320"/>
                  </a:lnTo>
                  <a:lnTo>
                    <a:pt x="1009226" y="555413"/>
                  </a:lnTo>
                  <a:lnTo>
                    <a:pt x="999066" y="592666"/>
                  </a:lnTo>
                  <a:lnTo>
                    <a:pt x="982133" y="609600"/>
                  </a:lnTo>
                  <a:lnTo>
                    <a:pt x="955040" y="616373"/>
                  </a:lnTo>
                  <a:lnTo>
                    <a:pt x="927946" y="626533"/>
                  </a:lnTo>
                  <a:lnTo>
                    <a:pt x="873760" y="619760"/>
                  </a:lnTo>
                  <a:lnTo>
                    <a:pt x="833120" y="602826"/>
                  </a:lnTo>
                  <a:lnTo>
                    <a:pt x="806026" y="565573"/>
                  </a:lnTo>
                  <a:lnTo>
                    <a:pt x="778933" y="538480"/>
                  </a:lnTo>
                  <a:lnTo>
                    <a:pt x="748453" y="501226"/>
                  </a:lnTo>
                  <a:lnTo>
                    <a:pt x="721360" y="497840"/>
                  </a:lnTo>
                  <a:lnTo>
                    <a:pt x="690880" y="491066"/>
                  </a:lnTo>
                  <a:lnTo>
                    <a:pt x="663786" y="491066"/>
                  </a:lnTo>
                  <a:lnTo>
                    <a:pt x="640080" y="491066"/>
                  </a:lnTo>
                  <a:lnTo>
                    <a:pt x="589280" y="480906"/>
                  </a:lnTo>
                  <a:lnTo>
                    <a:pt x="579120" y="447040"/>
                  </a:lnTo>
                  <a:lnTo>
                    <a:pt x="575733" y="419946"/>
                  </a:lnTo>
                  <a:lnTo>
                    <a:pt x="562186" y="379306"/>
                  </a:lnTo>
                  <a:lnTo>
                    <a:pt x="528320" y="331893"/>
                  </a:lnTo>
                  <a:lnTo>
                    <a:pt x="518160" y="301413"/>
                  </a:lnTo>
                  <a:lnTo>
                    <a:pt x="474133" y="287866"/>
                  </a:lnTo>
                  <a:lnTo>
                    <a:pt x="453813" y="287866"/>
                  </a:lnTo>
                  <a:lnTo>
                    <a:pt x="440266" y="287866"/>
                  </a:lnTo>
                  <a:lnTo>
                    <a:pt x="426720" y="287866"/>
                  </a:lnTo>
                  <a:lnTo>
                    <a:pt x="419946" y="281093"/>
                  </a:lnTo>
                  <a:lnTo>
                    <a:pt x="419946" y="270933"/>
                  </a:lnTo>
                  <a:lnTo>
                    <a:pt x="419946" y="257386"/>
                  </a:lnTo>
                  <a:lnTo>
                    <a:pt x="419946" y="226906"/>
                  </a:lnTo>
                  <a:lnTo>
                    <a:pt x="423333" y="209973"/>
                  </a:lnTo>
                  <a:lnTo>
                    <a:pt x="416560" y="196426"/>
                  </a:lnTo>
                  <a:lnTo>
                    <a:pt x="406400" y="189653"/>
                  </a:lnTo>
                  <a:lnTo>
                    <a:pt x="389466" y="189653"/>
                  </a:lnTo>
                  <a:lnTo>
                    <a:pt x="369146" y="182880"/>
                  </a:lnTo>
                  <a:lnTo>
                    <a:pt x="365760" y="172720"/>
                  </a:lnTo>
                  <a:lnTo>
                    <a:pt x="362373" y="162560"/>
                  </a:lnTo>
                  <a:lnTo>
                    <a:pt x="345440" y="152400"/>
                  </a:lnTo>
                  <a:lnTo>
                    <a:pt x="328506" y="138853"/>
                  </a:lnTo>
                  <a:lnTo>
                    <a:pt x="328506" y="108373"/>
                  </a:lnTo>
                  <a:lnTo>
                    <a:pt x="321733" y="98213"/>
                  </a:lnTo>
                  <a:lnTo>
                    <a:pt x="321733" y="98213"/>
                  </a:lnTo>
                  <a:lnTo>
                    <a:pt x="281093" y="91440"/>
                  </a:lnTo>
                  <a:lnTo>
                    <a:pt x="264160" y="101600"/>
                  </a:lnTo>
                  <a:lnTo>
                    <a:pt x="264160" y="108373"/>
                  </a:lnTo>
                  <a:lnTo>
                    <a:pt x="247226" y="115146"/>
                  </a:lnTo>
                  <a:lnTo>
                    <a:pt x="223520" y="111760"/>
                  </a:lnTo>
                  <a:lnTo>
                    <a:pt x="213360" y="108373"/>
                  </a:lnTo>
                  <a:lnTo>
                    <a:pt x="209973" y="91440"/>
                  </a:lnTo>
                  <a:lnTo>
                    <a:pt x="213360" y="71120"/>
                  </a:lnTo>
                  <a:lnTo>
                    <a:pt x="220133" y="47413"/>
                  </a:lnTo>
                  <a:lnTo>
                    <a:pt x="220133" y="37253"/>
                  </a:lnTo>
                  <a:lnTo>
                    <a:pt x="206586" y="23706"/>
                  </a:lnTo>
                  <a:lnTo>
                    <a:pt x="189653" y="16933"/>
                  </a:lnTo>
                  <a:lnTo>
                    <a:pt x="172720" y="16933"/>
                  </a:lnTo>
                  <a:lnTo>
                    <a:pt x="152400" y="20320"/>
                  </a:lnTo>
                  <a:lnTo>
                    <a:pt x="132080" y="30480"/>
                  </a:lnTo>
                  <a:lnTo>
                    <a:pt x="115146" y="23706"/>
                  </a:lnTo>
                  <a:lnTo>
                    <a:pt x="108373" y="6773"/>
                  </a:lnTo>
                  <a:lnTo>
                    <a:pt x="108373" y="3386"/>
                  </a:lnTo>
                  <a:lnTo>
                    <a:pt x="98213" y="0"/>
                  </a:lnTo>
                  <a:lnTo>
                    <a:pt x="88053" y="0"/>
                  </a:lnTo>
                  <a:lnTo>
                    <a:pt x="84666" y="6773"/>
                  </a:lnTo>
                  <a:lnTo>
                    <a:pt x="81280" y="27093"/>
                  </a:lnTo>
                  <a:lnTo>
                    <a:pt x="74506" y="37253"/>
                  </a:lnTo>
                  <a:lnTo>
                    <a:pt x="67733" y="50800"/>
                  </a:lnTo>
                  <a:lnTo>
                    <a:pt x="44026" y="98213"/>
                  </a:lnTo>
                  <a:lnTo>
                    <a:pt x="40640" y="118533"/>
                  </a:lnTo>
                  <a:lnTo>
                    <a:pt x="40640" y="186266"/>
                  </a:lnTo>
                  <a:lnTo>
                    <a:pt x="44026" y="203200"/>
                  </a:lnTo>
                  <a:lnTo>
                    <a:pt x="71120" y="243840"/>
                  </a:lnTo>
                  <a:lnTo>
                    <a:pt x="77893" y="264160"/>
                  </a:lnTo>
                  <a:lnTo>
                    <a:pt x="77893" y="304800"/>
                  </a:lnTo>
                  <a:lnTo>
                    <a:pt x="77893" y="365760"/>
                  </a:lnTo>
                  <a:lnTo>
                    <a:pt x="74506" y="399626"/>
                  </a:lnTo>
                  <a:lnTo>
                    <a:pt x="64346" y="423333"/>
                  </a:lnTo>
                  <a:lnTo>
                    <a:pt x="37253" y="443653"/>
                  </a:lnTo>
                  <a:lnTo>
                    <a:pt x="3386" y="535093"/>
                  </a:lnTo>
                  <a:lnTo>
                    <a:pt x="0" y="592666"/>
                  </a:lnTo>
                  <a:close/>
                </a:path>
              </a:pathLst>
            </a:custGeom>
            <a:solidFill>
              <a:srgbClr val="FF0000"/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Freeform 23"/>
            <p:cNvSpPr/>
            <p:nvPr/>
          </p:nvSpPr>
          <p:spPr>
            <a:xfrm>
              <a:off x="3551328" y="1256784"/>
              <a:ext cx="1625600" cy="1747520"/>
            </a:xfrm>
            <a:custGeom>
              <a:avLst/>
              <a:gdLst>
                <a:gd name="connsiteX0" fmla="*/ 382694 w 1625600"/>
                <a:gd name="connsiteY0" fmla="*/ 1280160 h 1747520"/>
                <a:gd name="connsiteX1" fmla="*/ 457200 w 1625600"/>
                <a:gd name="connsiteY1" fmla="*/ 1280160 h 1747520"/>
                <a:gd name="connsiteX2" fmla="*/ 474134 w 1625600"/>
                <a:gd name="connsiteY2" fmla="*/ 1303867 h 1747520"/>
                <a:gd name="connsiteX3" fmla="*/ 521547 w 1625600"/>
                <a:gd name="connsiteY3" fmla="*/ 1344507 h 1747520"/>
                <a:gd name="connsiteX4" fmla="*/ 541867 w 1625600"/>
                <a:gd name="connsiteY4" fmla="*/ 1364827 h 1747520"/>
                <a:gd name="connsiteX5" fmla="*/ 562187 w 1625600"/>
                <a:gd name="connsiteY5" fmla="*/ 1371600 h 1747520"/>
                <a:gd name="connsiteX6" fmla="*/ 589280 w 1625600"/>
                <a:gd name="connsiteY6" fmla="*/ 1371600 h 1747520"/>
                <a:gd name="connsiteX7" fmla="*/ 609600 w 1625600"/>
                <a:gd name="connsiteY7" fmla="*/ 1371600 h 1747520"/>
                <a:gd name="connsiteX8" fmla="*/ 623147 w 1625600"/>
                <a:gd name="connsiteY8" fmla="*/ 1364827 h 1747520"/>
                <a:gd name="connsiteX9" fmla="*/ 636694 w 1625600"/>
                <a:gd name="connsiteY9" fmla="*/ 1381760 h 1747520"/>
                <a:gd name="connsiteX10" fmla="*/ 633307 w 1625600"/>
                <a:gd name="connsiteY10" fmla="*/ 1405467 h 1747520"/>
                <a:gd name="connsiteX11" fmla="*/ 640080 w 1625600"/>
                <a:gd name="connsiteY11" fmla="*/ 1442720 h 1747520"/>
                <a:gd name="connsiteX12" fmla="*/ 633307 w 1625600"/>
                <a:gd name="connsiteY12" fmla="*/ 1476587 h 1747520"/>
                <a:gd name="connsiteX13" fmla="*/ 636694 w 1625600"/>
                <a:gd name="connsiteY13" fmla="*/ 1510453 h 1747520"/>
                <a:gd name="connsiteX14" fmla="*/ 657014 w 1625600"/>
                <a:gd name="connsiteY14" fmla="*/ 1527387 h 1747520"/>
                <a:gd name="connsiteX15" fmla="*/ 694267 w 1625600"/>
                <a:gd name="connsiteY15" fmla="*/ 1564640 h 1747520"/>
                <a:gd name="connsiteX16" fmla="*/ 734907 w 1625600"/>
                <a:gd name="connsiteY16" fmla="*/ 1588347 h 1747520"/>
                <a:gd name="connsiteX17" fmla="*/ 751840 w 1625600"/>
                <a:gd name="connsiteY17" fmla="*/ 1605280 h 1747520"/>
                <a:gd name="connsiteX18" fmla="*/ 782320 w 1625600"/>
                <a:gd name="connsiteY18" fmla="*/ 1666240 h 1747520"/>
                <a:gd name="connsiteX19" fmla="*/ 792480 w 1625600"/>
                <a:gd name="connsiteY19" fmla="*/ 1683173 h 1747520"/>
                <a:gd name="connsiteX20" fmla="*/ 836507 w 1625600"/>
                <a:gd name="connsiteY20" fmla="*/ 1689947 h 1747520"/>
                <a:gd name="connsiteX21" fmla="*/ 856827 w 1625600"/>
                <a:gd name="connsiteY21" fmla="*/ 1706880 h 1747520"/>
                <a:gd name="connsiteX22" fmla="*/ 900854 w 1625600"/>
                <a:gd name="connsiteY22" fmla="*/ 1706880 h 1747520"/>
                <a:gd name="connsiteX23" fmla="*/ 924560 w 1625600"/>
                <a:gd name="connsiteY23" fmla="*/ 1696720 h 1747520"/>
                <a:gd name="connsiteX24" fmla="*/ 944880 w 1625600"/>
                <a:gd name="connsiteY24" fmla="*/ 1679787 h 1747520"/>
                <a:gd name="connsiteX25" fmla="*/ 971974 w 1625600"/>
                <a:gd name="connsiteY25" fmla="*/ 1669627 h 1747520"/>
                <a:gd name="connsiteX26" fmla="*/ 988907 w 1625600"/>
                <a:gd name="connsiteY26" fmla="*/ 1689947 h 1747520"/>
                <a:gd name="connsiteX27" fmla="*/ 1002454 w 1625600"/>
                <a:gd name="connsiteY27" fmla="*/ 1713653 h 1747520"/>
                <a:gd name="connsiteX28" fmla="*/ 1016000 w 1625600"/>
                <a:gd name="connsiteY28" fmla="*/ 1733973 h 1747520"/>
                <a:gd name="connsiteX29" fmla="*/ 1049867 w 1625600"/>
                <a:gd name="connsiteY29" fmla="*/ 1744133 h 1747520"/>
                <a:gd name="connsiteX30" fmla="*/ 1090507 w 1625600"/>
                <a:gd name="connsiteY30" fmla="*/ 1747520 h 1747520"/>
                <a:gd name="connsiteX31" fmla="*/ 1100667 w 1625600"/>
                <a:gd name="connsiteY31" fmla="*/ 1720427 h 1747520"/>
                <a:gd name="connsiteX32" fmla="*/ 1100667 w 1625600"/>
                <a:gd name="connsiteY32" fmla="*/ 1703493 h 1747520"/>
                <a:gd name="connsiteX33" fmla="*/ 1124374 w 1625600"/>
                <a:gd name="connsiteY33" fmla="*/ 1686560 h 1747520"/>
                <a:gd name="connsiteX34" fmla="*/ 1137920 w 1625600"/>
                <a:gd name="connsiteY34" fmla="*/ 1662853 h 1747520"/>
                <a:gd name="connsiteX35" fmla="*/ 1137920 w 1625600"/>
                <a:gd name="connsiteY35" fmla="*/ 1639147 h 1747520"/>
                <a:gd name="connsiteX36" fmla="*/ 1137920 w 1625600"/>
                <a:gd name="connsiteY36" fmla="*/ 1615440 h 1747520"/>
                <a:gd name="connsiteX37" fmla="*/ 1137920 w 1625600"/>
                <a:gd name="connsiteY37" fmla="*/ 1595120 h 1747520"/>
                <a:gd name="connsiteX38" fmla="*/ 1141307 w 1625600"/>
                <a:gd name="connsiteY38" fmla="*/ 1571413 h 1747520"/>
                <a:gd name="connsiteX39" fmla="*/ 1168400 w 1625600"/>
                <a:gd name="connsiteY39" fmla="*/ 1551093 h 1747520"/>
                <a:gd name="connsiteX40" fmla="*/ 1192107 w 1625600"/>
                <a:gd name="connsiteY40" fmla="*/ 1537547 h 1747520"/>
                <a:gd name="connsiteX41" fmla="*/ 1222587 w 1625600"/>
                <a:gd name="connsiteY41" fmla="*/ 1537547 h 1747520"/>
                <a:gd name="connsiteX42" fmla="*/ 1253067 w 1625600"/>
                <a:gd name="connsiteY42" fmla="*/ 1568027 h 1747520"/>
                <a:gd name="connsiteX43" fmla="*/ 1293707 w 1625600"/>
                <a:gd name="connsiteY43" fmla="*/ 1568027 h 1747520"/>
                <a:gd name="connsiteX44" fmla="*/ 1334347 w 1625600"/>
                <a:gd name="connsiteY44" fmla="*/ 1568027 h 1747520"/>
                <a:gd name="connsiteX45" fmla="*/ 1368214 w 1625600"/>
                <a:gd name="connsiteY45" fmla="*/ 1568027 h 1747520"/>
                <a:gd name="connsiteX46" fmla="*/ 1395307 w 1625600"/>
                <a:gd name="connsiteY46" fmla="*/ 1537547 h 1747520"/>
                <a:gd name="connsiteX47" fmla="*/ 1408854 w 1625600"/>
                <a:gd name="connsiteY47" fmla="*/ 1503680 h 1747520"/>
                <a:gd name="connsiteX48" fmla="*/ 1419014 w 1625600"/>
                <a:gd name="connsiteY48" fmla="*/ 1469813 h 1747520"/>
                <a:gd name="connsiteX49" fmla="*/ 1466427 w 1625600"/>
                <a:gd name="connsiteY49" fmla="*/ 1432560 h 1747520"/>
                <a:gd name="connsiteX50" fmla="*/ 1507067 w 1625600"/>
                <a:gd name="connsiteY50" fmla="*/ 1412240 h 1747520"/>
                <a:gd name="connsiteX51" fmla="*/ 1507067 w 1625600"/>
                <a:gd name="connsiteY51" fmla="*/ 1391920 h 1747520"/>
                <a:gd name="connsiteX52" fmla="*/ 1510454 w 1625600"/>
                <a:gd name="connsiteY52" fmla="*/ 1351280 h 1747520"/>
                <a:gd name="connsiteX53" fmla="*/ 1510454 w 1625600"/>
                <a:gd name="connsiteY53" fmla="*/ 1341120 h 1747520"/>
                <a:gd name="connsiteX54" fmla="*/ 1500294 w 1625600"/>
                <a:gd name="connsiteY54" fmla="*/ 1327573 h 1747520"/>
                <a:gd name="connsiteX55" fmla="*/ 1483360 w 1625600"/>
                <a:gd name="connsiteY55" fmla="*/ 1310640 h 1747520"/>
                <a:gd name="connsiteX56" fmla="*/ 1479974 w 1625600"/>
                <a:gd name="connsiteY56" fmla="*/ 1303867 h 1747520"/>
                <a:gd name="connsiteX57" fmla="*/ 1479974 w 1625600"/>
                <a:gd name="connsiteY57" fmla="*/ 1286933 h 1747520"/>
                <a:gd name="connsiteX58" fmla="*/ 1500294 w 1625600"/>
                <a:gd name="connsiteY58" fmla="*/ 1276773 h 1747520"/>
                <a:gd name="connsiteX59" fmla="*/ 1520614 w 1625600"/>
                <a:gd name="connsiteY59" fmla="*/ 1263227 h 1747520"/>
                <a:gd name="connsiteX60" fmla="*/ 1557867 w 1625600"/>
                <a:gd name="connsiteY60" fmla="*/ 1256453 h 1747520"/>
                <a:gd name="connsiteX61" fmla="*/ 1571414 w 1625600"/>
                <a:gd name="connsiteY61" fmla="*/ 1242907 h 1747520"/>
                <a:gd name="connsiteX62" fmla="*/ 1591734 w 1625600"/>
                <a:gd name="connsiteY62" fmla="*/ 1225973 h 1747520"/>
                <a:gd name="connsiteX63" fmla="*/ 1601894 w 1625600"/>
                <a:gd name="connsiteY63" fmla="*/ 1215813 h 1747520"/>
                <a:gd name="connsiteX64" fmla="*/ 1605280 w 1625600"/>
                <a:gd name="connsiteY64" fmla="*/ 1202267 h 1747520"/>
                <a:gd name="connsiteX65" fmla="*/ 1605280 w 1625600"/>
                <a:gd name="connsiteY65" fmla="*/ 1185333 h 1747520"/>
                <a:gd name="connsiteX66" fmla="*/ 1591734 w 1625600"/>
                <a:gd name="connsiteY66" fmla="*/ 1161627 h 1747520"/>
                <a:gd name="connsiteX67" fmla="*/ 1578187 w 1625600"/>
                <a:gd name="connsiteY67" fmla="*/ 1148080 h 1747520"/>
                <a:gd name="connsiteX68" fmla="*/ 1551094 w 1625600"/>
                <a:gd name="connsiteY68" fmla="*/ 1114213 h 1747520"/>
                <a:gd name="connsiteX69" fmla="*/ 1554480 w 1625600"/>
                <a:gd name="connsiteY69" fmla="*/ 1093893 h 1747520"/>
                <a:gd name="connsiteX70" fmla="*/ 1578187 w 1625600"/>
                <a:gd name="connsiteY70" fmla="*/ 1073573 h 1747520"/>
                <a:gd name="connsiteX71" fmla="*/ 1595120 w 1625600"/>
                <a:gd name="connsiteY71" fmla="*/ 1056640 h 1747520"/>
                <a:gd name="connsiteX72" fmla="*/ 1612054 w 1625600"/>
                <a:gd name="connsiteY72" fmla="*/ 1043093 h 1747520"/>
                <a:gd name="connsiteX73" fmla="*/ 1625600 w 1625600"/>
                <a:gd name="connsiteY73" fmla="*/ 1019387 h 1747520"/>
                <a:gd name="connsiteX74" fmla="*/ 1625600 w 1625600"/>
                <a:gd name="connsiteY74" fmla="*/ 1019387 h 1747520"/>
                <a:gd name="connsiteX75" fmla="*/ 1612054 w 1625600"/>
                <a:gd name="connsiteY75" fmla="*/ 988907 h 1747520"/>
                <a:gd name="connsiteX76" fmla="*/ 1605280 w 1625600"/>
                <a:gd name="connsiteY76" fmla="*/ 982133 h 1747520"/>
                <a:gd name="connsiteX77" fmla="*/ 1591734 w 1625600"/>
                <a:gd name="connsiteY77" fmla="*/ 978747 h 1747520"/>
                <a:gd name="connsiteX78" fmla="*/ 1591734 w 1625600"/>
                <a:gd name="connsiteY78" fmla="*/ 965200 h 1747520"/>
                <a:gd name="connsiteX79" fmla="*/ 1591734 w 1625600"/>
                <a:gd name="connsiteY79" fmla="*/ 944880 h 1747520"/>
                <a:gd name="connsiteX80" fmla="*/ 1601894 w 1625600"/>
                <a:gd name="connsiteY80" fmla="*/ 921173 h 1747520"/>
                <a:gd name="connsiteX81" fmla="*/ 1601894 w 1625600"/>
                <a:gd name="connsiteY81" fmla="*/ 894080 h 1747520"/>
                <a:gd name="connsiteX82" fmla="*/ 1584960 w 1625600"/>
                <a:gd name="connsiteY82" fmla="*/ 883920 h 1747520"/>
                <a:gd name="connsiteX83" fmla="*/ 1584960 w 1625600"/>
                <a:gd name="connsiteY83" fmla="*/ 877147 h 1747520"/>
                <a:gd name="connsiteX84" fmla="*/ 1588347 w 1625600"/>
                <a:gd name="connsiteY84" fmla="*/ 850053 h 1747520"/>
                <a:gd name="connsiteX85" fmla="*/ 1574800 w 1625600"/>
                <a:gd name="connsiteY85" fmla="*/ 829733 h 1747520"/>
                <a:gd name="connsiteX86" fmla="*/ 1561254 w 1625600"/>
                <a:gd name="connsiteY86" fmla="*/ 826347 h 1747520"/>
                <a:gd name="connsiteX87" fmla="*/ 1544320 w 1625600"/>
                <a:gd name="connsiteY87" fmla="*/ 826347 h 1747520"/>
                <a:gd name="connsiteX88" fmla="*/ 1530774 w 1625600"/>
                <a:gd name="connsiteY88" fmla="*/ 846667 h 1747520"/>
                <a:gd name="connsiteX89" fmla="*/ 1520614 w 1625600"/>
                <a:gd name="connsiteY89" fmla="*/ 846667 h 1747520"/>
                <a:gd name="connsiteX90" fmla="*/ 1503680 w 1625600"/>
                <a:gd name="connsiteY90" fmla="*/ 833120 h 1747520"/>
                <a:gd name="connsiteX91" fmla="*/ 1473200 w 1625600"/>
                <a:gd name="connsiteY91" fmla="*/ 819573 h 1747520"/>
                <a:gd name="connsiteX92" fmla="*/ 1456267 w 1625600"/>
                <a:gd name="connsiteY92" fmla="*/ 812800 h 1747520"/>
                <a:gd name="connsiteX93" fmla="*/ 1425787 w 1625600"/>
                <a:gd name="connsiteY93" fmla="*/ 809413 h 1747520"/>
                <a:gd name="connsiteX94" fmla="*/ 1415627 w 1625600"/>
                <a:gd name="connsiteY94" fmla="*/ 809413 h 1747520"/>
                <a:gd name="connsiteX95" fmla="*/ 1388534 w 1625600"/>
                <a:gd name="connsiteY95" fmla="*/ 809413 h 1747520"/>
                <a:gd name="connsiteX96" fmla="*/ 1388534 w 1625600"/>
                <a:gd name="connsiteY96" fmla="*/ 809413 h 1747520"/>
                <a:gd name="connsiteX97" fmla="*/ 1330960 w 1625600"/>
                <a:gd name="connsiteY97" fmla="*/ 822960 h 1747520"/>
                <a:gd name="connsiteX98" fmla="*/ 1314027 w 1625600"/>
                <a:gd name="connsiteY98" fmla="*/ 839893 h 1747520"/>
                <a:gd name="connsiteX99" fmla="*/ 1303867 w 1625600"/>
                <a:gd name="connsiteY99" fmla="*/ 853440 h 1747520"/>
                <a:gd name="connsiteX100" fmla="*/ 1276774 w 1625600"/>
                <a:gd name="connsiteY100" fmla="*/ 853440 h 1747520"/>
                <a:gd name="connsiteX101" fmla="*/ 1249680 w 1625600"/>
                <a:gd name="connsiteY101" fmla="*/ 856827 h 1747520"/>
                <a:gd name="connsiteX102" fmla="*/ 1225974 w 1625600"/>
                <a:gd name="connsiteY102" fmla="*/ 853440 h 1747520"/>
                <a:gd name="connsiteX103" fmla="*/ 1198880 w 1625600"/>
                <a:gd name="connsiteY103" fmla="*/ 829733 h 1747520"/>
                <a:gd name="connsiteX104" fmla="*/ 1171787 w 1625600"/>
                <a:gd name="connsiteY104" fmla="*/ 829733 h 1747520"/>
                <a:gd name="connsiteX105" fmla="*/ 1158240 w 1625600"/>
                <a:gd name="connsiteY105" fmla="*/ 829733 h 1747520"/>
                <a:gd name="connsiteX106" fmla="*/ 1134534 w 1625600"/>
                <a:gd name="connsiteY106" fmla="*/ 829733 h 1747520"/>
                <a:gd name="connsiteX107" fmla="*/ 1114214 w 1625600"/>
                <a:gd name="connsiteY107" fmla="*/ 829733 h 1747520"/>
                <a:gd name="connsiteX108" fmla="*/ 1093894 w 1625600"/>
                <a:gd name="connsiteY108" fmla="*/ 836507 h 1747520"/>
                <a:gd name="connsiteX109" fmla="*/ 1080347 w 1625600"/>
                <a:gd name="connsiteY109" fmla="*/ 860213 h 1747520"/>
                <a:gd name="connsiteX110" fmla="*/ 1066800 w 1625600"/>
                <a:gd name="connsiteY110" fmla="*/ 863600 h 1747520"/>
                <a:gd name="connsiteX111" fmla="*/ 1029547 w 1625600"/>
                <a:gd name="connsiteY111" fmla="*/ 856827 h 1747520"/>
                <a:gd name="connsiteX112" fmla="*/ 992294 w 1625600"/>
                <a:gd name="connsiteY112" fmla="*/ 846667 h 1747520"/>
                <a:gd name="connsiteX113" fmla="*/ 958427 w 1625600"/>
                <a:gd name="connsiteY113" fmla="*/ 812800 h 1747520"/>
                <a:gd name="connsiteX114" fmla="*/ 958427 w 1625600"/>
                <a:gd name="connsiteY114" fmla="*/ 785707 h 1747520"/>
                <a:gd name="connsiteX115" fmla="*/ 968587 w 1625600"/>
                <a:gd name="connsiteY115" fmla="*/ 748453 h 1747520"/>
                <a:gd name="connsiteX116" fmla="*/ 985520 w 1625600"/>
                <a:gd name="connsiteY116" fmla="*/ 724747 h 1747520"/>
                <a:gd name="connsiteX117" fmla="*/ 992294 w 1625600"/>
                <a:gd name="connsiteY117" fmla="*/ 704427 h 1747520"/>
                <a:gd name="connsiteX118" fmla="*/ 992294 w 1625600"/>
                <a:gd name="connsiteY118" fmla="*/ 684107 h 1747520"/>
                <a:gd name="connsiteX119" fmla="*/ 988907 w 1625600"/>
                <a:gd name="connsiteY119" fmla="*/ 667173 h 1747520"/>
                <a:gd name="connsiteX120" fmla="*/ 971974 w 1625600"/>
                <a:gd name="connsiteY120" fmla="*/ 650240 h 1747520"/>
                <a:gd name="connsiteX121" fmla="*/ 968587 w 1625600"/>
                <a:gd name="connsiteY121" fmla="*/ 640080 h 1747520"/>
                <a:gd name="connsiteX122" fmla="*/ 968587 w 1625600"/>
                <a:gd name="connsiteY122" fmla="*/ 623147 h 1747520"/>
                <a:gd name="connsiteX123" fmla="*/ 978747 w 1625600"/>
                <a:gd name="connsiteY123" fmla="*/ 599440 h 1747520"/>
                <a:gd name="connsiteX124" fmla="*/ 1002454 w 1625600"/>
                <a:gd name="connsiteY124" fmla="*/ 579120 h 1747520"/>
                <a:gd name="connsiteX125" fmla="*/ 1005840 w 1625600"/>
                <a:gd name="connsiteY125" fmla="*/ 555413 h 1747520"/>
                <a:gd name="connsiteX126" fmla="*/ 975360 w 1625600"/>
                <a:gd name="connsiteY126" fmla="*/ 508000 h 1747520"/>
                <a:gd name="connsiteX127" fmla="*/ 985520 w 1625600"/>
                <a:gd name="connsiteY127" fmla="*/ 484293 h 1747520"/>
                <a:gd name="connsiteX128" fmla="*/ 995680 w 1625600"/>
                <a:gd name="connsiteY128" fmla="*/ 460587 h 1747520"/>
                <a:gd name="connsiteX129" fmla="*/ 1009227 w 1625600"/>
                <a:gd name="connsiteY129" fmla="*/ 436880 h 1747520"/>
                <a:gd name="connsiteX130" fmla="*/ 1009227 w 1625600"/>
                <a:gd name="connsiteY130" fmla="*/ 436880 h 1747520"/>
                <a:gd name="connsiteX131" fmla="*/ 1039707 w 1625600"/>
                <a:gd name="connsiteY131" fmla="*/ 403013 h 1747520"/>
                <a:gd name="connsiteX132" fmla="*/ 1053254 w 1625600"/>
                <a:gd name="connsiteY132" fmla="*/ 382693 h 1747520"/>
                <a:gd name="connsiteX133" fmla="*/ 1053254 w 1625600"/>
                <a:gd name="connsiteY133" fmla="*/ 382693 h 1747520"/>
                <a:gd name="connsiteX134" fmla="*/ 1056640 w 1625600"/>
                <a:gd name="connsiteY134" fmla="*/ 348827 h 1747520"/>
                <a:gd name="connsiteX135" fmla="*/ 1043094 w 1625600"/>
                <a:gd name="connsiteY135" fmla="*/ 335280 h 1747520"/>
                <a:gd name="connsiteX136" fmla="*/ 1029547 w 1625600"/>
                <a:gd name="connsiteY136" fmla="*/ 338667 h 1747520"/>
                <a:gd name="connsiteX137" fmla="*/ 1022774 w 1625600"/>
                <a:gd name="connsiteY137" fmla="*/ 342053 h 1747520"/>
                <a:gd name="connsiteX138" fmla="*/ 1005840 w 1625600"/>
                <a:gd name="connsiteY138" fmla="*/ 348827 h 1747520"/>
                <a:gd name="connsiteX139" fmla="*/ 995680 w 1625600"/>
                <a:gd name="connsiteY139" fmla="*/ 352213 h 1747520"/>
                <a:gd name="connsiteX140" fmla="*/ 982134 w 1625600"/>
                <a:gd name="connsiteY140" fmla="*/ 352213 h 1747520"/>
                <a:gd name="connsiteX141" fmla="*/ 965200 w 1625600"/>
                <a:gd name="connsiteY141" fmla="*/ 352213 h 1747520"/>
                <a:gd name="connsiteX142" fmla="*/ 951654 w 1625600"/>
                <a:gd name="connsiteY142" fmla="*/ 345440 h 1747520"/>
                <a:gd name="connsiteX143" fmla="*/ 938107 w 1625600"/>
                <a:gd name="connsiteY143" fmla="*/ 338667 h 1747520"/>
                <a:gd name="connsiteX144" fmla="*/ 931334 w 1625600"/>
                <a:gd name="connsiteY144" fmla="*/ 335280 h 1747520"/>
                <a:gd name="connsiteX145" fmla="*/ 921174 w 1625600"/>
                <a:gd name="connsiteY145" fmla="*/ 311573 h 1747520"/>
                <a:gd name="connsiteX146" fmla="*/ 850054 w 1625600"/>
                <a:gd name="connsiteY146" fmla="*/ 209973 h 1747520"/>
                <a:gd name="connsiteX147" fmla="*/ 833120 w 1625600"/>
                <a:gd name="connsiteY147" fmla="*/ 193040 h 1747520"/>
                <a:gd name="connsiteX148" fmla="*/ 799254 w 1625600"/>
                <a:gd name="connsiteY148" fmla="*/ 179493 h 1747520"/>
                <a:gd name="connsiteX149" fmla="*/ 755227 w 1625600"/>
                <a:gd name="connsiteY149" fmla="*/ 176107 h 1747520"/>
                <a:gd name="connsiteX150" fmla="*/ 731520 w 1625600"/>
                <a:gd name="connsiteY150" fmla="*/ 176107 h 1747520"/>
                <a:gd name="connsiteX151" fmla="*/ 629920 w 1625600"/>
                <a:gd name="connsiteY151" fmla="*/ 115147 h 1747520"/>
                <a:gd name="connsiteX152" fmla="*/ 619760 w 1625600"/>
                <a:gd name="connsiteY152" fmla="*/ 111760 h 1747520"/>
                <a:gd name="connsiteX153" fmla="*/ 592667 w 1625600"/>
                <a:gd name="connsiteY153" fmla="*/ 108373 h 1747520"/>
                <a:gd name="connsiteX154" fmla="*/ 558800 w 1625600"/>
                <a:gd name="connsiteY154" fmla="*/ 98213 h 1747520"/>
                <a:gd name="connsiteX155" fmla="*/ 535094 w 1625600"/>
                <a:gd name="connsiteY155" fmla="*/ 88053 h 1747520"/>
                <a:gd name="connsiteX156" fmla="*/ 535094 w 1625600"/>
                <a:gd name="connsiteY156" fmla="*/ 88053 h 1747520"/>
                <a:gd name="connsiteX157" fmla="*/ 494454 w 1625600"/>
                <a:gd name="connsiteY157" fmla="*/ 54187 h 1747520"/>
                <a:gd name="connsiteX158" fmla="*/ 487680 w 1625600"/>
                <a:gd name="connsiteY158" fmla="*/ 33867 h 1747520"/>
                <a:gd name="connsiteX159" fmla="*/ 480907 w 1625600"/>
                <a:gd name="connsiteY159" fmla="*/ 33867 h 1747520"/>
                <a:gd name="connsiteX160" fmla="*/ 467360 w 1625600"/>
                <a:gd name="connsiteY160" fmla="*/ 30480 h 1747520"/>
                <a:gd name="connsiteX161" fmla="*/ 443654 w 1625600"/>
                <a:gd name="connsiteY161" fmla="*/ 27093 h 1747520"/>
                <a:gd name="connsiteX162" fmla="*/ 423334 w 1625600"/>
                <a:gd name="connsiteY162" fmla="*/ 27093 h 1747520"/>
                <a:gd name="connsiteX163" fmla="*/ 406400 w 1625600"/>
                <a:gd name="connsiteY163" fmla="*/ 27093 h 1747520"/>
                <a:gd name="connsiteX164" fmla="*/ 382694 w 1625600"/>
                <a:gd name="connsiteY164" fmla="*/ 27093 h 1747520"/>
                <a:gd name="connsiteX165" fmla="*/ 358987 w 1625600"/>
                <a:gd name="connsiteY165" fmla="*/ 10160 h 1747520"/>
                <a:gd name="connsiteX166" fmla="*/ 325120 w 1625600"/>
                <a:gd name="connsiteY166" fmla="*/ 3387 h 1747520"/>
                <a:gd name="connsiteX167" fmla="*/ 308187 w 1625600"/>
                <a:gd name="connsiteY167" fmla="*/ 3387 h 1747520"/>
                <a:gd name="connsiteX168" fmla="*/ 287867 w 1625600"/>
                <a:gd name="connsiteY168" fmla="*/ 0 h 1747520"/>
                <a:gd name="connsiteX169" fmla="*/ 254000 w 1625600"/>
                <a:gd name="connsiteY169" fmla="*/ 20320 h 1747520"/>
                <a:gd name="connsiteX170" fmla="*/ 237067 w 1625600"/>
                <a:gd name="connsiteY170" fmla="*/ 40640 h 1747520"/>
                <a:gd name="connsiteX171" fmla="*/ 230294 w 1625600"/>
                <a:gd name="connsiteY171" fmla="*/ 60960 h 1747520"/>
                <a:gd name="connsiteX172" fmla="*/ 226907 w 1625600"/>
                <a:gd name="connsiteY172" fmla="*/ 64347 h 1747520"/>
                <a:gd name="connsiteX173" fmla="*/ 240454 w 1625600"/>
                <a:gd name="connsiteY173" fmla="*/ 84667 h 1747520"/>
                <a:gd name="connsiteX174" fmla="*/ 257387 w 1625600"/>
                <a:gd name="connsiteY174" fmla="*/ 111760 h 1747520"/>
                <a:gd name="connsiteX175" fmla="*/ 274320 w 1625600"/>
                <a:gd name="connsiteY175" fmla="*/ 138853 h 1747520"/>
                <a:gd name="connsiteX176" fmla="*/ 277707 w 1625600"/>
                <a:gd name="connsiteY176" fmla="*/ 155787 h 1747520"/>
                <a:gd name="connsiteX177" fmla="*/ 287867 w 1625600"/>
                <a:gd name="connsiteY177" fmla="*/ 179493 h 1747520"/>
                <a:gd name="connsiteX178" fmla="*/ 287867 w 1625600"/>
                <a:gd name="connsiteY178" fmla="*/ 199813 h 1747520"/>
                <a:gd name="connsiteX179" fmla="*/ 284480 w 1625600"/>
                <a:gd name="connsiteY179" fmla="*/ 230293 h 1747520"/>
                <a:gd name="connsiteX180" fmla="*/ 284480 w 1625600"/>
                <a:gd name="connsiteY180" fmla="*/ 247227 h 1747520"/>
                <a:gd name="connsiteX181" fmla="*/ 260774 w 1625600"/>
                <a:gd name="connsiteY181" fmla="*/ 260773 h 1747520"/>
                <a:gd name="connsiteX182" fmla="*/ 203200 w 1625600"/>
                <a:gd name="connsiteY182" fmla="*/ 291253 h 1747520"/>
                <a:gd name="connsiteX183" fmla="*/ 176107 w 1625600"/>
                <a:gd name="connsiteY183" fmla="*/ 311573 h 1747520"/>
                <a:gd name="connsiteX184" fmla="*/ 165947 w 1625600"/>
                <a:gd name="connsiteY184" fmla="*/ 338667 h 1747520"/>
                <a:gd name="connsiteX185" fmla="*/ 179494 w 1625600"/>
                <a:gd name="connsiteY185" fmla="*/ 379307 h 1747520"/>
                <a:gd name="connsiteX186" fmla="*/ 182880 w 1625600"/>
                <a:gd name="connsiteY186" fmla="*/ 399627 h 1747520"/>
                <a:gd name="connsiteX187" fmla="*/ 182880 w 1625600"/>
                <a:gd name="connsiteY187" fmla="*/ 399627 h 1747520"/>
                <a:gd name="connsiteX188" fmla="*/ 179494 w 1625600"/>
                <a:gd name="connsiteY188" fmla="*/ 447040 h 1747520"/>
                <a:gd name="connsiteX189" fmla="*/ 176107 w 1625600"/>
                <a:gd name="connsiteY189" fmla="*/ 457200 h 1747520"/>
                <a:gd name="connsiteX190" fmla="*/ 118534 w 1625600"/>
                <a:gd name="connsiteY190" fmla="*/ 508000 h 1747520"/>
                <a:gd name="connsiteX191" fmla="*/ 91440 w 1625600"/>
                <a:gd name="connsiteY191" fmla="*/ 565573 h 1747520"/>
                <a:gd name="connsiteX192" fmla="*/ 94827 w 1625600"/>
                <a:gd name="connsiteY192" fmla="*/ 626533 h 1747520"/>
                <a:gd name="connsiteX193" fmla="*/ 84667 w 1625600"/>
                <a:gd name="connsiteY193" fmla="*/ 680720 h 1747520"/>
                <a:gd name="connsiteX194" fmla="*/ 54187 w 1625600"/>
                <a:gd name="connsiteY194" fmla="*/ 701040 h 1747520"/>
                <a:gd name="connsiteX195" fmla="*/ 13547 w 1625600"/>
                <a:gd name="connsiteY195" fmla="*/ 751840 h 1747520"/>
                <a:gd name="connsiteX196" fmla="*/ 0 w 1625600"/>
                <a:gd name="connsiteY196" fmla="*/ 772160 h 1747520"/>
                <a:gd name="connsiteX197" fmla="*/ 10160 w 1625600"/>
                <a:gd name="connsiteY197" fmla="*/ 799253 h 1747520"/>
                <a:gd name="connsiteX198" fmla="*/ 23707 w 1625600"/>
                <a:gd name="connsiteY198" fmla="*/ 833120 h 1747520"/>
                <a:gd name="connsiteX199" fmla="*/ 23707 w 1625600"/>
                <a:gd name="connsiteY199" fmla="*/ 846667 h 1747520"/>
                <a:gd name="connsiteX200" fmla="*/ 57574 w 1625600"/>
                <a:gd name="connsiteY200" fmla="*/ 853440 h 1747520"/>
                <a:gd name="connsiteX201" fmla="*/ 77894 w 1625600"/>
                <a:gd name="connsiteY201" fmla="*/ 866987 h 1747520"/>
                <a:gd name="connsiteX202" fmla="*/ 81280 w 1625600"/>
                <a:gd name="connsiteY202" fmla="*/ 887307 h 1747520"/>
                <a:gd name="connsiteX203" fmla="*/ 71120 w 1625600"/>
                <a:gd name="connsiteY203" fmla="*/ 927947 h 1747520"/>
                <a:gd name="connsiteX204" fmla="*/ 57574 w 1625600"/>
                <a:gd name="connsiteY204" fmla="*/ 955040 h 1747520"/>
                <a:gd name="connsiteX205" fmla="*/ 67734 w 1625600"/>
                <a:gd name="connsiteY205" fmla="*/ 1005840 h 1747520"/>
                <a:gd name="connsiteX206" fmla="*/ 88054 w 1625600"/>
                <a:gd name="connsiteY206" fmla="*/ 1022773 h 1747520"/>
                <a:gd name="connsiteX207" fmla="*/ 118534 w 1625600"/>
                <a:gd name="connsiteY207" fmla="*/ 1063413 h 1747520"/>
                <a:gd name="connsiteX208" fmla="*/ 149014 w 1625600"/>
                <a:gd name="connsiteY208" fmla="*/ 1083733 h 1747520"/>
                <a:gd name="connsiteX209" fmla="*/ 159174 w 1625600"/>
                <a:gd name="connsiteY209" fmla="*/ 1090507 h 1747520"/>
                <a:gd name="connsiteX210" fmla="*/ 172720 w 1625600"/>
                <a:gd name="connsiteY210" fmla="*/ 1110827 h 1747520"/>
                <a:gd name="connsiteX211" fmla="*/ 176107 w 1625600"/>
                <a:gd name="connsiteY211" fmla="*/ 1131147 h 1747520"/>
                <a:gd name="connsiteX212" fmla="*/ 186267 w 1625600"/>
                <a:gd name="connsiteY212" fmla="*/ 1151467 h 1747520"/>
                <a:gd name="connsiteX213" fmla="*/ 226907 w 1625600"/>
                <a:gd name="connsiteY213" fmla="*/ 1171787 h 1747520"/>
                <a:gd name="connsiteX214" fmla="*/ 240454 w 1625600"/>
                <a:gd name="connsiteY214" fmla="*/ 1185333 h 1747520"/>
                <a:gd name="connsiteX215" fmla="*/ 274320 w 1625600"/>
                <a:gd name="connsiteY215" fmla="*/ 1192107 h 1747520"/>
                <a:gd name="connsiteX216" fmla="*/ 294640 w 1625600"/>
                <a:gd name="connsiteY216" fmla="*/ 1205653 h 1747520"/>
                <a:gd name="connsiteX217" fmla="*/ 325120 w 1625600"/>
                <a:gd name="connsiteY217" fmla="*/ 1225973 h 1747520"/>
                <a:gd name="connsiteX218" fmla="*/ 382694 w 1625600"/>
                <a:gd name="connsiteY218" fmla="*/ 1280160 h 174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625600" h="1747520">
                  <a:moveTo>
                    <a:pt x="382694" y="1280160"/>
                  </a:moveTo>
                  <a:lnTo>
                    <a:pt x="457200" y="1280160"/>
                  </a:lnTo>
                  <a:lnTo>
                    <a:pt x="474134" y="1303867"/>
                  </a:lnTo>
                  <a:lnTo>
                    <a:pt x="521547" y="1344507"/>
                  </a:lnTo>
                  <a:lnTo>
                    <a:pt x="541867" y="1364827"/>
                  </a:lnTo>
                  <a:lnTo>
                    <a:pt x="562187" y="1371600"/>
                  </a:lnTo>
                  <a:lnTo>
                    <a:pt x="589280" y="1371600"/>
                  </a:lnTo>
                  <a:lnTo>
                    <a:pt x="609600" y="1371600"/>
                  </a:lnTo>
                  <a:lnTo>
                    <a:pt x="623147" y="1364827"/>
                  </a:lnTo>
                  <a:lnTo>
                    <a:pt x="636694" y="1381760"/>
                  </a:lnTo>
                  <a:lnTo>
                    <a:pt x="633307" y="1405467"/>
                  </a:lnTo>
                  <a:lnTo>
                    <a:pt x="640080" y="1442720"/>
                  </a:lnTo>
                  <a:lnTo>
                    <a:pt x="633307" y="1476587"/>
                  </a:lnTo>
                  <a:lnTo>
                    <a:pt x="636694" y="1510453"/>
                  </a:lnTo>
                  <a:lnTo>
                    <a:pt x="657014" y="1527387"/>
                  </a:lnTo>
                  <a:lnTo>
                    <a:pt x="694267" y="1564640"/>
                  </a:lnTo>
                  <a:lnTo>
                    <a:pt x="734907" y="1588347"/>
                  </a:lnTo>
                  <a:lnTo>
                    <a:pt x="751840" y="1605280"/>
                  </a:lnTo>
                  <a:lnTo>
                    <a:pt x="782320" y="1666240"/>
                  </a:lnTo>
                  <a:lnTo>
                    <a:pt x="792480" y="1683173"/>
                  </a:lnTo>
                  <a:lnTo>
                    <a:pt x="836507" y="1689947"/>
                  </a:lnTo>
                  <a:lnTo>
                    <a:pt x="856827" y="1706880"/>
                  </a:lnTo>
                  <a:lnTo>
                    <a:pt x="900854" y="1706880"/>
                  </a:lnTo>
                  <a:lnTo>
                    <a:pt x="924560" y="1696720"/>
                  </a:lnTo>
                  <a:lnTo>
                    <a:pt x="944880" y="1679787"/>
                  </a:lnTo>
                  <a:lnTo>
                    <a:pt x="971974" y="1669627"/>
                  </a:lnTo>
                  <a:lnTo>
                    <a:pt x="988907" y="1689947"/>
                  </a:lnTo>
                  <a:lnTo>
                    <a:pt x="1002454" y="1713653"/>
                  </a:lnTo>
                  <a:lnTo>
                    <a:pt x="1016000" y="1733973"/>
                  </a:lnTo>
                  <a:lnTo>
                    <a:pt x="1049867" y="1744133"/>
                  </a:lnTo>
                  <a:lnTo>
                    <a:pt x="1090507" y="1747520"/>
                  </a:lnTo>
                  <a:lnTo>
                    <a:pt x="1100667" y="1720427"/>
                  </a:lnTo>
                  <a:lnTo>
                    <a:pt x="1100667" y="1703493"/>
                  </a:lnTo>
                  <a:lnTo>
                    <a:pt x="1124374" y="1686560"/>
                  </a:lnTo>
                  <a:lnTo>
                    <a:pt x="1137920" y="1662853"/>
                  </a:lnTo>
                  <a:lnTo>
                    <a:pt x="1137920" y="1639147"/>
                  </a:lnTo>
                  <a:lnTo>
                    <a:pt x="1137920" y="1615440"/>
                  </a:lnTo>
                  <a:lnTo>
                    <a:pt x="1137920" y="1595120"/>
                  </a:lnTo>
                  <a:lnTo>
                    <a:pt x="1141307" y="1571413"/>
                  </a:lnTo>
                  <a:lnTo>
                    <a:pt x="1168400" y="1551093"/>
                  </a:lnTo>
                  <a:lnTo>
                    <a:pt x="1192107" y="1537547"/>
                  </a:lnTo>
                  <a:lnTo>
                    <a:pt x="1222587" y="1537547"/>
                  </a:lnTo>
                  <a:lnTo>
                    <a:pt x="1253067" y="1568027"/>
                  </a:lnTo>
                  <a:lnTo>
                    <a:pt x="1293707" y="1568027"/>
                  </a:lnTo>
                  <a:lnTo>
                    <a:pt x="1334347" y="1568027"/>
                  </a:lnTo>
                  <a:lnTo>
                    <a:pt x="1368214" y="1568027"/>
                  </a:lnTo>
                  <a:lnTo>
                    <a:pt x="1395307" y="1537547"/>
                  </a:lnTo>
                  <a:lnTo>
                    <a:pt x="1408854" y="1503680"/>
                  </a:lnTo>
                  <a:lnTo>
                    <a:pt x="1419014" y="1469813"/>
                  </a:lnTo>
                  <a:lnTo>
                    <a:pt x="1466427" y="1432560"/>
                  </a:lnTo>
                  <a:lnTo>
                    <a:pt x="1507067" y="1412240"/>
                  </a:lnTo>
                  <a:lnTo>
                    <a:pt x="1507067" y="1391920"/>
                  </a:lnTo>
                  <a:lnTo>
                    <a:pt x="1510454" y="1351280"/>
                  </a:lnTo>
                  <a:lnTo>
                    <a:pt x="1510454" y="1341120"/>
                  </a:lnTo>
                  <a:lnTo>
                    <a:pt x="1500294" y="1327573"/>
                  </a:lnTo>
                  <a:lnTo>
                    <a:pt x="1483360" y="1310640"/>
                  </a:lnTo>
                  <a:lnTo>
                    <a:pt x="1479974" y="1303867"/>
                  </a:lnTo>
                  <a:lnTo>
                    <a:pt x="1479974" y="1286933"/>
                  </a:lnTo>
                  <a:lnTo>
                    <a:pt x="1500294" y="1276773"/>
                  </a:lnTo>
                  <a:lnTo>
                    <a:pt x="1520614" y="1263227"/>
                  </a:lnTo>
                  <a:lnTo>
                    <a:pt x="1557867" y="1256453"/>
                  </a:lnTo>
                  <a:lnTo>
                    <a:pt x="1571414" y="1242907"/>
                  </a:lnTo>
                  <a:lnTo>
                    <a:pt x="1591734" y="1225973"/>
                  </a:lnTo>
                  <a:lnTo>
                    <a:pt x="1601894" y="1215813"/>
                  </a:lnTo>
                  <a:lnTo>
                    <a:pt x="1605280" y="1202267"/>
                  </a:lnTo>
                  <a:lnTo>
                    <a:pt x="1605280" y="1185333"/>
                  </a:lnTo>
                  <a:lnTo>
                    <a:pt x="1591734" y="1161627"/>
                  </a:lnTo>
                  <a:lnTo>
                    <a:pt x="1578187" y="1148080"/>
                  </a:lnTo>
                  <a:lnTo>
                    <a:pt x="1551094" y="1114213"/>
                  </a:lnTo>
                  <a:lnTo>
                    <a:pt x="1554480" y="1093893"/>
                  </a:lnTo>
                  <a:lnTo>
                    <a:pt x="1578187" y="1073573"/>
                  </a:lnTo>
                  <a:lnTo>
                    <a:pt x="1595120" y="1056640"/>
                  </a:lnTo>
                  <a:lnTo>
                    <a:pt x="1612054" y="1043093"/>
                  </a:lnTo>
                  <a:lnTo>
                    <a:pt x="1625600" y="1019387"/>
                  </a:lnTo>
                  <a:lnTo>
                    <a:pt x="1625600" y="1019387"/>
                  </a:lnTo>
                  <a:lnTo>
                    <a:pt x="1612054" y="988907"/>
                  </a:lnTo>
                  <a:lnTo>
                    <a:pt x="1605280" y="982133"/>
                  </a:lnTo>
                  <a:lnTo>
                    <a:pt x="1591734" y="978747"/>
                  </a:lnTo>
                  <a:lnTo>
                    <a:pt x="1591734" y="965200"/>
                  </a:lnTo>
                  <a:lnTo>
                    <a:pt x="1591734" y="944880"/>
                  </a:lnTo>
                  <a:lnTo>
                    <a:pt x="1601894" y="921173"/>
                  </a:lnTo>
                  <a:lnTo>
                    <a:pt x="1601894" y="894080"/>
                  </a:lnTo>
                  <a:lnTo>
                    <a:pt x="1584960" y="883920"/>
                  </a:lnTo>
                  <a:lnTo>
                    <a:pt x="1584960" y="877147"/>
                  </a:lnTo>
                  <a:lnTo>
                    <a:pt x="1588347" y="850053"/>
                  </a:lnTo>
                  <a:lnTo>
                    <a:pt x="1574800" y="829733"/>
                  </a:lnTo>
                  <a:lnTo>
                    <a:pt x="1561254" y="826347"/>
                  </a:lnTo>
                  <a:lnTo>
                    <a:pt x="1544320" y="826347"/>
                  </a:lnTo>
                  <a:lnTo>
                    <a:pt x="1530774" y="846667"/>
                  </a:lnTo>
                  <a:lnTo>
                    <a:pt x="1520614" y="846667"/>
                  </a:lnTo>
                  <a:lnTo>
                    <a:pt x="1503680" y="833120"/>
                  </a:lnTo>
                  <a:lnTo>
                    <a:pt x="1473200" y="819573"/>
                  </a:lnTo>
                  <a:lnTo>
                    <a:pt x="1456267" y="812800"/>
                  </a:lnTo>
                  <a:lnTo>
                    <a:pt x="1425787" y="809413"/>
                  </a:lnTo>
                  <a:lnTo>
                    <a:pt x="1415627" y="809413"/>
                  </a:lnTo>
                  <a:lnTo>
                    <a:pt x="1388534" y="809413"/>
                  </a:lnTo>
                  <a:lnTo>
                    <a:pt x="1388534" y="809413"/>
                  </a:lnTo>
                  <a:lnTo>
                    <a:pt x="1330960" y="822960"/>
                  </a:lnTo>
                  <a:lnTo>
                    <a:pt x="1314027" y="839893"/>
                  </a:lnTo>
                  <a:lnTo>
                    <a:pt x="1303867" y="853440"/>
                  </a:lnTo>
                  <a:lnTo>
                    <a:pt x="1276774" y="853440"/>
                  </a:lnTo>
                  <a:lnTo>
                    <a:pt x="1249680" y="856827"/>
                  </a:lnTo>
                  <a:lnTo>
                    <a:pt x="1225974" y="853440"/>
                  </a:lnTo>
                  <a:lnTo>
                    <a:pt x="1198880" y="829733"/>
                  </a:lnTo>
                  <a:lnTo>
                    <a:pt x="1171787" y="829733"/>
                  </a:lnTo>
                  <a:lnTo>
                    <a:pt x="1158240" y="829733"/>
                  </a:lnTo>
                  <a:lnTo>
                    <a:pt x="1134534" y="829733"/>
                  </a:lnTo>
                  <a:lnTo>
                    <a:pt x="1114214" y="829733"/>
                  </a:lnTo>
                  <a:lnTo>
                    <a:pt x="1093894" y="836507"/>
                  </a:lnTo>
                  <a:lnTo>
                    <a:pt x="1080347" y="860213"/>
                  </a:lnTo>
                  <a:lnTo>
                    <a:pt x="1066800" y="863600"/>
                  </a:lnTo>
                  <a:lnTo>
                    <a:pt x="1029547" y="856827"/>
                  </a:lnTo>
                  <a:lnTo>
                    <a:pt x="992294" y="846667"/>
                  </a:lnTo>
                  <a:lnTo>
                    <a:pt x="958427" y="812800"/>
                  </a:lnTo>
                  <a:lnTo>
                    <a:pt x="958427" y="785707"/>
                  </a:lnTo>
                  <a:lnTo>
                    <a:pt x="968587" y="748453"/>
                  </a:lnTo>
                  <a:lnTo>
                    <a:pt x="985520" y="724747"/>
                  </a:lnTo>
                  <a:lnTo>
                    <a:pt x="992294" y="704427"/>
                  </a:lnTo>
                  <a:lnTo>
                    <a:pt x="992294" y="684107"/>
                  </a:lnTo>
                  <a:lnTo>
                    <a:pt x="988907" y="667173"/>
                  </a:lnTo>
                  <a:lnTo>
                    <a:pt x="971974" y="650240"/>
                  </a:lnTo>
                  <a:lnTo>
                    <a:pt x="968587" y="640080"/>
                  </a:lnTo>
                  <a:lnTo>
                    <a:pt x="968587" y="623147"/>
                  </a:lnTo>
                  <a:lnTo>
                    <a:pt x="978747" y="599440"/>
                  </a:lnTo>
                  <a:lnTo>
                    <a:pt x="1002454" y="579120"/>
                  </a:lnTo>
                  <a:lnTo>
                    <a:pt x="1005840" y="555413"/>
                  </a:lnTo>
                  <a:lnTo>
                    <a:pt x="975360" y="508000"/>
                  </a:lnTo>
                  <a:lnTo>
                    <a:pt x="985520" y="484293"/>
                  </a:lnTo>
                  <a:lnTo>
                    <a:pt x="995680" y="460587"/>
                  </a:lnTo>
                  <a:lnTo>
                    <a:pt x="1009227" y="436880"/>
                  </a:lnTo>
                  <a:lnTo>
                    <a:pt x="1009227" y="436880"/>
                  </a:lnTo>
                  <a:lnTo>
                    <a:pt x="1039707" y="403013"/>
                  </a:lnTo>
                  <a:lnTo>
                    <a:pt x="1053254" y="382693"/>
                  </a:lnTo>
                  <a:lnTo>
                    <a:pt x="1053254" y="382693"/>
                  </a:lnTo>
                  <a:lnTo>
                    <a:pt x="1056640" y="348827"/>
                  </a:lnTo>
                  <a:lnTo>
                    <a:pt x="1043094" y="335280"/>
                  </a:lnTo>
                  <a:lnTo>
                    <a:pt x="1029547" y="338667"/>
                  </a:lnTo>
                  <a:lnTo>
                    <a:pt x="1022774" y="342053"/>
                  </a:lnTo>
                  <a:lnTo>
                    <a:pt x="1005840" y="348827"/>
                  </a:lnTo>
                  <a:lnTo>
                    <a:pt x="995680" y="352213"/>
                  </a:lnTo>
                  <a:lnTo>
                    <a:pt x="982134" y="352213"/>
                  </a:lnTo>
                  <a:lnTo>
                    <a:pt x="965200" y="352213"/>
                  </a:lnTo>
                  <a:lnTo>
                    <a:pt x="951654" y="345440"/>
                  </a:lnTo>
                  <a:lnTo>
                    <a:pt x="938107" y="338667"/>
                  </a:lnTo>
                  <a:lnTo>
                    <a:pt x="931334" y="335280"/>
                  </a:lnTo>
                  <a:lnTo>
                    <a:pt x="921174" y="311573"/>
                  </a:lnTo>
                  <a:lnTo>
                    <a:pt x="850054" y="209973"/>
                  </a:lnTo>
                  <a:lnTo>
                    <a:pt x="833120" y="193040"/>
                  </a:lnTo>
                  <a:lnTo>
                    <a:pt x="799254" y="179493"/>
                  </a:lnTo>
                  <a:lnTo>
                    <a:pt x="755227" y="176107"/>
                  </a:lnTo>
                  <a:lnTo>
                    <a:pt x="731520" y="176107"/>
                  </a:lnTo>
                  <a:lnTo>
                    <a:pt x="629920" y="115147"/>
                  </a:lnTo>
                  <a:lnTo>
                    <a:pt x="619760" y="111760"/>
                  </a:lnTo>
                  <a:lnTo>
                    <a:pt x="592667" y="108373"/>
                  </a:lnTo>
                  <a:lnTo>
                    <a:pt x="558800" y="98213"/>
                  </a:lnTo>
                  <a:lnTo>
                    <a:pt x="535094" y="88053"/>
                  </a:lnTo>
                  <a:lnTo>
                    <a:pt x="535094" y="88053"/>
                  </a:lnTo>
                  <a:lnTo>
                    <a:pt x="494454" y="54187"/>
                  </a:lnTo>
                  <a:lnTo>
                    <a:pt x="487680" y="33867"/>
                  </a:lnTo>
                  <a:lnTo>
                    <a:pt x="480907" y="33867"/>
                  </a:lnTo>
                  <a:lnTo>
                    <a:pt x="467360" y="30480"/>
                  </a:lnTo>
                  <a:lnTo>
                    <a:pt x="443654" y="27093"/>
                  </a:lnTo>
                  <a:lnTo>
                    <a:pt x="423334" y="27093"/>
                  </a:lnTo>
                  <a:lnTo>
                    <a:pt x="406400" y="27093"/>
                  </a:lnTo>
                  <a:lnTo>
                    <a:pt x="382694" y="27093"/>
                  </a:lnTo>
                  <a:lnTo>
                    <a:pt x="358987" y="10160"/>
                  </a:lnTo>
                  <a:lnTo>
                    <a:pt x="325120" y="3387"/>
                  </a:lnTo>
                  <a:lnTo>
                    <a:pt x="308187" y="3387"/>
                  </a:lnTo>
                  <a:lnTo>
                    <a:pt x="287867" y="0"/>
                  </a:lnTo>
                  <a:lnTo>
                    <a:pt x="254000" y="20320"/>
                  </a:lnTo>
                  <a:lnTo>
                    <a:pt x="237067" y="40640"/>
                  </a:lnTo>
                  <a:lnTo>
                    <a:pt x="230294" y="60960"/>
                  </a:lnTo>
                  <a:lnTo>
                    <a:pt x="226907" y="64347"/>
                  </a:lnTo>
                  <a:lnTo>
                    <a:pt x="240454" y="84667"/>
                  </a:lnTo>
                  <a:lnTo>
                    <a:pt x="257387" y="111760"/>
                  </a:lnTo>
                  <a:lnTo>
                    <a:pt x="274320" y="138853"/>
                  </a:lnTo>
                  <a:lnTo>
                    <a:pt x="277707" y="155787"/>
                  </a:lnTo>
                  <a:lnTo>
                    <a:pt x="287867" y="179493"/>
                  </a:lnTo>
                  <a:lnTo>
                    <a:pt x="287867" y="199813"/>
                  </a:lnTo>
                  <a:lnTo>
                    <a:pt x="284480" y="230293"/>
                  </a:lnTo>
                  <a:lnTo>
                    <a:pt x="284480" y="247227"/>
                  </a:lnTo>
                  <a:lnTo>
                    <a:pt x="260774" y="260773"/>
                  </a:lnTo>
                  <a:lnTo>
                    <a:pt x="203200" y="291253"/>
                  </a:lnTo>
                  <a:lnTo>
                    <a:pt x="176107" y="311573"/>
                  </a:lnTo>
                  <a:lnTo>
                    <a:pt x="165947" y="338667"/>
                  </a:lnTo>
                  <a:lnTo>
                    <a:pt x="179494" y="379307"/>
                  </a:lnTo>
                  <a:lnTo>
                    <a:pt x="182880" y="399627"/>
                  </a:lnTo>
                  <a:lnTo>
                    <a:pt x="182880" y="399627"/>
                  </a:lnTo>
                  <a:lnTo>
                    <a:pt x="179494" y="447040"/>
                  </a:lnTo>
                  <a:lnTo>
                    <a:pt x="176107" y="457200"/>
                  </a:lnTo>
                  <a:lnTo>
                    <a:pt x="118534" y="508000"/>
                  </a:lnTo>
                  <a:lnTo>
                    <a:pt x="91440" y="565573"/>
                  </a:lnTo>
                  <a:lnTo>
                    <a:pt x="94827" y="626533"/>
                  </a:lnTo>
                  <a:lnTo>
                    <a:pt x="84667" y="680720"/>
                  </a:lnTo>
                  <a:lnTo>
                    <a:pt x="54187" y="701040"/>
                  </a:lnTo>
                  <a:lnTo>
                    <a:pt x="13547" y="751840"/>
                  </a:lnTo>
                  <a:lnTo>
                    <a:pt x="0" y="772160"/>
                  </a:lnTo>
                  <a:lnTo>
                    <a:pt x="10160" y="799253"/>
                  </a:lnTo>
                  <a:lnTo>
                    <a:pt x="23707" y="833120"/>
                  </a:lnTo>
                  <a:lnTo>
                    <a:pt x="23707" y="846667"/>
                  </a:lnTo>
                  <a:lnTo>
                    <a:pt x="57574" y="853440"/>
                  </a:lnTo>
                  <a:lnTo>
                    <a:pt x="77894" y="866987"/>
                  </a:lnTo>
                  <a:lnTo>
                    <a:pt x="81280" y="887307"/>
                  </a:lnTo>
                  <a:lnTo>
                    <a:pt x="71120" y="927947"/>
                  </a:lnTo>
                  <a:lnTo>
                    <a:pt x="57574" y="955040"/>
                  </a:lnTo>
                  <a:lnTo>
                    <a:pt x="67734" y="1005840"/>
                  </a:lnTo>
                  <a:lnTo>
                    <a:pt x="88054" y="1022773"/>
                  </a:lnTo>
                  <a:lnTo>
                    <a:pt x="118534" y="1063413"/>
                  </a:lnTo>
                  <a:lnTo>
                    <a:pt x="149014" y="1083733"/>
                  </a:lnTo>
                  <a:lnTo>
                    <a:pt x="159174" y="1090507"/>
                  </a:lnTo>
                  <a:lnTo>
                    <a:pt x="172720" y="1110827"/>
                  </a:lnTo>
                  <a:lnTo>
                    <a:pt x="176107" y="1131147"/>
                  </a:lnTo>
                  <a:lnTo>
                    <a:pt x="186267" y="1151467"/>
                  </a:lnTo>
                  <a:lnTo>
                    <a:pt x="226907" y="1171787"/>
                  </a:lnTo>
                  <a:lnTo>
                    <a:pt x="240454" y="1185333"/>
                  </a:lnTo>
                  <a:lnTo>
                    <a:pt x="274320" y="1192107"/>
                  </a:lnTo>
                  <a:lnTo>
                    <a:pt x="294640" y="1205653"/>
                  </a:lnTo>
                  <a:lnTo>
                    <a:pt x="325120" y="1225973"/>
                  </a:lnTo>
                  <a:lnTo>
                    <a:pt x="382694" y="1280160"/>
                  </a:lnTo>
                  <a:close/>
                </a:path>
              </a:pathLst>
            </a:custGeom>
            <a:solidFill>
              <a:srgbClr val="FFFF00"/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Freeform 27"/>
            <p:cNvSpPr/>
            <p:nvPr/>
          </p:nvSpPr>
          <p:spPr>
            <a:xfrm>
              <a:off x="3344742" y="2533557"/>
              <a:ext cx="1442720" cy="1364827"/>
            </a:xfrm>
            <a:custGeom>
              <a:avLst/>
              <a:gdLst>
                <a:gd name="connsiteX0" fmla="*/ 13546 w 1442720"/>
                <a:gd name="connsiteY0" fmla="*/ 701040 h 1364827"/>
                <a:gd name="connsiteX1" fmla="*/ 60960 w 1442720"/>
                <a:gd name="connsiteY1" fmla="*/ 731520 h 1364827"/>
                <a:gd name="connsiteX2" fmla="*/ 81280 w 1442720"/>
                <a:gd name="connsiteY2" fmla="*/ 734907 h 1364827"/>
                <a:gd name="connsiteX3" fmla="*/ 81280 w 1442720"/>
                <a:gd name="connsiteY3" fmla="*/ 762000 h 1364827"/>
                <a:gd name="connsiteX4" fmla="*/ 81280 w 1442720"/>
                <a:gd name="connsiteY4" fmla="*/ 782320 h 1364827"/>
                <a:gd name="connsiteX5" fmla="*/ 71120 w 1442720"/>
                <a:gd name="connsiteY5" fmla="*/ 802640 h 1364827"/>
                <a:gd name="connsiteX6" fmla="*/ 47413 w 1442720"/>
                <a:gd name="connsiteY6" fmla="*/ 839894 h 1364827"/>
                <a:gd name="connsiteX7" fmla="*/ 23706 w 1442720"/>
                <a:gd name="connsiteY7" fmla="*/ 914400 h 1364827"/>
                <a:gd name="connsiteX8" fmla="*/ 30480 w 1442720"/>
                <a:gd name="connsiteY8" fmla="*/ 971974 h 1364827"/>
                <a:gd name="connsiteX9" fmla="*/ 67733 w 1442720"/>
                <a:gd name="connsiteY9" fmla="*/ 1009227 h 1364827"/>
                <a:gd name="connsiteX10" fmla="*/ 88053 w 1442720"/>
                <a:gd name="connsiteY10" fmla="*/ 1039707 h 1364827"/>
                <a:gd name="connsiteX11" fmla="*/ 142240 w 1442720"/>
                <a:gd name="connsiteY11" fmla="*/ 1043094 h 1364827"/>
                <a:gd name="connsiteX12" fmla="*/ 179493 w 1442720"/>
                <a:gd name="connsiteY12" fmla="*/ 1049867 h 1364827"/>
                <a:gd name="connsiteX13" fmla="*/ 213360 w 1442720"/>
                <a:gd name="connsiteY13" fmla="*/ 1056640 h 1364827"/>
                <a:gd name="connsiteX14" fmla="*/ 240453 w 1442720"/>
                <a:gd name="connsiteY14" fmla="*/ 1073574 h 1364827"/>
                <a:gd name="connsiteX15" fmla="*/ 260773 w 1442720"/>
                <a:gd name="connsiteY15" fmla="*/ 1093894 h 1364827"/>
                <a:gd name="connsiteX16" fmla="*/ 281093 w 1442720"/>
                <a:gd name="connsiteY16" fmla="*/ 1127760 h 1364827"/>
                <a:gd name="connsiteX17" fmla="*/ 298026 w 1442720"/>
                <a:gd name="connsiteY17" fmla="*/ 1202267 h 1364827"/>
                <a:gd name="connsiteX18" fmla="*/ 308186 w 1442720"/>
                <a:gd name="connsiteY18" fmla="*/ 1239520 h 1364827"/>
                <a:gd name="connsiteX19" fmla="*/ 372533 w 1442720"/>
                <a:gd name="connsiteY19" fmla="*/ 1256454 h 1364827"/>
                <a:gd name="connsiteX20" fmla="*/ 436880 w 1442720"/>
                <a:gd name="connsiteY20" fmla="*/ 1253067 h 1364827"/>
                <a:gd name="connsiteX21" fmla="*/ 463973 w 1442720"/>
                <a:gd name="connsiteY21" fmla="*/ 1253067 h 1364827"/>
                <a:gd name="connsiteX22" fmla="*/ 501226 w 1442720"/>
                <a:gd name="connsiteY22" fmla="*/ 1283547 h 1364827"/>
                <a:gd name="connsiteX23" fmla="*/ 518160 w 1442720"/>
                <a:gd name="connsiteY23" fmla="*/ 1297094 h 1364827"/>
                <a:gd name="connsiteX24" fmla="*/ 548640 w 1442720"/>
                <a:gd name="connsiteY24" fmla="*/ 1297094 h 1364827"/>
                <a:gd name="connsiteX25" fmla="*/ 572346 w 1442720"/>
                <a:gd name="connsiteY25" fmla="*/ 1297094 h 1364827"/>
                <a:gd name="connsiteX26" fmla="*/ 585893 w 1442720"/>
                <a:gd name="connsiteY26" fmla="*/ 1300480 h 1364827"/>
                <a:gd name="connsiteX27" fmla="*/ 606213 w 1442720"/>
                <a:gd name="connsiteY27" fmla="*/ 1317414 h 1364827"/>
                <a:gd name="connsiteX28" fmla="*/ 633306 w 1442720"/>
                <a:gd name="connsiteY28" fmla="*/ 1317414 h 1364827"/>
                <a:gd name="connsiteX29" fmla="*/ 657013 w 1442720"/>
                <a:gd name="connsiteY29" fmla="*/ 1303867 h 1364827"/>
                <a:gd name="connsiteX30" fmla="*/ 684106 w 1442720"/>
                <a:gd name="connsiteY30" fmla="*/ 1293707 h 1364827"/>
                <a:gd name="connsiteX31" fmla="*/ 714586 w 1442720"/>
                <a:gd name="connsiteY31" fmla="*/ 1290320 h 1364827"/>
                <a:gd name="connsiteX32" fmla="*/ 728133 w 1442720"/>
                <a:gd name="connsiteY32" fmla="*/ 1286934 h 1364827"/>
                <a:gd name="connsiteX33" fmla="*/ 745066 w 1442720"/>
                <a:gd name="connsiteY33" fmla="*/ 1297094 h 1364827"/>
                <a:gd name="connsiteX34" fmla="*/ 765386 w 1442720"/>
                <a:gd name="connsiteY34" fmla="*/ 1317414 h 1364827"/>
                <a:gd name="connsiteX35" fmla="*/ 775546 w 1442720"/>
                <a:gd name="connsiteY35" fmla="*/ 1334347 h 1364827"/>
                <a:gd name="connsiteX36" fmla="*/ 802640 w 1442720"/>
                <a:gd name="connsiteY36" fmla="*/ 1344507 h 1364827"/>
                <a:gd name="connsiteX37" fmla="*/ 816186 w 1442720"/>
                <a:gd name="connsiteY37" fmla="*/ 1341120 h 1364827"/>
                <a:gd name="connsiteX38" fmla="*/ 839893 w 1442720"/>
                <a:gd name="connsiteY38" fmla="*/ 1344507 h 1364827"/>
                <a:gd name="connsiteX39" fmla="*/ 856826 w 1442720"/>
                <a:gd name="connsiteY39" fmla="*/ 1361440 h 1364827"/>
                <a:gd name="connsiteX40" fmla="*/ 880533 w 1442720"/>
                <a:gd name="connsiteY40" fmla="*/ 1364827 h 1364827"/>
                <a:gd name="connsiteX41" fmla="*/ 897466 w 1442720"/>
                <a:gd name="connsiteY41" fmla="*/ 1347894 h 1364827"/>
                <a:gd name="connsiteX42" fmla="*/ 907626 w 1442720"/>
                <a:gd name="connsiteY42" fmla="*/ 1300480 h 1364827"/>
                <a:gd name="connsiteX43" fmla="*/ 907626 w 1442720"/>
                <a:gd name="connsiteY43" fmla="*/ 1276774 h 1364827"/>
                <a:gd name="connsiteX44" fmla="*/ 907626 w 1442720"/>
                <a:gd name="connsiteY44" fmla="*/ 1259840 h 1364827"/>
                <a:gd name="connsiteX45" fmla="*/ 887306 w 1442720"/>
                <a:gd name="connsiteY45" fmla="*/ 1236134 h 1364827"/>
                <a:gd name="connsiteX46" fmla="*/ 873760 w 1442720"/>
                <a:gd name="connsiteY46" fmla="*/ 1225974 h 1364827"/>
                <a:gd name="connsiteX47" fmla="*/ 850053 w 1442720"/>
                <a:gd name="connsiteY47" fmla="*/ 1212427 h 1364827"/>
                <a:gd name="connsiteX48" fmla="*/ 846666 w 1442720"/>
                <a:gd name="connsiteY48" fmla="*/ 1195494 h 1364827"/>
                <a:gd name="connsiteX49" fmla="*/ 846666 w 1442720"/>
                <a:gd name="connsiteY49" fmla="*/ 1171787 h 1364827"/>
                <a:gd name="connsiteX50" fmla="*/ 846666 w 1442720"/>
                <a:gd name="connsiteY50" fmla="*/ 1144694 h 1364827"/>
                <a:gd name="connsiteX51" fmla="*/ 829733 w 1442720"/>
                <a:gd name="connsiteY51" fmla="*/ 1104054 h 1364827"/>
                <a:gd name="connsiteX52" fmla="*/ 812800 w 1442720"/>
                <a:gd name="connsiteY52" fmla="*/ 1083734 h 1364827"/>
                <a:gd name="connsiteX53" fmla="*/ 806026 w 1442720"/>
                <a:gd name="connsiteY53" fmla="*/ 1073574 h 1364827"/>
                <a:gd name="connsiteX54" fmla="*/ 802640 w 1442720"/>
                <a:gd name="connsiteY54" fmla="*/ 1060027 h 1364827"/>
                <a:gd name="connsiteX55" fmla="*/ 802640 w 1442720"/>
                <a:gd name="connsiteY55" fmla="*/ 1043094 h 1364827"/>
                <a:gd name="connsiteX56" fmla="*/ 802640 w 1442720"/>
                <a:gd name="connsiteY56" fmla="*/ 1022774 h 1364827"/>
                <a:gd name="connsiteX57" fmla="*/ 802640 w 1442720"/>
                <a:gd name="connsiteY57" fmla="*/ 999067 h 1364827"/>
                <a:gd name="connsiteX58" fmla="*/ 802640 w 1442720"/>
                <a:gd name="connsiteY58" fmla="*/ 978747 h 1364827"/>
                <a:gd name="connsiteX59" fmla="*/ 809413 w 1442720"/>
                <a:gd name="connsiteY59" fmla="*/ 961814 h 1364827"/>
                <a:gd name="connsiteX60" fmla="*/ 846666 w 1442720"/>
                <a:gd name="connsiteY60" fmla="*/ 927947 h 1364827"/>
                <a:gd name="connsiteX61" fmla="*/ 883920 w 1442720"/>
                <a:gd name="connsiteY61" fmla="*/ 907627 h 1364827"/>
                <a:gd name="connsiteX62" fmla="*/ 924560 w 1442720"/>
                <a:gd name="connsiteY62" fmla="*/ 907627 h 1364827"/>
                <a:gd name="connsiteX63" fmla="*/ 968586 w 1442720"/>
                <a:gd name="connsiteY63" fmla="*/ 907627 h 1364827"/>
                <a:gd name="connsiteX64" fmla="*/ 992293 w 1442720"/>
                <a:gd name="connsiteY64" fmla="*/ 927947 h 1364827"/>
                <a:gd name="connsiteX65" fmla="*/ 1012613 w 1442720"/>
                <a:gd name="connsiteY65" fmla="*/ 934720 h 1364827"/>
                <a:gd name="connsiteX66" fmla="*/ 1046480 w 1442720"/>
                <a:gd name="connsiteY66" fmla="*/ 917787 h 1364827"/>
                <a:gd name="connsiteX67" fmla="*/ 1090506 w 1442720"/>
                <a:gd name="connsiteY67" fmla="*/ 927947 h 1364827"/>
                <a:gd name="connsiteX68" fmla="*/ 1117600 w 1442720"/>
                <a:gd name="connsiteY68" fmla="*/ 951654 h 1364827"/>
                <a:gd name="connsiteX69" fmla="*/ 1141306 w 1442720"/>
                <a:gd name="connsiteY69" fmla="*/ 975360 h 1364827"/>
                <a:gd name="connsiteX70" fmla="*/ 1175173 w 1442720"/>
                <a:gd name="connsiteY70" fmla="*/ 975360 h 1364827"/>
                <a:gd name="connsiteX71" fmla="*/ 1215813 w 1442720"/>
                <a:gd name="connsiteY71" fmla="*/ 975360 h 1364827"/>
                <a:gd name="connsiteX72" fmla="*/ 1256453 w 1442720"/>
                <a:gd name="connsiteY72" fmla="*/ 975360 h 1364827"/>
                <a:gd name="connsiteX73" fmla="*/ 1310640 w 1442720"/>
                <a:gd name="connsiteY73" fmla="*/ 988907 h 1364827"/>
                <a:gd name="connsiteX74" fmla="*/ 1378373 w 1442720"/>
                <a:gd name="connsiteY74" fmla="*/ 961814 h 1364827"/>
                <a:gd name="connsiteX75" fmla="*/ 1422400 w 1442720"/>
                <a:gd name="connsiteY75" fmla="*/ 927947 h 1364827"/>
                <a:gd name="connsiteX76" fmla="*/ 1435946 w 1442720"/>
                <a:gd name="connsiteY76" fmla="*/ 866987 h 1364827"/>
                <a:gd name="connsiteX77" fmla="*/ 1442720 w 1442720"/>
                <a:gd name="connsiteY77" fmla="*/ 765387 h 1364827"/>
                <a:gd name="connsiteX78" fmla="*/ 1432560 w 1442720"/>
                <a:gd name="connsiteY78" fmla="*/ 711200 h 1364827"/>
                <a:gd name="connsiteX79" fmla="*/ 1429173 w 1442720"/>
                <a:gd name="connsiteY79" fmla="*/ 670560 h 1364827"/>
                <a:gd name="connsiteX80" fmla="*/ 1412240 w 1442720"/>
                <a:gd name="connsiteY80" fmla="*/ 643467 h 1364827"/>
                <a:gd name="connsiteX81" fmla="*/ 1398693 w 1442720"/>
                <a:gd name="connsiteY81" fmla="*/ 623147 h 1364827"/>
                <a:gd name="connsiteX82" fmla="*/ 1391920 w 1442720"/>
                <a:gd name="connsiteY82" fmla="*/ 585894 h 1364827"/>
                <a:gd name="connsiteX83" fmla="*/ 1378373 w 1442720"/>
                <a:gd name="connsiteY83" fmla="*/ 568960 h 1364827"/>
                <a:gd name="connsiteX84" fmla="*/ 1358053 w 1442720"/>
                <a:gd name="connsiteY84" fmla="*/ 555414 h 1364827"/>
                <a:gd name="connsiteX85" fmla="*/ 1337733 w 1442720"/>
                <a:gd name="connsiteY85" fmla="*/ 528320 h 1364827"/>
                <a:gd name="connsiteX86" fmla="*/ 1314026 w 1442720"/>
                <a:gd name="connsiteY86" fmla="*/ 508000 h 1364827"/>
                <a:gd name="connsiteX87" fmla="*/ 1303866 w 1442720"/>
                <a:gd name="connsiteY87" fmla="*/ 491067 h 1364827"/>
                <a:gd name="connsiteX88" fmla="*/ 1300480 w 1442720"/>
                <a:gd name="connsiteY88" fmla="*/ 467360 h 1364827"/>
                <a:gd name="connsiteX89" fmla="*/ 1263226 w 1442720"/>
                <a:gd name="connsiteY89" fmla="*/ 470747 h 1364827"/>
                <a:gd name="connsiteX90" fmla="*/ 1242906 w 1442720"/>
                <a:gd name="connsiteY90" fmla="*/ 463974 h 1364827"/>
                <a:gd name="connsiteX91" fmla="*/ 1215813 w 1442720"/>
                <a:gd name="connsiteY91" fmla="*/ 453814 h 1364827"/>
                <a:gd name="connsiteX92" fmla="*/ 1185333 w 1442720"/>
                <a:gd name="connsiteY92" fmla="*/ 399627 h 1364827"/>
                <a:gd name="connsiteX93" fmla="*/ 1178560 w 1442720"/>
                <a:gd name="connsiteY93" fmla="*/ 392854 h 1364827"/>
                <a:gd name="connsiteX94" fmla="*/ 1171786 w 1442720"/>
                <a:gd name="connsiteY94" fmla="*/ 392854 h 1364827"/>
                <a:gd name="connsiteX95" fmla="*/ 1154853 w 1442720"/>
                <a:gd name="connsiteY95" fmla="*/ 403014 h 1364827"/>
                <a:gd name="connsiteX96" fmla="*/ 1141306 w 1442720"/>
                <a:gd name="connsiteY96" fmla="*/ 409787 h 1364827"/>
                <a:gd name="connsiteX97" fmla="*/ 1124373 w 1442720"/>
                <a:gd name="connsiteY97" fmla="*/ 419947 h 1364827"/>
                <a:gd name="connsiteX98" fmla="*/ 1110826 w 1442720"/>
                <a:gd name="connsiteY98" fmla="*/ 430107 h 1364827"/>
                <a:gd name="connsiteX99" fmla="*/ 1110826 w 1442720"/>
                <a:gd name="connsiteY99" fmla="*/ 430107 h 1364827"/>
                <a:gd name="connsiteX100" fmla="*/ 1073573 w 1442720"/>
                <a:gd name="connsiteY100" fmla="*/ 430107 h 1364827"/>
                <a:gd name="connsiteX101" fmla="*/ 1063413 w 1442720"/>
                <a:gd name="connsiteY101" fmla="*/ 430107 h 1364827"/>
                <a:gd name="connsiteX102" fmla="*/ 1046480 w 1442720"/>
                <a:gd name="connsiteY102" fmla="*/ 413174 h 1364827"/>
                <a:gd name="connsiteX103" fmla="*/ 1039706 w 1442720"/>
                <a:gd name="connsiteY103" fmla="*/ 409787 h 1364827"/>
                <a:gd name="connsiteX104" fmla="*/ 1012613 w 1442720"/>
                <a:gd name="connsiteY104" fmla="*/ 409787 h 1364827"/>
                <a:gd name="connsiteX105" fmla="*/ 999066 w 1442720"/>
                <a:gd name="connsiteY105" fmla="*/ 406400 h 1364827"/>
                <a:gd name="connsiteX106" fmla="*/ 961813 w 1442720"/>
                <a:gd name="connsiteY106" fmla="*/ 331894 h 1364827"/>
                <a:gd name="connsiteX107" fmla="*/ 941493 w 1442720"/>
                <a:gd name="connsiteY107" fmla="*/ 308187 h 1364827"/>
                <a:gd name="connsiteX108" fmla="*/ 883920 w 1442720"/>
                <a:gd name="connsiteY108" fmla="*/ 277707 h 1364827"/>
                <a:gd name="connsiteX109" fmla="*/ 853440 w 1442720"/>
                <a:gd name="connsiteY109" fmla="*/ 240454 h 1364827"/>
                <a:gd name="connsiteX110" fmla="*/ 843280 w 1442720"/>
                <a:gd name="connsiteY110" fmla="*/ 233680 h 1364827"/>
                <a:gd name="connsiteX111" fmla="*/ 839893 w 1442720"/>
                <a:gd name="connsiteY111" fmla="*/ 220134 h 1364827"/>
                <a:gd name="connsiteX112" fmla="*/ 836506 w 1442720"/>
                <a:gd name="connsiteY112" fmla="*/ 196427 h 1364827"/>
                <a:gd name="connsiteX113" fmla="*/ 846666 w 1442720"/>
                <a:gd name="connsiteY113" fmla="*/ 172720 h 1364827"/>
                <a:gd name="connsiteX114" fmla="*/ 846666 w 1442720"/>
                <a:gd name="connsiteY114" fmla="*/ 162560 h 1364827"/>
                <a:gd name="connsiteX115" fmla="*/ 846666 w 1442720"/>
                <a:gd name="connsiteY115" fmla="*/ 152400 h 1364827"/>
                <a:gd name="connsiteX116" fmla="*/ 843280 w 1442720"/>
                <a:gd name="connsiteY116" fmla="*/ 135467 h 1364827"/>
                <a:gd name="connsiteX117" fmla="*/ 839893 w 1442720"/>
                <a:gd name="connsiteY117" fmla="*/ 121920 h 1364827"/>
                <a:gd name="connsiteX118" fmla="*/ 839893 w 1442720"/>
                <a:gd name="connsiteY118" fmla="*/ 104987 h 1364827"/>
                <a:gd name="connsiteX119" fmla="*/ 833120 w 1442720"/>
                <a:gd name="connsiteY119" fmla="*/ 94827 h 1364827"/>
                <a:gd name="connsiteX120" fmla="*/ 829733 w 1442720"/>
                <a:gd name="connsiteY120" fmla="*/ 91440 h 1364827"/>
                <a:gd name="connsiteX121" fmla="*/ 812800 w 1442720"/>
                <a:gd name="connsiteY121" fmla="*/ 94827 h 1364827"/>
                <a:gd name="connsiteX122" fmla="*/ 792480 w 1442720"/>
                <a:gd name="connsiteY122" fmla="*/ 94827 h 1364827"/>
                <a:gd name="connsiteX123" fmla="*/ 762000 w 1442720"/>
                <a:gd name="connsiteY123" fmla="*/ 88054 h 1364827"/>
                <a:gd name="connsiteX124" fmla="*/ 758613 w 1442720"/>
                <a:gd name="connsiteY124" fmla="*/ 91440 h 1364827"/>
                <a:gd name="connsiteX125" fmla="*/ 741680 w 1442720"/>
                <a:gd name="connsiteY125" fmla="*/ 84667 h 1364827"/>
                <a:gd name="connsiteX126" fmla="*/ 717973 w 1442720"/>
                <a:gd name="connsiteY126" fmla="*/ 57574 h 1364827"/>
                <a:gd name="connsiteX127" fmla="*/ 697653 w 1442720"/>
                <a:gd name="connsiteY127" fmla="*/ 47414 h 1364827"/>
                <a:gd name="connsiteX128" fmla="*/ 684106 w 1442720"/>
                <a:gd name="connsiteY128" fmla="*/ 27094 h 1364827"/>
                <a:gd name="connsiteX129" fmla="*/ 663786 w 1442720"/>
                <a:gd name="connsiteY129" fmla="*/ 3387 h 1364827"/>
                <a:gd name="connsiteX130" fmla="*/ 657013 w 1442720"/>
                <a:gd name="connsiteY130" fmla="*/ 3387 h 1364827"/>
                <a:gd name="connsiteX131" fmla="*/ 629920 w 1442720"/>
                <a:gd name="connsiteY131" fmla="*/ 3387 h 1364827"/>
                <a:gd name="connsiteX132" fmla="*/ 589280 w 1442720"/>
                <a:gd name="connsiteY132" fmla="*/ 0 h 1364827"/>
                <a:gd name="connsiteX133" fmla="*/ 589280 w 1442720"/>
                <a:gd name="connsiteY133" fmla="*/ 13547 h 1364827"/>
                <a:gd name="connsiteX134" fmla="*/ 589280 w 1442720"/>
                <a:gd name="connsiteY134" fmla="*/ 37254 h 1364827"/>
                <a:gd name="connsiteX135" fmla="*/ 589280 w 1442720"/>
                <a:gd name="connsiteY135" fmla="*/ 57574 h 1364827"/>
                <a:gd name="connsiteX136" fmla="*/ 589280 w 1442720"/>
                <a:gd name="connsiteY136" fmla="*/ 84667 h 1364827"/>
                <a:gd name="connsiteX137" fmla="*/ 572346 w 1442720"/>
                <a:gd name="connsiteY137" fmla="*/ 108374 h 1364827"/>
                <a:gd name="connsiteX138" fmla="*/ 572346 w 1442720"/>
                <a:gd name="connsiteY138" fmla="*/ 108374 h 1364827"/>
                <a:gd name="connsiteX139" fmla="*/ 565573 w 1442720"/>
                <a:gd name="connsiteY139" fmla="*/ 135467 h 1364827"/>
                <a:gd name="connsiteX140" fmla="*/ 572346 w 1442720"/>
                <a:gd name="connsiteY140" fmla="*/ 142240 h 1364827"/>
                <a:gd name="connsiteX141" fmla="*/ 579120 w 1442720"/>
                <a:gd name="connsiteY141" fmla="*/ 145627 h 1364827"/>
                <a:gd name="connsiteX142" fmla="*/ 572346 w 1442720"/>
                <a:gd name="connsiteY142" fmla="*/ 169334 h 1364827"/>
                <a:gd name="connsiteX143" fmla="*/ 579120 w 1442720"/>
                <a:gd name="connsiteY143" fmla="*/ 193040 h 1364827"/>
                <a:gd name="connsiteX144" fmla="*/ 582506 w 1442720"/>
                <a:gd name="connsiteY144" fmla="*/ 223520 h 1364827"/>
                <a:gd name="connsiteX145" fmla="*/ 582506 w 1442720"/>
                <a:gd name="connsiteY145" fmla="*/ 250614 h 1364827"/>
                <a:gd name="connsiteX146" fmla="*/ 579120 w 1442720"/>
                <a:gd name="connsiteY146" fmla="*/ 274320 h 1364827"/>
                <a:gd name="connsiteX147" fmla="*/ 572346 w 1442720"/>
                <a:gd name="connsiteY147" fmla="*/ 298027 h 1364827"/>
                <a:gd name="connsiteX148" fmla="*/ 552026 w 1442720"/>
                <a:gd name="connsiteY148" fmla="*/ 331894 h 1364827"/>
                <a:gd name="connsiteX149" fmla="*/ 541866 w 1442720"/>
                <a:gd name="connsiteY149" fmla="*/ 335280 h 1364827"/>
                <a:gd name="connsiteX150" fmla="*/ 514773 w 1442720"/>
                <a:gd name="connsiteY150" fmla="*/ 399627 h 1364827"/>
                <a:gd name="connsiteX151" fmla="*/ 501226 w 1442720"/>
                <a:gd name="connsiteY151" fmla="*/ 430107 h 1364827"/>
                <a:gd name="connsiteX152" fmla="*/ 440266 w 1442720"/>
                <a:gd name="connsiteY152" fmla="*/ 436880 h 1364827"/>
                <a:gd name="connsiteX153" fmla="*/ 426720 w 1442720"/>
                <a:gd name="connsiteY153" fmla="*/ 436880 h 1364827"/>
                <a:gd name="connsiteX154" fmla="*/ 392853 w 1442720"/>
                <a:gd name="connsiteY154" fmla="*/ 386080 h 1364827"/>
                <a:gd name="connsiteX155" fmla="*/ 379306 w 1442720"/>
                <a:gd name="connsiteY155" fmla="*/ 372534 h 1364827"/>
                <a:gd name="connsiteX156" fmla="*/ 365760 w 1442720"/>
                <a:gd name="connsiteY156" fmla="*/ 362374 h 1364827"/>
                <a:gd name="connsiteX157" fmla="*/ 365760 w 1442720"/>
                <a:gd name="connsiteY157" fmla="*/ 338667 h 1364827"/>
                <a:gd name="connsiteX158" fmla="*/ 362373 w 1442720"/>
                <a:gd name="connsiteY158" fmla="*/ 325120 h 1364827"/>
                <a:gd name="connsiteX159" fmla="*/ 352213 w 1442720"/>
                <a:gd name="connsiteY159" fmla="*/ 321734 h 1364827"/>
                <a:gd name="connsiteX160" fmla="*/ 358986 w 1442720"/>
                <a:gd name="connsiteY160" fmla="*/ 308187 h 1364827"/>
                <a:gd name="connsiteX161" fmla="*/ 352213 w 1442720"/>
                <a:gd name="connsiteY161" fmla="*/ 298027 h 1364827"/>
                <a:gd name="connsiteX162" fmla="*/ 342053 w 1442720"/>
                <a:gd name="connsiteY162" fmla="*/ 277707 h 1364827"/>
                <a:gd name="connsiteX163" fmla="*/ 318346 w 1442720"/>
                <a:gd name="connsiteY163" fmla="*/ 257387 h 1364827"/>
                <a:gd name="connsiteX164" fmla="*/ 311573 w 1442720"/>
                <a:gd name="connsiteY164" fmla="*/ 250614 h 1364827"/>
                <a:gd name="connsiteX165" fmla="*/ 308186 w 1442720"/>
                <a:gd name="connsiteY165" fmla="*/ 250614 h 1364827"/>
                <a:gd name="connsiteX166" fmla="*/ 301413 w 1442720"/>
                <a:gd name="connsiteY166" fmla="*/ 250614 h 1364827"/>
                <a:gd name="connsiteX167" fmla="*/ 294640 w 1442720"/>
                <a:gd name="connsiteY167" fmla="*/ 254000 h 1364827"/>
                <a:gd name="connsiteX168" fmla="*/ 291253 w 1442720"/>
                <a:gd name="connsiteY168" fmla="*/ 257387 h 1364827"/>
                <a:gd name="connsiteX169" fmla="*/ 247226 w 1442720"/>
                <a:gd name="connsiteY169" fmla="*/ 264160 h 1364827"/>
                <a:gd name="connsiteX170" fmla="*/ 193040 w 1442720"/>
                <a:gd name="connsiteY170" fmla="*/ 264160 h 1364827"/>
                <a:gd name="connsiteX171" fmla="*/ 176106 w 1442720"/>
                <a:gd name="connsiteY171" fmla="*/ 260774 h 1364827"/>
                <a:gd name="connsiteX172" fmla="*/ 121920 w 1442720"/>
                <a:gd name="connsiteY172" fmla="*/ 230294 h 1364827"/>
                <a:gd name="connsiteX173" fmla="*/ 108373 w 1442720"/>
                <a:gd name="connsiteY173" fmla="*/ 230294 h 1364827"/>
                <a:gd name="connsiteX174" fmla="*/ 91440 w 1442720"/>
                <a:gd name="connsiteY174" fmla="*/ 226907 h 1364827"/>
                <a:gd name="connsiteX175" fmla="*/ 54186 w 1442720"/>
                <a:gd name="connsiteY175" fmla="*/ 237067 h 1364827"/>
                <a:gd name="connsiteX176" fmla="*/ 54186 w 1442720"/>
                <a:gd name="connsiteY176" fmla="*/ 237067 h 1364827"/>
                <a:gd name="connsiteX177" fmla="*/ 20320 w 1442720"/>
                <a:gd name="connsiteY177" fmla="*/ 284480 h 1364827"/>
                <a:gd name="connsiteX178" fmla="*/ 16933 w 1442720"/>
                <a:gd name="connsiteY178" fmla="*/ 321734 h 1364827"/>
                <a:gd name="connsiteX179" fmla="*/ 6773 w 1442720"/>
                <a:gd name="connsiteY179" fmla="*/ 328507 h 1364827"/>
                <a:gd name="connsiteX180" fmla="*/ 30480 w 1442720"/>
                <a:gd name="connsiteY180" fmla="*/ 328507 h 1364827"/>
                <a:gd name="connsiteX181" fmla="*/ 44026 w 1442720"/>
                <a:gd name="connsiteY181" fmla="*/ 331894 h 1364827"/>
                <a:gd name="connsiteX182" fmla="*/ 67733 w 1442720"/>
                <a:gd name="connsiteY182" fmla="*/ 345440 h 1364827"/>
                <a:gd name="connsiteX183" fmla="*/ 77893 w 1442720"/>
                <a:gd name="connsiteY183" fmla="*/ 369147 h 1364827"/>
                <a:gd name="connsiteX184" fmla="*/ 77893 w 1442720"/>
                <a:gd name="connsiteY184" fmla="*/ 389467 h 1364827"/>
                <a:gd name="connsiteX185" fmla="*/ 67733 w 1442720"/>
                <a:gd name="connsiteY185" fmla="*/ 419947 h 1364827"/>
                <a:gd name="connsiteX186" fmla="*/ 64346 w 1442720"/>
                <a:gd name="connsiteY186" fmla="*/ 460587 h 1364827"/>
                <a:gd name="connsiteX187" fmla="*/ 54186 w 1442720"/>
                <a:gd name="connsiteY187" fmla="*/ 470747 h 1364827"/>
                <a:gd name="connsiteX188" fmla="*/ 50800 w 1442720"/>
                <a:gd name="connsiteY188" fmla="*/ 487680 h 1364827"/>
                <a:gd name="connsiteX189" fmla="*/ 33866 w 1442720"/>
                <a:gd name="connsiteY189" fmla="*/ 504614 h 1364827"/>
                <a:gd name="connsiteX190" fmla="*/ 13546 w 1442720"/>
                <a:gd name="connsiteY190" fmla="*/ 518160 h 1364827"/>
                <a:gd name="connsiteX191" fmla="*/ 0 w 1442720"/>
                <a:gd name="connsiteY191" fmla="*/ 538480 h 1364827"/>
                <a:gd name="connsiteX192" fmla="*/ 6773 w 1442720"/>
                <a:gd name="connsiteY192" fmla="*/ 565574 h 1364827"/>
                <a:gd name="connsiteX193" fmla="*/ 6773 w 1442720"/>
                <a:gd name="connsiteY193" fmla="*/ 579120 h 1364827"/>
                <a:gd name="connsiteX194" fmla="*/ 13546 w 1442720"/>
                <a:gd name="connsiteY194" fmla="*/ 596054 h 1364827"/>
                <a:gd name="connsiteX195" fmla="*/ 23706 w 1442720"/>
                <a:gd name="connsiteY195" fmla="*/ 616374 h 1364827"/>
                <a:gd name="connsiteX196" fmla="*/ 23706 w 1442720"/>
                <a:gd name="connsiteY196" fmla="*/ 629920 h 1364827"/>
                <a:gd name="connsiteX197" fmla="*/ 13546 w 1442720"/>
                <a:gd name="connsiteY197" fmla="*/ 701040 h 13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442720" h="1364827">
                  <a:moveTo>
                    <a:pt x="13546" y="701040"/>
                  </a:moveTo>
                  <a:lnTo>
                    <a:pt x="60960" y="731520"/>
                  </a:lnTo>
                  <a:lnTo>
                    <a:pt x="81280" y="734907"/>
                  </a:lnTo>
                  <a:lnTo>
                    <a:pt x="81280" y="762000"/>
                  </a:lnTo>
                  <a:lnTo>
                    <a:pt x="81280" y="782320"/>
                  </a:lnTo>
                  <a:lnTo>
                    <a:pt x="71120" y="802640"/>
                  </a:lnTo>
                  <a:lnTo>
                    <a:pt x="47413" y="839894"/>
                  </a:lnTo>
                  <a:lnTo>
                    <a:pt x="23706" y="914400"/>
                  </a:lnTo>
                  <a:lnTo>
                    <a:pt x="30480" y="971974"/>
                  </a:lnTo>
                  <a:lnTo>
                    <a:pt x="67733" y="1009227"/>
                  </a:lnTo>
                  <a:lnTo>
                    <a:pt x="88053" y="1039707"/>
                  </a:lnTo>
                  <a:lnTo>
                    <a:pt x="142240" y="1043094"/>
                  </a:lnTo>
                  <a:lnTo>
                    <a:pt x="179493" y="1049867"/>
                  </a:lnTo>
                  <a:lnTo>
                    <a:pt x="213360" y="1056640"/>
                  </a:lnTo>
                  <a:lnTo>
                    <a:pt x="240453" y="1073574"/>
                  </a:lnTo>
                  <a:lnTo>
                    <a:pt x="260773" y="1093894"/>
                  </a:lnTo>
                  <a:lnTo>
                    <a:pt x="281093" y="1127760"/>
                  </a:lnTo>
                  <a:lnTo>
                    <a:pt x="298026" y="1202267"/>
                  </a:lnTo>
                  <a:lnTo>
                    <a:pt x="308186" y="1239520"/>
                  </a:lnTo>
                  <a:lnTo>
                    <a:pt x="372533" y="1256454"/>
                  </a:lnTo>
                  <a:lnTo>
                    <a:pt x="436880" y="1253067"/>
                  </a:lnTo>
                  <a:lnTo>
                    <a:pt x="463973" y="1253067"/>
                  </a:lnTo>
                  <a:lnTo>
                    <a:pt x="501226" y="1283547"/>
                  </a:lnTo>
                  <a:lnTo>
                    <a:pt x="518160" y="1297094"/>
                  </a:lnTo>
                  <a:lnTo>
                    <a:pt x="548640" y="1297094"/>
                  </a:lnTo>
                  <a:lnTo>
                    <a:pt x="572346" y="1297094"/>
                  </a:lnTo>
                  <a:lnTo>
                    <a:pt x="585893" y="1300480"/>
                  </a:lnTo>
                  <a:lnTo>
                    <a:pt x="606213" y="1317414"/>
                  </a:lnTo>
                  <a:lnTo>
                    <a:pt x="633306" y="1317414"/>
                  </a:lnTo>
                  <a:lnTo>
                    <a:pt x="657013" y="1303867"/>
                  </a:lnTo>
                  <a:lnTo>
                    <a:pt x="684106" y="1293707"/>
                  </a:lnTo>
                  <a:lnTo>
                    <a:pt x="714586" y="1290320"/>
                  </a:lnTo>
                  <a:lnTo>
                    <a:pt x="728133" y="1286934"/>
                  </a:lnTo>
                  <a:lnTo>
                    <a:pt x="745066" y="1297094"/>
                  </a:lnTo>
                  <a:lnTo>
                    <a:pt x="765386" y="1317414"/>
                  </a:lnTo>
                  <a:lnTo>
                    <a:pt x="775546" y="1334347"/>
                  </a:lnTo>
                  <a:lnTo>
                    <a:pt x="802640" y="1344507"/>
                  </a:lnTo>
                  <a:lnTo>
                    <a:pt x="816186" y="1341120"/>
                  </a:lnTo>
                  <a:lnTo>
                    <a:pt x="839893" y="1344507"/>
                  </a:lnTo>
                  <a:lnTo>
                    <a:pt x="856826" y="1361440"/>
                  </a:lnTo>
                  <a:lnTo>
                    <a:pt x="880533" y="1364827"/>
                  </a:lnTo>
                  <a:lnTo>
                    <a:pt x="897466" y="1347894"/>
                  </a:lnTo>
                  <a:lnTo>
                    <a:pt x="907626" y="1300480"/>
                  </a:lnTo>
                  <a:lnTo>
                    <a:pt x="907626" y="1276774"/>
                  </a:lnTo>
                  <a:lnTo>
                    <a:pt x="907626" y="1259840"/>
                  </a:lnTo>
                  <a:lnTo>
                    <a:pt x="887306" y="1236134"/>
                  </a:lnTo>
                  <a:lnTo>
                    <a:pt x="873760" y="1225974"/>
                  </a:lnTo>
                  <a:lnTo>
                    <a:pt x="850053" y="1212427"/>
                  </a:lnTo>
                  <a:lnTo>
                    <a:pt x="846666" y="1195494"/>
                  </a:lnTo>
                  <a:lnTo>
                    <a:pt x="846666" y="1171787"/>
                  </a:lnTo>
                  <a:lnTo>
                    <a:pt x="846666" y="1144694"/>
                  </a:lnTo>
                  <a:lnTo>
                    <a:pt x="829733" y="1104054"/>
                  </a:lnTo>
                  <a:lnTo>
                    <a:pt x="812800" y="1083734"/>
                  </a:lnTo>
                  <a:lnTo>
                    <a:pt x="806026" y="1073574"/>
                  </a:lnTo>
                  <a:lnTo>
                    <a:pt x="802640" y="1060027"/>
                  </a:lnTo>
                  <a:lnTo>
                    <a:pt x="802640" y="1043094"/>
                  </a:lnTo>
                  <a:lnTo>
                    <a:pt x="802640" y="1022774"/>
                  </a:lnTo>
                  <a:lnTo>
                    <a:pt x="802640" y="999067"/>
                  </a:lnTo>
                  <a:lnTo>
                    <a:pt x="802640" y="978747"/>
                  </a:lnTo>
                  <a:lnTo>
                    <a:pt x="809413" y="961814"/>
                  </a:lnTo>
                  <a:lnTo>
                    <a:pt x="846666" y="927947"/>
                  </a:lnTo>
                  <a:lnTo>
                    <a:pt x="883920" y="907627"/>
                  </a:lnTo>
                  <a:lnTo>
                    <a:pt x="924560" y="907627"/>
                  </a:lnTo>
                  <a:lnTo>
                    <a:pt x="968586" y="907627"/>
                  </a:lnTo>
                  <a:lnTo>
                    <a:pt x="992293" y="927947"/>
                  </a:lnTo>
                  <a:lnTo>
                    <a:pt x="1012613" y="934720"/>
                  </a:lnTo>
                  <a:lnTo>
                    <a:pt x="1046480" y="917787"/>
                  </a:lnTo>
                  <a:lnTo>
                    <a:pt x="1090506" y="927947"/>
                  </a:lnTo>
                  <a:lnTo>
                    <a:pt x="1117600" y="951654"/>
                  </a:lnTo>
                  <a:lnTo>
                    <a:pt x="1141306" y="975360"/>
                  </a:lnTo>
                  <a:lnTo>
                    <a:pt x="1175173" y="975360"/>
                  </a:lnTo>
                  <a:lnTo>
                    <a:pt x="1215813" y="975360"/>
                  </a:lnTo>
                  <a:lnTo>
                    <a:pt x="1256453" y="975360"/>
                  </a:lnTo>
                  <a:lnTo>
                    <a:pt x="1310640" y="988907"/>
                  </a:lnTo>
                  <a:lnTo>
                    <a:pt x="1378373" y="961814"/>
                  </a:lnTo>
                  <a:lnTo>
                    <a:pt x="1422400" y="927947"/>
                  </a:lnTo>
                  <a:lnTo>
                    <a:pt x="1435946" y="866987"/>
                  </a:lnTo>
                  <a:lnTo>
                    <a:pt x="1442720" y="765387"/>
                  </a:lnTo>
                  <a:lnTo>
                    <a:pt x="1432560" y="711200"/>
                  </a:lnTo>
                  <a:lnTo>
                    <a:pt x="1429173" y="670560"/>
                  </a:lnTo>
                  <a:lnTo>
                    <a:pt x="1412240" y="643467"/>
                  </a:lnTo>
                  <a:lnTo>
                    <a:pt x="1398693" y="623147"/>
                  </a:lnTo>
                  <a:lnTo>
                    <a:pt x="1391920" y="585894"/>
                  </a:lnTo>
                  <a:lnTo>
                    <a:pt x="1378373" y="568960"/>
                  </a:lnTo>
                  <a:lnTo>
                    <a:pt x="1358053" y="555414"/>
                  </a:lnTo>
                  <a:lnTo>
                    <a:pt x="1337733" y="528320"/>
                  </a:lnTo>
                  <a:lnTo>
                    <a:pt x="1314026" y="508000"/>
                  </a:lnTo>
                  <a:lnTo>
                    <a:pt x="1303866" y="491067"/>
                  </a:lnTo>
                  <a:lnTo>
                    <a:pt x="1300480" y="467360"/>
                  </a:lnTo>
                  <a:lnTo>
                    <a:pt x="1263226" y="470747"/>
                  </a:lnTo>
                  <a:lnTo>
                    <a:pt x="1242906" y="463974"/>
                  </a:lnTo>
                  <a:lnTo>
                    <a:pt x="1215813" y="453814"/>
                  </a:lnTo>
                  <a:lnTo>
                    <a:pt x="1185333" y="399627"/>
                  </a:lnTo>
                  <a:lnTo>
                    <a:pt x="1178560" y="392854"/>
                  </a:lnTo>
                  <a:lnTo>
                    <a:pt x="1171786" y="392854"/>
                  </a:lnTo>
                  <a:lnTo>
                    <a:pt x="1154853" y="403014"/>
                  </a:lnTo>
                  <a:lnTo>
                    <a:pt x="1141306" y="409787"/>
                  </a:lnTo>
                  <a:lnTo>
                    <a:pt x="1124373" y="419947"/>
                  </a:lnTo>
                  <a:lnTo>
                    <a:pt x="1110826" y="430107"/>
                  </a:lnTo>
                  <a:lnTo>
                    <a:pt x="1110826" y="430107"/>
                  </a:lnTo>
                  <a:lnTo>
                    <a:pt x="1073573" y="430107"/>
                  </a:lnTo>
                  <a:lnTo>
                    <a:pt x="1063413" y="430107"/>
                  </a:lnTo>
                  <a:lnTo>
                    <a:pt x="1046480" y="413174"/>
                  </a:lnTo>
                  <a:lnTo>
                    <a:pt x="1039706" y="409787"/>
                  </a:lnTo>
                  <a:lnTo>
                    <a:pt x="1012613" y="409787"/>
                  </a:lnTo>
                  <a:lnTo>
                    <a:pt x="999066" y="406400"/>
                  </a:lnTo>
                  <a:lnTo>
                    <a:pt x="961813" y="331894"/>
                  </a:lnTo>
                  <a:lnTo>
                    <a:pt x="941493" y="308187"/>
                  </a:lnTo>
                  <a:lnTo>
                    <a:pt x="883920" y="277707"/>
                  </a:lnTo>
                  <a:lnTo>
                    <a:pt x="853440" y="240454"/>
                  </a:lnTo>
                  <a:lnTo>
                    <a:pt x="843280" y="233680"/>
                  </a:lnTo>
                  <a:lnTo>
                    <a:pt x="839893" y="220134"/>
                  </a:lnTo>
                  <a:lnTo>
                    <a:pt x="836506" y="196427"/>
                  </a:lnTo>
                  <a:lnTo>
                    <a:pt x="846666" y="172720"/>
                  </a:lnTo>
                  <a:lnTo>
                    <a:pt x="846666" y="162560"/>
                  </a:lnTo>
                  <a:lnTo>
                    <a:pt x="846666" y="152400"/>
                  </a:lnTo>
                  <a:lnTo>
                    <a:pt x="843280" y="135467"/>
                  </a:lnTo>
                  <a:lnTo>
                    <a:pt x="839893" y="121920"/>
                  </a:lnTo>
                  <a:lnTo>
                    <a:pt x="839893" y="104987"/>
                  </a:lnTo>
                  <a:lnTo>
                    <a:pt x="833120" y="94827"/>
                  </a:lnTo>
                  <a:lnTo>
                    <a:pt x="829733" y="91440"/>
                  </a:lnTo>
                  <a:lnTo>
                    <a:pt x="812800" y="94827"/>
                  </a:lnTo>
                  <a:lnTo>
                    <a:pt x="792480" y="94827"/>
                  </a:lnTo>
                  <a:lnTo>
                    <a:pt x="762000" y="88054"/>
                  </a:lnTo>
                  <a:lnTo>
                    <a:pt x="758613" y="91440"/>
                  </a:lnTo>
                  <a:lnTo>
                    <a:pt x="741680" y="84667"/>
                  </a:lnTo>
                  <a:lnTo>
                    <a:pt x="717973" y="57574"/>
                  </a:lnTo>
                  <a:lnTo>
                    <a:pt x="697653" y="47414"/>
                  </a:lnTo>
                  <a:lnTo>
                    <a:pt x="684106" y="27094"/>
                  </a:lnTo>
                  <a:lnTo>
                    <a:pt x="663786" y="3387"/>
                  </a:lnTo>
                  <a:lnTo>
                    <a:pt x="657013" y="3387"/>
                  </a:lnTo>
                  <a:lnTo>
                    <a:pt x="629920" y="3387"/>
                  </a:lnTo>
                  <a:lnTo>
                    <a:pt x="589280" y="0"/>
                  </a:lnTo>
                  <a:lnTo>
                    <a:pt x="589280" y="13547"/>
                  </a:lnTo>
                  <a:lnTo>
                    <a:pt x="589280" y="37254"/>
                  </a:lnTo>
                  <a:lnTo>
                    <a:pt x="589280" y="57574"/>
                  </a:lnTo>
                  <a:lnTo>
                    <a:pt x="589280" y="84667"/>
                  </a:lnTo>
                  <a:lnTo>
                    <a:pt x="572346" y="108374"/>
                  </a:lnTo>
                  <a:lnTo>
                    <a:pt x="572346" y="108374"/>
                  </a:lnTo>
                  <a:lnTo>
                    <a:pt x="565573" y="135467"/>
                  </a:lnTo>
                  <a:lnTo>
                    <a:pt x="572346" y="142240"/>
                  </a:lnTo>
                  <a:lnTo>
                    <a:pt x="579120" y="145627"/>
                  </a:lnTo>
                  <a:lnTo>
                    <a:pt x="572346" y="169334"/>
                  </a:lnTo>
                  <a:lnTo>
                    <a:pt x="579120" y="193040"/>
                  </a:lnTo>
                  <a:lnTo>
                    <a:pt x="582506" y="223520"/>
                  </a:lnTo>
                  <a:lnTo>
                    <a:pt x="582506" y="250614"/>
                  </a:lnTo>
                  <a:lnTo>
                    <a:pt x="579120" y="274320"/>
                  </a:lnTo>
                  <a:lnTo>
                    <a:pt x="572346" y="298027"/>
                  </a:lnTo>
                  <a:lnTo>
                    <a:pt x="552026" y="331894"/>
                  </a:lnTo>
                  <a:lnTo>
                    <a:pt x="541866" y="335280"/>
                  </a:lnTo>
                  <a:lnTo>
                    <a:pt x="514773" y="399627"/>
                  </a:lnTo>
                  <a:lnTo>
                    <a:pt x="501226" y="430107"/>
                  </a:lnTo>
                  <a:lnTo>
                    <a:pt x="440266" y="436880"/>
                  </a:lnTo>
                  <a:lnTo>
                    <a:pt x="426720" y="436880"/>
                  </a:lnTo>
                  <a:lnTo>
                    <a:pt x="392853" y="386080"/>
                  </a:lnTo>
                  <a:lnTo>
                    <a:pt x="379306" y="372534"/>
                  </a:lnTo>
                  <a:lnTo>
                    <a:pt x="365760" y="362374"/>
                  </a:lnTo>
                  <a:lnTo>
                    <a:pt x="365760" y="338667"/>
                  </a:lnTo>
                  <a:lnTo>
                    <a:pt x="362373" y="325120"/>
                  </a:lnTo>
                  <a:lnTo>
                    <a:pt x="352213" y="321734"/>
                  </a:lnTo>
                  <a:lnTo>
                    <a:pt x="358986" y="308187"/>
                  </a:lnTo>
                  <a:lnTo>
                    <a:pt x="352213" y="298027"/>
                  </a:lnTo>
                  <a:lnTo>
                    <a:pt x="342053" y="277707"/>
                  </a:lnTo>
                  <a:lnTo>
                    <a:pt x="318346" y="257387"/>
                  </a:lnTo>
                  <a:lnTo>
                    <a:pt x="311573" y="250614"/>
                  </a:lnTo>
                  <a:lnTo>
                    <a:pt x="308186" y="250614"/>
                  </a:lnTo>
                  <a:lnTo>
                    <a:pt x="301413" y="250614"/>
                  </a:lnTo>
                  <a:lnTo>
                    <a:pt x="294640" y="254000"/>
                  </a:lnTo>
                  <a:lnTo>
                    <a:pt x="291253" y="257387"/>
                  </a:lnTo>
                  <a:lnTo>
                    <a:pt x="247226" y="264160"/>
                  </a:lnTo>
                  <a:lnTo>
                    <a:pt x="193040" y="264160"/>
                  </a:lnTo>
                  <a:lnTo>
                    <a:pt x="176106" y="260774"/>
                  </a:lnTo>
                  <a:lnTo>
                    <a:pt x="121920" y="230294"/>
                  </a:lnTo>
                  <a:lnTo>
                    <a:pt x="108373" y="230294"/>
                  </a:lnTo>
                  <a:lnTo>
                    <a:pt x="91440" y="226907"/>
                  </a:lnTo>
                  <a:lnTo>
                    <a:pt x="54186" y="237067"/>
                  </a:lnTo>
                  <a:lnTo>
                    <a:pt x="54186" y="237067"/>
                  </a:lnTo>
                  <a:lnTo>
                    <a:pt x="20320" y="284480"/>
                  </a:lnTo>
                  <a:lnTo>
                    <a:pt x="16933" y="321734"/>
                  </a:lnTo>
                  <a:lnTo>
                    <a:pt x="6773" y="328507"/>
                  </a:lnTo>
                  <a:lnTo>
                    <a:pt x="30480" y="328507"/>
                  </a:lnTo>
                  <a:lnTo>
                    <a:pt x="44026" y="331894"/>
                  </a:lnTo>
                  <a:lnTo>
                    <a:pt x="67733" y="345440"/>
                  </a:lnTo>
                  <a:lnTo>
                    <a:pt x="77893" y="369147"/>
                  </a:lnTo>
                  <a:lnTo>
                    <a:pt x="77893" y="389467"/>
                  </a:lnTo>
                  <a:lnTo>
                    <a:pt x="67733" y="419947"/>
                  </a:lnTo>
                  <a:lnTo>
                    <a:pt x="64346" y="460587"/>
                  </a:lnTo>
                  <a:lnTo>
                    <a:pt x="54186" y="470747"/>
                  </a:lnTo>
                  <a:lnTo>
                    <a:pt x="50800" y="487680"/>
                  </a:lnTo>
                  <a:lnTo>
                    <a:pt x="33866" y="504614"/>
                  </a:lnTo>
                  <a:lnTo>
                    <a:pt x="13546" y="518160"/>
                  </a:lnTo>
                  <a:lnTo>
                    <a:pt x="0" y="538480"/>
                  </a:lnTo>
                  <a:lnTo>
                    <a:pt x="6773" y="565574"/>
                  </a:lnTo>
                  <a:lnTo>
                    <a:pt x="6773" y="579120"/>
                  </a:lnTo>
                  <a:lnTo>
                    <a:pt x="13546" y="596054"/>
                  </a:lnTo>
                  <a:lnTo>
                    <a:pt x="23706" y="616374"/>
                  </a:lnTo>
                  <a:lnTo>
                    <a:pt x="23706" y="629920"/>
                  </a:lnTo>
                  <a:lnTo>
                    <a:pt x="13546" y="70104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Freeform 30"/>
            <p:cNvSpPr/>
            <p:nvPr/>
          </p:nvSpPr>
          <p:spPr>
            <a:xfrm>
              <a:off x="2951888" y="3234597"/>
              <a:ext cx="938107" cy="1652694"/>
            </a:xfrm>
            <a:custGeom>
              <a:avLst/>
              <a:gdLst>
                <a:gd name="connsiteX0" fmla="*/ 77894 w 938107"/>
                <a:gd name="connsiteY0" fmla="*/ 1148080 h 1652694"/>
                <a:gd name="connsiteX1" fmla="*/ 77894 w 938107"/>
                <a:gd name="connsiteY1" fmla="*/ 1148080 h 1652694"/>
                <a:gd name="connsiteX2" fmla="*/ 111760 w 938107"/>
                <a:gd name="connsiteY2" fmla="*/ 1181947 h 1652694"/>
                <a:gd name="connsiteX3" fmla="*/ 121920 w 938107"/>
                <a:gd name="connsiteY3" fmla="*/ 1185334 h 1652694"/>
                <a:gd name="connsiteX4" fmla="*/ 138854 w 938107"/>
                <a:gd name="connsiteY4" fmla="*/ 1181947 h 1652694"/>
                <a:gd name="connsiteX5" fmla="*/ 162560 w 938107"/>
                <a:gd name="connsiteY5" fmla="*/ 1209040 h 1652694"/>
                <a:gd name="connsiteX6" fmla="*/ 186267 w 938107"/>
                <a:gd name="connsiteY6" fmla="*/ 1232747 h 1652694"/>
                <a:gd name="connsiteX7" fmla="*/ 213360 w 938107"/>
                <a:gd name="connsiteY7" fmla="*/ 1270000 h 1652694"/>
                <a:gd name="connsiteX8" fmla="*/ 237067 w 938107"/>
                <a:gd name="connsiteY8" fmla="*/ 1307254 h 1652694"/>
                <a:gd name="connsiteX9" fmla="*/ 281094 w 938107"/>
                <a:gd name="connsiteY9" fmla="*/ 1334347 h 1652694"/>
                <a:gd name="connsiteX10" fmla="*/ 311574 w 938107"/>
                <a:gd name="connsiteY10" fmla="*/ 1368214 h 1652694"/>
                <a:gd name="connsiteX11" fmla="*/ 342054 w 938107"/>
                <a:gd name="connsiteY11" fmla="*/ 1408854 h 1652694"/>
                <a:gd name="connsiteX12" fmla="*/ 338667 w 938107"/>
                <a:gd name="connsiteY12" fmla="*/ 1473200 h 1652694"/>
                <a:gd name="connsiteX13" fmla="*/ 331894 w 938107"/>
                <a:gd name="connsiteY13" fmla="*/ 1540934 h 1652694"/>
                <a:gd name="connsiteX14" fmla="*/ 352214 w 938107"/>
                <a:gd name="connsiteY14" fmla="*/ 1584960 h 1652694"/>
                <a:gd name="connsiteX15" fmla="*/ 386080 w 938107"/>
                <a:gd name="connsiteY15" fmla="*/ 1605280 h 1652694"/>
                <a:gd name="connsiteX16" fmla="*/ 413174 w 938107"/>
                <a:gd name="connsiteY16" fmla="*/ 1608667 h 1652694"/>
                <a:gd name="connsiteX17" fmla="*/ 426720 w 938107"/>
                <a:gd name="connsiteY17" fmla="*/ 1608667 h 1652694"/>
                <a:gd name="connsiteX18" fmla="*/ 457200 w 938107"/>
                <a:gd name="connsiteY18" fmla="*/ 1628987 h 1652694"/>
                <a:gd name="connsiteX19" fmla="*/ 494454 w 938107"/>
                <a:gd name="connsiteY19" fmla="*/ 1628987 h 1652694"/>
                <a:gd name="connsiteX20" fmla="*/ 521547 w 938107"/>
                <a:gd name="connsiteY20" fmla="*/ 1642534 h 1652694"/>
                <a:gd name="connsiteX21" fmla="*/ 565574 w 938107"/>
                <a:gd name="connsiteY21" fmla="*/ 1649307 h 1652694"/>
                <a:gd name="connsiteX22" fmla="*/ 623147 w 938107"/>
                <a:gd name="connsiteY22" fmla="*/ 1649307 h 1652694"/>
                <a:gd name="connsiteX23" fmla="*/ 684107 w 938107"/>
                <a:gd name="connsiteY23" fmla="*/ 1652694 h 1652694"/>
                <a:gd name="connsiteX24" fmla="*/ 721360 w 938107"/>
                <a:gd name="connsiteY24" fmla="*/ 1642534 h 1652694"/>
                <a:gd name="connsiteX25" fmla="*/ 751840 w 938107"/>
                <a:gd name="connsiteY25" fmla="*/ 1591734 h 1652694"/>
                <a:gd name="connsiteX26" fmla="*/ 755227 w 938107"/>
                <a:gd name="connsiteY26" fmla="*/ 1571414 h 1652694"/>
                <a:gd name="connsiteX27" fmla="*/ 785707 w 938107"/>
                <a:gd name="connsiteY27" fmla="*/ 1547707 h 1652694"/>
                <a:gd name="connsiteX28" fmla="*/ 802640 w 938107"/>
                <a:gd name="connsiteY28" fmla="*/ 1524000 h 1652694"/>
                <a:gd name="connsiteX29" fmla="*/ 802640 w 938107"/>
                <a:gd name="connsiteY29" fmla="*/ 1496907 h 1652694"/>
                <a:gd name="connsiteX30" fmla="*/ 789094 w 938107"/>
                <a:gd name="connsiteY30" fmla="*/ 1476587 h 1652694"/>
                <a:gd name="connsiteX31" fmla="*/ 775547 w 938107"/>
                <a:gd name="connsiteY31" fmla="*/ 1466427 h 1652694"/>
                <a:gd name="connsiteX32" fmla="*/ 728134 w 938107"/>
                <a:gd name="connsiteY32" fmla="*/ 1463040 h 1652694"/>
                <a:gd name="connsiteX33" fmla="*/ 677334 w 938107"/>
                <a:gd name="connsiteY33" fmla="*/ 1459654 h 1652694"/>
                <a:gd name="connsiteX34" fmla="*/ 660400 w 938107"/>
                <a:gd name="connsiteY34" fmla="*/ 1469814 h 1652694"/>
                <a:gd name="connsiteX35" fmla="*/ 606214 w 938107"/>
                <a:gd name="connsiteY35" fmla="*/ 1449494 h 1652694"/>
                <a:gd name="connsiteX36" fmla="*/ 602827 w 938107"/>
                <a:gd name="connsiteY36" fmla="*/ 1415627 h 1652694"/>
                <a:gd name="connsiteX37" fmla="*/ 592667 w 938107"/>
                <a:gd name="connsiteY37" fmla="*/ 1378374 h 1652694"/>
                <a:gd name="connsiteX38" fmla="*/ 592667 w 938107"/>
                <a:gd name="connsiteY38" fmla="*/ 1347894 h 1652694"/>
                <a:gd name="connsiteX39" fmla="*/ 596054 w 938107"/>
                <a:gd name="connsiteY39" fmla="*/ 1324187 h 1652694"/>
                <a:gd name="connsiteX40" fmla="*/ 609600 w 938107"/>
                <a:gd name="connsiteY40" fmla="*/ 1293707 h 1652694"/>
                <a:gd name="connsiteX41" fmla="*/ 663787 w 938107"/>
                <a:gd name="connsiteY41" fmla="*/ 1293707 h 1652694"/>
                <a:gd name="connsiteX42" fmla="*/ 717974 w 938107"/>
                <a:gd name="connsiteY42" fmla="*/ 1293707 h 1652694"/>
                <a:gd name="connsiteX43" fmla="*/ 765387 w 938107"/>
                <a:gd name="connsiteY43" fmla="*/ 1283547 h 1652694"/>
                <a:gd name="connsiteX44" fmla="*/ 778934 w 938107"/>
                <a:gd name="connsiteY44" fmla="*/ 1242907 h 1652694"/>
                <a:gd name="connsiteX45" fmla="*/ 802640 w 938107"/>
                <a:gd name="connsiteY45" fmla="*/ 1225974 h 1652694"/>
                <a:gd name="connsiteX46" fmla="*/ 806027 w 938107"/>
                <a:gd name="connsiteY46" fmla="*/ 1178560 h 1652694"/>
                <a:gd name="connsiteX47" fmla="*/ 806027 w 938107"/>
                <a:gd name="connsiteY47" fmla="*/ 1158240 h 1652694"/>
                <a:gd name="connsiteX48" fmla="*/ 806027 w 938107"/>
                <a:gd name="connsiteY48" fmla="*/ 1127760 h 1652694"/>
                <a:gd name="connsiteX49" fmla="*/ 795867 w 938107"/>
                <a:gd name="connsiteY49" fmla="*/ 1104054 h 1652694"/>
                <a:gd name="connsiteX50" fmla="*/ 826347 w 938107"/>
                <a:gd name="connsiteY50" fmla="*/ 1066800 h 1652694"/>
                <a:gd name="connsiteX51" fmla="*/ 863600 w 938107"/>
                <a:gd name="connsiteY51" fmla="*/ 1046480 h 1652694"/>
                <a:gd name="connsiteX52" fmla="*/ 887307 w 938107"/>
                <a:gd name="connsiteY52" fmla="*/ 1012614 h 1652694"/>
                <a:gd name="connsiteX53" fmla="*/ 914400 w 938107"/>
                <a:gd name="connsiteY53" fmla="*/ 992294 h 1652694"/>
                <a:gd name="connsiteX54" fmla="*/ 934720 w 938107"/>
                <a:gd name="connsiteY54" fmla="*/ 961814 h 1652694"/>
                <a:gd name="connsiteX55" fmla="*/ 938107 w 938107"/>
                <a:gd name="connsiteY55" fmla="*/ 924560 h 1652694"/>
                <a:gd name="connsiteX56" fmla="*/ 900854 w 938107"/>
                <a:gd name="connsiteY56" fmla="*/ 897467 h 1652694"/>
                <a:gd name="connsiteX57" fmla="*/ 880534 w 938107"/>
                <a:gd name="connsiteY57" fmla="*/ 880534 h 1652694"/>
                <a:gd name="connsiteX58" fmla="*/ 856827 w 938107"/>
                <a:gd name="connsiteY58" fmla="*/ 860214 h 1652694"/>
                <a:gd name="connsiteX59" fmla="*/ 853440 w 938107"/>
                <a:gd name="connsiteY59" fmla="*/ 826347 h 1652694"/>
                <a:gd name="connsiteX60" fmla="*/ 839894 w 938107"/>
                <a:gd name="connsiteY60" fmla="*/ 802640 h 1652694"/>
                <a:gd name="connsiteX61" fmla="*/ 839894 w 938107"/>
                <a:gd name="connsiteY61" fmla="*/ 758614 h 1652694"/>
                <a:gd name="connsiteX62" fmla="*/ 860214 w 938107"/>
                <a:gd name="connsiteY62" fmla="*/ 731520 h 1652694"/>
                <a:gd name="connsiteX63" fmla="*/ 870374 w 938107"/>
                <a:gd name="connsiteY63" fmla="*/ 687494 h 1652694"/>
                <a:gd name="connsiteX64" fmla="*/ 897467 w 938107"/>
                <a:gd name="connsiteY64" fmla="*/ 663787 h 1652694"/>
                <a:gd name="connsiteX65" fmla="*/ 907627 w 938107"/>
                <a:gd name="connsiteY65" fmla="*/ 619760 h 1652694"/>
                <a:gd name="connsiteX66" fmla="*/ 907627 w 938107"/>
                <a:gd name="connsiteY66" fmla="*/ 596054 h 1652694"/>
                <a:gd name="connsiteX67" fmla="*/ 856827 w 938107"/>
                <a:gd name="connsiteY67" fmla="*/ 552027 h 1652694"/>
                <a:gd name="connsiteX68" fmla="*/ 839894 w 938107"/>
                <a:gd name="connsiteY68" fmla="*/ 548640 h 1652694"/>
                <a:gd name="connsiteX69" fmla="*/ 812800 w 938107"/>
                <a:gd name="connsiteY69" fmla="*/ 552027 h 1652694"/>
                <a:gd name="connsiteX70" fmla="*/ 792480 w 938107"/>
                <a:gd name="connsiteY70" fmla="*/ 552027 h 1652694"/>
                <a:gd name="connsiteX71" fmla="*/ 772160 w 938107"/>
                <a:gd name="connsiteY71" fmla="*/ 552027 h 1652694"/>
                <a:gd name="connsiteX72" fmla="*/ 762000 w 938107"/>
                <a:gd name="connsiteY72" fmla="*/ 548640 h 1652694"/>
                <a:gd name="connsiteX73" fmla="*/ 738294 w 938107"/>
                <a:gd name="connsiteY73" fmla="*/ 548640 h 1652694"/>
                <a:gd name="connsiteX74" fmla="*/ 724747 w 938107"/>
                <a:gd name="connsiteY74" fmla="*/ 548640 h 1652694"/>
                <a:gd name="connsiteX75" fmla="*/ 704427 w 938107"/>
                <a:gd name="connsiteY75" fmla="*/ 541867 h 1652694"/>
                <a:gd name="connsiteX76" fmla="*/ 704427 w 938107"/>
                <a:gd name="connsiteY76" fmla="*/ 535094 h 1652694"/>
                <a:gd name="connsiteX77" fmla="*/ 701040 w 938107"/>
                <a:gd name="connsiteY77" fmla="*/ 524934 h 1652694"/>
                <a:gd name="connsiteX78" fmla="*/ 694267 w 938107"/>
                <a:gd name="connsiteY78" fmla="*/ 501227 h 1652694"/>
                <a:gd name="connsiteX79" fmla="*/ 687494 w 938107"/>
                <a:gd name="connsiteY79" fmla="*/ 474134 h 1652694"/>
                <a:gd name="connsiteX80" fmla="*/ 677334 w 938107"/>
                <a:gd name="connsiteY80" fmla="*/ 433494 h 1652694"/>
                <a:gd name="connsiteX81" fmla="*/ 667174 w 938107"/>
                <a:gd name="connsiteY81" fmla="*/ 409787 h 1652694"/>
                <a:gd name="connsiteX82" fmla="*/ 653627 w 938107"/>
                <a:gd name="connsiteY82" fmla="*/ 389467 h 1652694"/>
                <a:gd name="connsiteX83" fmla="*/ 640080 w 938107"/>
                <a:gd name="connsiteY83" fmla="*/ 375920 h 1652694"/>
                <a:gd name="connsiteX84" fmla="*/ 629920 w 938107"/>
                <a:gd name="connsiteY84" fmla="*/ 362374 h 1652694"/>
                <a:gd name="connsiteX85" fmla="*/ 592667 w 938107"/>
                <a:gd name="connsiteY85" fmla="*/ 348827 h 1652694"/>
                <a:gd name="connsiteX86" fmla="*/ 579120 w 938107"/>
                <a:gd name="connsiteY86" fmla="*/ 345440 h 1652694"/>
                <a:gd name="connsiteX87" fmla="*/ 558800 w 938107"/>
                <a:gd name="connsiteY87" fmla="*/ 342054 h 1652694"/>
                <a:gd name="connsiteX88" fmla="*/ 541867 w 938107"/>
                <a:gd name="connsiteY88" fmla="*/ 342054 h 1652694"/>
                <a:gd name="connsiteX89" fmla="*/ 521547 w 938107"/>
                <a:gd name="connsiteY89" fmla="*/ 342054 h 1652694"/>
                <a:gd name="connsiteX90" fmla="*/ 501227 w 938107"/>
                <a:gd name="connsiteY90" fmla="*/ 342054 h 1652694"/>
                <a:gd name="connsiteX91" fmla="*/ 491067 w 938107"/>
                <a:gd name="connsiteY91" fmla="*/ 338667 h 1652694"/>
                <a:gd name="connsiteX92" fmla="*/ 480907 w 938107"/>
                <a:gd name="connsiteY92" fmla="*/ 335280 h 1652694"/>
                <a:gd name="connsiteX93" fmla="*/ 453814 w 938107"/>
                <a:gd name="connsiteY93" fmla="*/ 304800 h 1652694"/>
                <a:gd name="connsiteX94" fmla="*/ 447040 w 938107"/>
                <a:gd name="connsiteY94" fmla="*/ 287867 h 1652694"/>
                <a:gd name="connsiteX95" fmla="*/ 430107 w 938107"/>
                <a:gd name="connsiteY95" fmla="*/ 277707 h 1652694"/>
                <a:gd name="connsiteX96" fmla="*/ 423334 w 938107"/>
                <a:gd name="connsiteY96" fmla="*/ 267547 h 1652694"/>
                <a:gd name="connsiteX97" fmla="*/ 423334 w 938107"/>
                <a:gd name="connsiteY97" fmla="*/ 247227 h 1652694"/>
                <a:gd name="connsiteX98" fmla="*/ 423334 w 938107"/>
                <a:gd name="connsiteY98" fmla="*/ 233680 h 1652694"/>
                <a:gd name="connsiteX99" fmla="*/ 416560 w 938107"/>
                <a:gd name="connsiteY99" fmla="*/ 213360 h 1652694"/>
                <a:gd name="connsiteX100" fmla="*/ 416560 w 938107"/>
                <a:gd name="connsiteY100" fmla="*/ 203200 h 1652694"/>
                <a:gd name="connsiteX101" fmla="*/ 430107 w 938107"/>
                <a:gd name="connsiteY101" fmla="*/ 186267 h 1652694"/>
                <a:gd name="connsiteX102" fmla="*/ 440267 w 938107"/>
                <a:gd name="connsiteY102" fmla="*/ 159174 h 1652694"/>
                <a:gd name="connsiteX103" fmla="*/ 440267 w 938107"/>
                <a:gd name="connsiteY103" fmla="*/ 142240 h 1652694"/>
                <a:gd name="connsiteX104" fmla="*/ 443654 w 938107"/>
                <a:gd name="connsiteY104" fmla="*/ 128694 h 1652694"/>
                <a:gd name="connsiteX105" fmla="*/ 477520 w 938107"/>
                <a:gd name="connsiteY105" fmla="*/ 84667 h 1652694"/>
                <a:gd name="connsiteX106" fmla="*/ 477520 w 938107"/>
                <a:gd name="connsiteY106" fmla="*/ 64347 h 1652694"/>
                <a:gd name="connsiteX107" fmla="*/ 480907 w 938107"/>
                <a:gd name="connsiteY107" fmla="*/ 40640 h 1652694"/>
                <a:gd name="connsiteX108" fmla="*/ 477520 w 938107"/>
                <a:gd name="connsiteY108" fmla="*/ 30480 h 1652694"/>
                <a:gd name="connsiteX109" fmla="*/ 463974 w 938107"/>
                <a:gd name="connsiteY109" fmla="*/ 30480 h 1652694"/>
                <a:gd name="connsiteX110" fmla="*/ 450427 w 938107"/>
                <a:gd name="connsiteY110" fmla="*/ 27094 h 1652694"/>
                <a:gd name="connsiteX111" fmla="*/ 413174 w 938107"/>
                <a:gd name="connsiteY111" fmla="*/ 0 h 1652694"/>
                <a:gd name="connsiteX112" fmla="*/ 409787 w 938107"/>
                <a:gd name="connsiteY112" fmla="*/ 0 h 1652694"/>
                <a:gd name="connsiteX113" fmla="*/ 399627 w 938107"/>
                <a:gd name="connsiteY113" fmla="*/ 6774 h 1652694"/>
                <a:gd name="connsiteX114" fmla="*/ 396240 w 938107"/>
                <a:gd name="connsiteY114" fmla="*/ 10160 h 1652694"/>
                <a:gd name="connsiteX115" fmla="*/ 386080 w 938107"/>
                <a:gd name="connsiteY115" fmla="*/ 30480 h 1652694"/>
                <a:gd name="connsiteX116" fmla="*/ 392854 w 938107"/>
                <a:gd name="connsiteY116" fmla="*/ 37254 h 1652694"/>
                <a:gd name="connsiteX117" fmla="*/ 403014 w 938107"/>
                <a:gd name="connsiteY117" fmla="*/ 57574 h 1652694"/>
                <a:gd name="connsiteX118" fmla="*/ 396240 w 938107"/>
                <a:gd name="connsiteY118" fmla="*/ 74507 h 1652694"/>
                <a:gd name="connsiteX119" fmla="*/ 392854 w 938107"/>
                <a:gd name="connsiteY119" fmla="*/ 84667 h 1652694"/>
                <a:gd name="connsiteX120" fmla="*/ 386080 w 938107"/>
                <a:gd name="connsiteY120" fmla="*/ 98214 h 1652694"/>
                <a:gd name="connsiteX121" fmla="*/ 375920 w 938107"/>
                <a:gd name="connsiteY121" fmla="*/ 115147 h 1652694"/>
                <a:gd name="connsiteX122" fmla="*/ 348827 w 938107"/>
                <a:gd name="connsiteY122" fmla="*/ 135467 h 1652694"/>
                <a:gd name="connsiteX123" fmla="*/ 294640 w 938107"/>
                <a:gd name="connsiteY123" fmla="*/ 162560 h 1652694"/>
                <a:gd name="connsiteX124" fmla="*/ 274320 w 938107"/>
                <a:gd name="connsiteY124" fmla="*/ 165947 h 1652694"/>
                <a:gd name="connsiteX125" fmla="*/ 230294 w 938107"/>
                <a:gd name="connsiteY125" fmla="*/ 165947 h 1652694"/>
                <a:gd name="connsiteX126" fmla="*/ 196427 w 938107"/>
                <a:gd name="connsiteY126" fmla="*/ 149014 h 1652694"/>
                <a:gd name="connsiteX127" fmla="*/ 155787 w 938107"/>
                <a:gd name="connsiteY127" fmla="*/ 172720 h 1652694"/>
                <a:gd name="connsiteX128" fmla="*/ 145627 w 938107"/>
                <a:gd name="connsiteY128" fmla="*/ 182880 h 1652694"/>
                <a:gd name="connsiteX129" fmla="*/ 135467 w 938107"/>
                <a:gd name="connsiteY129" fmla="*/ 203200 h 1652694"/>
                <a:gd name="connsiteX130" fmla="*/ 135467 w 938107"/>
                <a:gd name="connsiteY130" fmla="*/ 220134 h 1652694"/>
                <a:gd name="connsiteX131" fmla="*/ 142240 w 938107"/>
                <a:gd name="connsiteY131" fmla="*/ 247227 h 1652694"/>
                <a:gd name="connsiteX132" fmla="*/ 142240 w 938107"/>
                <a:gd name="connsiteY132" fmla="*/ 264160 h 1652694"/>
                <a:gd name="connsiteX133" fmla="*/ 142240 w 938107"/>
                <a:gd name="connsiteY133" fmla="*/ 270934 h 1652694"/>
                <a:gd name="connsiteX134" fmla="*/ 115147 w 938107"/>
                <a:gd name="connsiteY134" fmla="*/ 298027 h 1652694"/>
                <a:gd name="connsiteX135" fmla="*/ 84667 w 938107"/>
                <a:gd name="connsiteY135" fmla="*/ 325120 h 1652694"/>
                <a:gd name="connsiteX136" fmla="*/ 50800 w 938107"/>
                <a:gd name="connsiteY136" fmla="*/ 355600 h 1652694"/>
                <a:gd name="connsiteX137" fmla="*/ 40640 w 938107"/>
                <a:gd name="connsiteY137" fmla="*/ 375920 h 1652694"/>
                <a:gd name="connsiteX138" fmla="*/ 40640 w 938107"/>
                <a:gd name="connsiteY138" fmla="*/ 396240 h 1652694"/>
                <a:gd name="connsiteX139" fmla="*/ 47414 w 938107"/>
                <a:gd name="connsiteY139" fmla="*/ 416560 h 1652694"/>
                <a:gd name="connsiteX140" fmla="*/ 60960 w 938107"/>
                <a:gd name="connsiteY140" fmla="*/ 436880 h 1652694"/>
                <a:gd name="connsiteX141" fmla="*/ 67734 w 938107"/>
                <a:gd name="connsiteY141" fmla="*/ 484294 h 1652694"/>
                <a:gd name="connsiteX142" fmla="*/ 60960 w 938107"/>
                <a:gd name="connsiteY142" fmla="*/ 518160 h 1652694"/>
                <a:gd name="connsiteX143" fmla="*/ 57574 w 938107"/>
                <a:gd name="connsiteY143" fmla="*/ 548640 h 1652694"/>
                <a:gd name="connsiteX144" fmla="*/ 37254 w 938107"/>
                <a:gd name="connsiteY144" fmla="*/ 592667 h 1652694"/>
                <a:gd name="connsiteX145" fmla="*/ 16934 w 938107"/>
                <a:gd name="connsiteY145" fmla="*/ 609600 h 1652694"/>
                <a:gd name="connsiteX146" fmla="*/ 10160 w 938107"/>
                <a:gd name="connsiteY146" fmla="*/ 629920 h 1652694"/>
                <a:gd name="connsiteX147" fmla="*/ 13547 w 938107"/>
                <a:gd name="connsiteY147" fmla="*/ 646854 h 1652694"/>
                <a:gd name="connsiteX148" fmla="*/ 0 w 938107"/>
                <a:gd name="connsiteY148" fmla="*/ 738294 h 1652694"/>
                <a:gd name="connsiteX149" fmla="*/ 0 w 938107"/>
                <a:gd name="connsiteY149" fmla="*/ 782320 h 1652694"/>
                <a:gd name="connsiteX150" fmla="*/ 10160 w 938107"/>
                <a:gd name="connsiteY150" fmla="*/ 822960 h 1652694"/>
                <a:gd name="connsiteX151" fmla="*/ 23707 w 938107"/>
                <a:gd name="connsiteY151" fmla="*/ 873760 h 1652694"/>
                <a:gd name="connsiteX152" fmla="*/ 57574 w 938107"/>
                <a:gd name="connsiteY152" fmla="*/ 941494 h 1652694"/>
                <a:gd name="connsiteX153" fmla="*/ 74507 w 938107"/>
                <a:gd name="connsiteY153" fmla="*/ 992294 h 1652694"/>
                <a:gd name="connsiteX154" fmla="*/ 74507 w 938107"/>
                <a:gd name="connsiteY154" fmla="*/ 1049867 h 1652694"/>
                <a:gd name="connsiteX155" fmla="*/ 81280 w 938107"/>
                <a:gd name="connsiteY155" fmla="*/ 1083734 h 1652694"/>
                <a:gd name="connsiteX156" fmla="*/ 77894 w 938107"/>
                <a:gd name="connsiteY156" fmla="*/ 1148080 h 165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938107" h="1652694">
                  <a:moveTo>
                    <a:pt x="77894" y="1148080"/>
                  </a:moveTo>
                  <a:lnTo>
                    <a:pt x="77894" y="1148080"/>
                  </a:lnTo>
                  <a:cubicBezTo>
                    <a:pt x="89183" y="1159369"/>
                    <a:pt x="99573" y="1171634"/>
                    <a:pt x="111760" y="1181947"/>
                  </a:cubicBezTo>
                  <a:cubicBezTo>
                    <a:pt x="114485" y="1184253"/>
                    <a:pt x="118350" y="1185334"/>
                    <a:pt x="121920" y="1185334"/>
                  </a:cubicBezTo>
                  <a:cubicBezTo>
                    <a:pt x="127676" y="1185334"/>
                    <a:pt x="138854" y="1181947"/>
                    <a:pt x="138854" y="1181947"/>
                  </a:cubicBezTo>
                  <a:lnTo>
                    <a:pt x="162560" y="1209040"/>
                  </a:lnTo>
                  <a:lnTo>
                    <a:pt x="186267" y="1232747"/>
                  </a:lnTo>
                  <a:lnTo>
                    <a:pt x="213360" y="1270000"/>
                  </a:lnTo>
                  <a:lnTo>
                    <a:pt x="237067" y="1307254"/>
                  </a:lnTo>
                  <a:lnTo>
                    <a:pt x="281094" y="1334347"/>
                  </a:lnTo>
                  <a:lnTo>
                    <a:pt x="311574" y="1368214"/>
                  </a:lnTo>
                  <a:lnTo>
                    <a:pt x="342054" y="1408854"/>
                  </a:lnTo>
                  <a:lnTo>
                    <a:pt x="338667" y="1473200"/>
                  </a:lnTo>
                  <a:lnTo>
                    <a:pt x="331894" y="1540934"/>
                  </a:lnTo>
                  <a:lnTo>
                    <a:pt x="352214" y="1584960"/>
                  </a:lnTo>
                  <a:lnTo>
                    <a:pt x="386080" y="1605280"/>
                  </a:lnTo>
                  <a:lnTo>
                    <a:pt x="413174" y="1608667"/>
                  </a:lnTo>
                  <a:lnTo>
                    <a:pt x="426720" y="1608667"/>
                  </a:lnTo>
                  <a:lnTo>
                    <a:pt x="457200" y="1628987"/>
                  </a:lnTo>
                  <a:lnTo>
                    <a:pt x="494454" y="1628987"/>
                  </a:lnTo>
                  <a:lnTo>
                    <a:pt x="521547" y="1642534"/>
                  </a:lnTo>
                  <a:lnTo>
                    <a:pt x="565574" y="1649307"/>
                  </a:lnTo>
                  <a:lnTo>
                    <a:pt x="623147" y="1649307"/>
                  </a:lnTo>
                  <a:lnTo>
                    <a:pt x="684107" y="1652694"/>
                  </a:lnTo>
                  <a:lnTo>
                    <a:pt x="721360" y="1642534"/>
                  </a:lnTo>
                  <a:lnTo>
                    <a:pt x="751840" y="1591734"/>
                  </a:lnTo>
                  <a:lnTo>
                    <a:pt x="755227" y="1571414"/>
                  </a:lnTo>
                  <a:lnTo>
                    <a:pt x="785707" y="1547707"/>
                  </a:lnTo>
                  <a:lnTo>
                    <a:pt x="802640" y="1524000"/>
                  </a:lnTo>
                  <a:lnTo>
                    <a:pt x="802640" y="1496907"/>
                  </a:lnTo>
                  <a:lnTo>
                    <a:pt x="789094" y="1476587"/>
                  </a:lnTo>
                  <a:lnTo>
                    <a:pt x="775547" y="1466427"/>
                  </a:lnTo>
                  <a:lnTo>
                    <a:pt x="728134" y="1463040"/>
                  </a:lnTo>
                  <a:lnTo>
                    <a:pt x="677334" y="1459654"/>
                  </a:lnTo>
                  <a:lnTo>
                    <a:pt x="660400" y="1469814"/>
                  </a:lnTo>
                  <a:lnTo>
                    <a:pt x="606214" y="1449494"/>
                  </a:lnTo>
                  <a:lnTo>
                    <a:pt x="602827" y="1415627"/>
                  </a:lnTo>
                  <a:lnTo>
                    <a:pt x="592667" y="1378374"/>
                  </a:lnTo>
                  <a:lnTo>
                    <a:pt x="592667" y="1347894"/>
                  </a:lnTo>
                  <a:lnTo>
                    <a:pt x="596054" y="1324187"/>
                  </a:lnTo>
                  <a:lnTo>
                    <a:pt x="609600" y="1293707"/>
                  </a:lnTo>
                  <a:lnTo>
                    <a:pt x="663787" y="1293707"/>
                  </a:lnTo>
                  <a:lnTo>
                    <a:pt x="717974" y="1293707"/>
                  </a:lnTo>
                  <a:lnTo>
                    <a:pt x="765387" y="1283547"/>
                  </a:lnTo>
                  <a:lnTo>
                    <a:pt x="778934" y="1242907"/>
                  </a:lnTo>
                  <a:lnTo>
                    <a:pt x="802640" y="1225974"/>
                  </a:lnTo>
                  <a:lnTo>
                    <a:pt x="806027" y="1178560"/>
                  </a:lnTo>
                  <a:lnTo>
                    <a:pt x="806027" y="1158240"/>
                  </a:lnTo>
                  <a:lnTo>
                    <a:pt x="806027" y="1127760"/>
                  </a:lnTo>
                  <a:lnTo>
                    <a:pt x="795867" y="1104054"/>
                  </a:lnTo>
                  <a:lnTo>
                    <a:pt x="826347" y="1066800"/>
                  </a:lnTo>
                  <a:lnTo>
                    <a:pt x="863600" y="1046480"/>
                  </a:lnTo>
                  <a:lnTo>
                    <a:pt x="887307" y="1012614"/>
                  </a:lnTo>
                  <a:lnTo>
                    <a:pt x="914400" y="992294"/>
                  </a:lnTo>
                  <a:lnTo>
                    <a:pt x="934720" y="961814"/>
                  </a:lnTo>
                  <a:lnTo>
                    <a:pt x="938107" y="924560"/>
                  </a:lnTo>
                  <a:lnTo>
                    <a:pt x="900854" y="897467"/>
                  </a:lnTo>
                  <a:lnTo>
                    <a:pt x="880534" y="880534"/>
                  </a:lnTo>
                  <a:lnTo>
                    <a:pt x="856827" y="860214"/>
                  </a:lnTo>
                  <a:lnTo>
                    <a:pt x="853440" y="826347"/>
                  </a:lnTo>
                  <a:lnTo>
                    <a:pt x="839894" y="802640"/>
                  </a:lnTo>
                  <a:lnTo>
                    <a:pt x="839894" y="758614"/>
                  </a:lnTo>
                  <a:lnTo>
                    <a:pt x="860214" y="731520"/>
                  </a:lnTo>
                  <a:lnTo>
                    <a:pt x="870374" y="687494"/>
                  </a:lnTo>
                  <a:lnTo>
                    <a:pt x="897467" y="663787"/>
                  </a:lnTo>
                  <a:lnTo>
                    <a:pt x="907627" y="619760"/>
                  </a:lnTo>
                  <a:lnTo>
                    <a:pt x="907627" y="596054"/>
                  </a:lnTo>
                  <a:lnTo>
                    <a:pt x="856827" y="552027"/>
                  </a:lnTo>
                  <a:lnTo>
                    <a:pt x="839894" y="548640"/>
                  </a:lnTo>
                  <a:lnTo>
                    <a:pt x="812800" y="552027"/>
                  </a:lnTo>
                  <a:lnTo>
                    <a:pt x="792480" y="552027"/>
                  </a:lnTo>
                  <a:lnTo>
                    <a:pt x="772160" y="552027"/>
                  </a:lnTo>
                  <a:lnTo>
                    <a:pt x="762000" y="548640"/>
                  </a:lnTo>
                  <a:lnTo>
                    <a:pt x="738294" y="548640"/>
                  </a:lnTo>
                  <a:lnTo>
                    <a:pt x="724747" y="548640"/>
                  </a:lnTo>
                  <a:lnTo>
                    <a:pt x="704427" y="541867"/>
                  </a:lnTo>
                  <a:lnTo>
                    <a:pt x="704427" y="535094"/>
                  </a:lnTo>
                  <a:lnTo>
                    <a:pt x="701040" y="524934"/>
                  </a:lnTo>
                  <a:lnTo>
                    <a:pt x="694267" y="501227"/>
                  </a:lnTo>
                  <a:lnTo>
                    <a:pt x="687494" y="474134"/>
                  </a:lnTo>
                  <a:lnTo>
                    <a:pt x="677334" y="433494"/>
                  </a:lnTo>
                  <a:lnTo>
                    <a:pt x="667174" y="409787"/>
                  </a:lnTo>
                  <a:lnTo>
                    <a:pt x="653627" y="389467"/>
                  </a:lnTo>
                  <a:lnTo>
                    <a:pt x="640080" y="375920"/>
                  </a:lnTo>
                  <a:lnTo>
                    <a:pt x="629920" y="362374"/>
                  </a:lnTo>
                  <a:lnTo>
                    <a:pt x="592667" y="348827"/>
                  </a:lnTo>
                  <a:lnTo>
                    <a:pt x="579120" y="345440"/>
                  </a:lnTo>
                  <a:lnTo>
                    <a:pt x="558800" y="342054"/>
                  </a:lnTo>
                  <a:lnTo>
                    <a:pt x="541867" y="342054"/>
                  </a:lnTo>
                  <a:lnTo>
                    <a:pt x="521547" y="342054"/>
                  </a:lnTo>
                  <a:lnTo>
                    <a:pt x="501227" y="342054"/>
                  </a:lnTo>
                  <a:lnTo>
                    <a:pt x="491067" y="338667"/>
                  </a:lnTo>
                  <a:lnTo>
                    <a:pt x="480907" y="335280"/>
                  </a:lnTo>
                  <a:lnTo>
                    <a:pt x="453814" y="304800"/>
                  </a:lnTo>
                  <a:lnTo>
                    <a:pt x="447040" y="287867"/>
                  </a:lnTo>
                  <a:lnTo>
                    <a:pt x="430107" y="277707"/>
                  </a:lnTo>
                  <a:lnTo>
                    <a:pt x="423334" y="267547"/>
                  </a:lnTo>
                  <a:lnTo>
                    <a:pt x="423334" y="247227"/>
                  </a:lnTo>
                  <a:lnTo>
                    <a:pt x="423334" y="233680"/>
                  </a:lnTo>
                  <a:lnTo>
                    <a:pt x="416560" y="213360"/>
                  </a:lnTo>
                  <a:lnTo>
                    <a:pt x="416560" y="203200"/>
                  </a:lnTo>
                  <a:lnTo>
                    <a:pt x="430107" y="186267"/>
                  </a:lnTo>
                  <a:lnTo>
                    <a:pt x="440267" y="159174"/>
                  </a:lnTo>
                  <a:lnTo>
                    <a:pt x="440267" y="142240"/>
                  </a:lnTo>
                  <a:lnTo>
                    <a:pt x="443654" y="128694"/>
                  </a:lnTo>
                  <a:lnTo>
                    <a:pt x="477520" y="84667"/>
                  </a:lnTo>
                  <a:lnTo>
                    <a:pt x="477520" y="64347"/>
                  </a:lnTo>
                  <a:lnTo>
                    <a:pt x="480907" y="40640"/>
                  </a:lnTo>
                  <a:lnTo>
                    <a:pt x="477520" y="30480"/>
                  </a:lnTo>
                  <a:lnTo>
                    <a:pt x="463974" y="30480"/>
                  </a:lnTo>
                  <a:lnTo>
                    <a:pt x="450427" y="27094"/>
                  </a:lnTo>
                  <a:lnTo>
                    <a:pt x="413174" y="0"/>
                  </a:lnTo>
                  <a:lnTo>
                    <a:pt x="409787" y="0"/>
                  </a:lnTo>
                  <a:lnTo>
                    <a:pt x="399627" y="6774"/>
                  </a:lnTo>
                  <a:lnTo>
                    <a:pt x="396240" y="10160"/>
                  </a:lnTo>
                  <a:lnTo>
                    <a:pt x="386080" y="30480"/>
                  </a:lnTo>
                  <a:lnTo>
                    <a:pt x="392854" y="37254"/>
                  </a:lnTo>
                  <a:lnTo>
                    <a:pt x="403014" y="57574"/>
                  </a:lnTo>
                  <a:lnTo>
                    <a:pt x="396240" y="74507"/>
                  </a:lnTo>
                  <a:lnTo>
                    <a:pt x="392854" y="84667"/>
                  </a:lnTo>
                  <a:lnTo>
                    <a:pt x="386080" y="98214"/>
                  </a:lnTo>
                  <a:lnTo>
                    <a:pt x="375920" y="115147"/>
                  </a:lnTo>
                  <a:lnTo>
                    <a:pt x="348827" y="135467"/>
                  </a:lnTo>
                  <a:lnTo>
                    <a:pt x="294640" y="162560"/>
                  </a:lnTo>
                  <a:lnTo>
                    <a:pt x="274320" y="165947"/>
                  </a:lnTo>
                  <a:lnTo>
                    <a:pt x="230294" y="165947"/>
                  </a:lnTo>
                  <a:lnTo>
                    <a:pt x="196427" y="149014"/>
                  </a:lnTo>
                  <a:lnTo>
                    <a:pt x="155787" y="172720"/>
                  </a:lnTo>
                  <a:lnTo>
                    <a:pt x="145627" y="182880"/>
                  </a:lnTo>
                  <a:lnTo>
                    <a:pt x="135467" y="203200"/>
                  </a:lnTo>
                  <a:lnTo>
                    <a:pt x="135467" y="220134"/>
                  </a:lnTo>
                  <a:lnTo>
                    <a:pt x="142240" y="247227"/>
                  </a:lnTo>
                  <a:lnTo>
                    <a:pt x="142240" y="264160"/>
                  </a:lnTo>
                  <a:lnTo>
                    <a:pt x="142240" y="270934"/>
                  </a:lnTo>
                  <a:lnTo>
                    <a:pt x="115147" y="298027"/>
                  </a:lnTo>
                  <a:lnTo>
                    <a:pt x="84667" y="325120"/>
                  </a:lnTo>
                  <a:lnTo>
                    <a:pt x="50800" y="355600"/>
                  </a:lnTo>
                  <a:lnTo>
                    <a:pt x="40640" y="375920"/>
                  </a:lnTo>
                  <a:lnTo>
                    <a:pt x="40640" y="396240"/>
                  </a:lnTo>
                  <a:lnTo>
                    <a:pt x="47414" y="416560"/>
                  </a:lnTo>
                  <a:lnTo>
                    <a:pt x="60960" y="436880"/>
                  </a:lnTo>
                  <a:lnTo>
                    <a:pt x="67734" y="484294"/>
                  </a:lnTo>
                  <a:lnTo>
                    <a:pt x="60960" y="518160"/>
                  </a:lnTo>
                  <a:lnTo>
                    <a:pt x="57574" y="548640"/>
                  </a:lnTo>
                  <a:lnTo>
                    <a:pt x="37254" y="592667"/>
                  </a:lnTo>
                  <a:lnTo>
                    <a:pt x="16934" y="609600"/>
                  </a:lnTo>
                  <a:lnTo>
                    <a:pt x="10160" y="629920"/>
                  </a:lnTo>
                  <a:lnTo>
                    <a:pt x="13547" y="646854"/>
                  </a:lnTo>
                  <a:lnTo>
                    <a:pt x="0" y="738294"/>
                  </a:lnTo>
                  <a:lnTo>
                    <a:pt x="0" y="782320"/>
                  </a:lnTo>
                  <a:lnTo>
                    <a:pt x="10160" y="822960"/>
                  </a:lnTo>
                  <a:lnTo>
                    <a:pt x="23707" y="873760"/>
                  </a:lnTo>
                  <a:lnTo>
                    <a:pt x="57574" y="941494"/>
                  </a:lnTo>
                  <a:lnTo>
                    <a:pt x="74507" y="992294"/>
                  </a:lnTo>
                  <a:lnTo>
                    <a:pt x="74507" y="1049867"/>
                  </a:lnTo>
                  <a:lnTo>
                    <a:pt x="81280" y="1083734"/>
                  </a:lnTo>
                  <a:lnTo>
                    <a:pt x="77894" y="1148080"/>
                  </a:lnTo>
                  <a:close/>
                </a:path>
              </a:pathLst>
            </a:custGeom>
            <a:solidFill>
              <a:srgbClr val="7030A0"/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Freeform 32"/>
            <p:cNvSpPr/>
            <p:nvPr/>
          </p:nvSpPr>
          <p:spPr>
            <a:xfrm>
              <a:off x="3532376" y="3434411"/>
              <a:ext cx="1429174" cy="1500293"/>
            </a:xfrm>
            <a:custGeom>
              <a:avLst/>
              <a:gdLst>
                <a:gd name="connsiteX0" fmla="*/ 155787 w 1429174"/>
                <a:gd name="connsiteY0" fmla="*/ 1405466 h 1500293"/>
                <a:gd name="connsiteX1" fmla="*/ 155787 w 1429174"/>
                <a:gd name="connsiteY1" fmla="*/ 1405466 h 1500293"/>
                <a:gd name="connsiteX2" fmla="*/ 206587 w 1429174"/>
                <a:gd name="connsiteY2" fmla="*/ 1412240 h 1500293"/>
                <a:gd name="connsiteX3" fmla="*/ 243840 w 1429174"/>
                <a:gd name="connsiteY3" fmla="*/ 1442720 h 1500293"/>
                <a:gd name="connsiteX4" fmla="*/ 250614 w 1429174"/>
                <a:gd name="connsiteY4" fmla="*/ 1459653 h 1500293"/>
                <a:gd name="connsiteX5" fmla="*/ 270934 w 1429174"/>
                <a:gd name="connsiteY5" fmla="*/ 1490133 h 1500293"/>
                <a:gd name="connsiteX6" fmla="*/ 284480 w 1429174"/>
                <a:gd name="connsiteY6" fmla="*/ 1496906 h 1500293"/>
                <a:gd name="connsiteX7" fmla="*/ 301414 w 1429174"/>
                <a:gd name="connsiteY7" fmla="*/ 1500293 h 1500293"/>
                <a:gd name="connsiteX8" fmla="*/ 325120 w 1429174"/>
                <a:gd name="connsiteY8" fmla="*/ 1490133 h 1500293"/>
                <a:gd name="connsiteX9" fmla="*/ 345440 w 1429174"/>
                <a:gd name="connsiteY9" fmla="*/ 1466426 h 1500293"/>
                <a:gd name="connsiteX10" fmla="*/ 358987 w 1429174"/>
                <a:gd name="connsiteY10" fmla="*/ 1463040 h 1500293"/>
                <a:gd name="connsiteX11" fmla="*/ 379307 w 1429174"/>
                <a:gd name="connsiteY11" fmla="*/ 1459653 h 1500293"/>
                <a:gd name="connsiteX12" fmla="*/ 403014 w 1429174"/>
                <a:gd name="connsiteY12" fmla="*/ 1459653 h 1500293"/>
                <a:gd name="connsiteX13" fmla="*/ 423334 w 1429174"/>
                <a:gd name="connsiteY13" fmla="*/ 1463040 h 1500293"/>
                <a:gd name="connsiteX14" fmla="*/ 430107 w 1429174"/>
                <a:gd name="connsiteY14" fmla="*/ 1466426 h 1500293"/>
                <a:gd name="connsiteX15" fmla="*/ 460587 w 1429174"/>
                <a:gd name="connsiteY15" fmla="*/ 1473200 h 1500293"/>
                <a:gd name="connsiteX16" fmla="*/ 484294 w 1429174"/>
                <a:gd name="connsiteY16" fmla="*/ 1473200 h 1500293"/>
                <a:gd name="connsiteX17" fmla="*/ 508000 w 1429174"/>
                <a:gd name="connsiteY17" fmla="*/ 1459653 h 1500293"/>
                <a:gd name="connsiteX18" fmla="*/ 538480 w 1429174"/>
                <a:gd name="connsiteY18" fmla="*/ 1439333 h 1500293"/>
                <a:gd name="connsiteX19" fmla="*/ 562187 w 1429174"/>
                <a:gd name="connsiteY19" fmla="*/ 1415626 h 1500293"/>
                <a:gd name="connsiteX20" fmla="*/ 579120 w 1429174"/>
                <a:gd name="connsiteY20" fmla="*/ 1415626 h 1500293"/>
                <a:gd name="connsiteX21" fmla="*/ 609600 w 1429174"/>
                <a:gd name="connsiteY21" fmla="*/ 1419013 h 1500293"/>
                <a:gd name="connsiteX22" fmla="*/ 619760 w 1429174"/>
                <a:gd name="connsiteY22" fmla="*/ 1408853 h 1500293"/>
                <a:gd name="connsiteX23" fmla="*/ 653627 w 1429174"/>
                <a:gd name="connsiteY23" fmla="*/ 1435946 h 1500293"/>
                <a:gd name="connsiteX24" fmla="*/ 680720 w 1429174"/>
                <a:gd name="connsiteY24" fmla="*/ 1459653 h 1500293"/>
                <a:gd name="connsiteX25" fmla="*/ 704427 w 1429174"/>
                <a:gd name="connsiteY25" fmla="*/ 1456266 h 1500293"/>
                <a:gd name="connsiteX26" fmla="*/ 731520 w 1429174"/>
                <a:gd name="connsiteY26" fmla="*/ 1442720 h 1500293"/>
                <a:gd name="connsiteX27" fmla="*/ 758614 w 1429174"/>
                <a:gd name="connsiteY27" fmla="*/ 1419013 h 1500293"/>
                <a:gd name="connsiteX28" fmla="*/ 795867 w 1429174"/>
                <a:gd name="connsiteY28" fmla="*/ 1395306 h 1500293"/>
                <a:gd name="connsiteX29" fmla="*/ 819574 w 1429174"/>
                <a:gd name="connsiteY29" fmla="*/ 1374986 h 1500293"/>
                <a:gd name="connsiteX30" fmla="*/ 846667 w 1429174"/>
                <a:gd name="connsiteY30" fmla="*/ 1371600 h 1500293"/>
                <a:gd name="connsiteX31" fmla="*/ 870374 w 1429174"/>
                <a:gd name="connsiteY31" fmla="*/ 1371600 h 1500293"/>
                <a:gd name="connsiteX32" fmla="*/ 890694 w 1429174"/>
                <a:gd name="connsiteY32" fmla="*/ 1388533 h 1500293"/>
                <a:gd name="connsiteX33" fmla="*/ 900854 w 1429174"/>
                <a:gd name="connsiteY33" fmla="*/ 1402080 h 1500293"/>
                <a:gd name="connsiteX34" fmla="*/ 907627 w 1429174"/>
                <a:gd name="connsiteY34" fmla="*/ 1412240 h 1500293"/>
                <a:gd name="connsiteX35" fmla="*/ 927947 w 1429174"/>
                <a:gd name="connsiteY35" fmla="*/ 1425786 h 1500293"/>
                <a:gd name="connsiteX36" fmla="*/ 958427 w 1429174"/>
                <a:gd name="connsiteY36" fmla="*/ 1429173 h 1500293"/>
                <a:gd name="connsiteX37" fmla="*/ 988907 w 1429174"/>
                <a:gd name="connsiteY37" fmla="*/ 1412240 h 1500293"/>
                <a:gd name="connsiteX38" fmla="*/ 999067 w 1429174"/>
                <a:gd name="connsiteY38" fmla="*/ 1395306 h 1500293"/>
                <a:gd name="connsiteX39" fmla="*/ 1019387 w 1429174"/>
                <a:gd name="connsiteY39" fmla="*/ 1358053 h 1500293"/>
                <a:gd name="connsiteX40" fmla="*/ 1029547 w 1429174"/>
                <a:gd name="connsiteY40" fmla="*/ 1334346 h 1500293"/>
                <a:gd name="connsiteX41" fmla="*/ 1039707 w 1429174"/>
                <a:gd name="connsiteY41" fmla="*/ 1317413 h 1500293"/>
                <a:gd name="connsiteX42" fmla="*/ 1063414 w 1429174"/>
                <a:gd name="connsiteY42" fmla="*/ 1297093 h 1500293"/>
                <a:gd name="connsiteX43" fmla="*/ 1080347 w 1429174"/>
                <a:gd name="connsiteY43" fmla="*/ 1276773 h 1500293"/>
                <a:gd name="connsiteX44" fmla="*/ 1134534 w 1429174"/>
                <a:gd name="connsiteY44" fmla="*/ 1256453 h 1500293"/>
                <a:gd name="connsiteX45" fmla="*/ 1148080 w 1429174"/>
                <a:gd name="connsiteY45" fmla="*/ 1249680 h 1500293"/>
                <a:gd name="connsiteX46" fmla="*/ 1175174 w 1429174"/>
                <a:gd name="connsiteY46" fmla="*/ 1246293 h 1500293"/>
                <a:gd name="connsiteX47" fmla="*/ 1192107 w 1429174"/>
                <a:gd name="connsiteY47" fmla="*/ 1242906 h 1500293"/>
                <a:gd name="connsiteX48" fmla="*/ 1215814 w 1429174"/>
                <a:gd name="connsiteY48" fmla="*/ 1239520 h 1500293"/>
                <a:gd name="connsiteX49" fmla="*/ 1229360 w 1429174"/>
                <a:gd name="connsiteY49" fmla="*/ 1225973 h 1500293"/>
                <a:gd name="connsiteX50" fmla="*/ 1249680 w 1429174"/>
                <a:gd name="connsiteY50" fmla="*/ 1215813 h 1500293"/>
                <a:gd name="connsiteX51" fmla="*/ 1253067 w 1429174"/>
                <a:gd name="connsiteY51" fmla="*/ 1195493 h 1500293"/>
                <a:gd name="connsiteX52" fmla="*/ 1253067 w 1429174"/>
                <a:gd name="connsiteY52" fmla="*/ 1171786 h 1500293"/>
                <a:gd name="connsiteX53" fmla="*/ 1236134 w 1429174"/>
                <a:gd name="connsiteY53" fmla="*/ 1161626 h 1500293"/>
                <a:gd name="connsiteX54" fmla="*/ 1212427 w 1429174"/>
                <a:gd name="connsiteY54" fmla="*/ 1148080 h 1500293"/>
                <a:gd name="connsiteX55" fmla="*/ 1192107 w 1429174"/>
                <a:gd name="connsiteY55" fmla="*/ 1127760 h 1500293"/>
                <a:gd name="connsiteX56" fmla="*/ 1175174 w 1429174"/>
                <a:gd name="connsiteY56" fmla="*/ 1100666 h 1500293"/>
                <a:gd name="connsiteX57" fmla="*/ 1171787 w 1429174"/>
                <a:gd name="connsiteY57" fmla="*/ 1080346 h 1500293"/>
                <a:gd name="connsiteX58" fmla="*/ 1175174 w 1429174"/>
                <a:gd name="connsiteY58" fmla="*/ 1049866 h 1500293"/>
                <a:gd name="connsiteX59" fmla="*/ 1151467 w 1429174"/>
                <a:gd name="connsiteY59" fmla="*/ 1016000 h 1500293"/>
                <a:gd name="connsiteX60" fmla="*/ 1151467 w 1429174"/>
                <a:gd name="connsiteY60" fmla="*/ 1016000 h 1500293"/>
                <a:gd name="connsiteX61" fmla="*/ 1117600 w 1429174"/>
                <a:gd name="connsiteY61" fmla="*/ 1002453 h 1500293"/>
                <a:gd name="connsiteX62" fmla="*/ 1110827 w 1429174"/>
                <a:gd name="connsiteY62" fmla="*/ 992293 h 1500293"/>
                <a:gd name="connsiteX63" fmla="*/ 1097280 w 1429174"/>
                <a:gd name="connsiteY63" fmla="*/ 982133 h 1500293"/>
                <a:gd name="connsiteX64" fmla="*/ 1087120 w 1429174"/>
                <a:gd name="connsiteY64" fmla="*/ 961813 h 1500293"/>
                <a:gd name="connsiteX65" fmla="*/ 1083734 w 1429174"/>
                <a:gd name="connsiteY65" fmla="*/ 944880 h 1500293"/>
                <a:gd name="connsiteX66" fmla="*/ 1083734 w 1429174"/>
                <a:gd name="connsiteY66" fmla="*/ 931333 h 1500293"/>
                <a:gd name="connsiteX67" fmla="*/ 1083734 w 1429174"/>
                <a:gd name="connsiteY67" fmla="*/ 911013 h 1500293"/>
                <a:gd name="connsiteX68" fmla="*/ 1070187 w 1429174"/>
                <a:gd name="connsiteY68" fmla="*/ 900853 h 1500293"/>
                <a:gd name="connsiteX69" fmla="*/ 1056640 w 1429174"/>
                <a:gd name="connsiteY69" fmla="*/ 883920 h 1500293"/>
                <a:gd name="connsiteX70" fmla="*/ 1056640 w 1429174"/>
                <a:gd name="connsiteY70" fmla="*/ 860213 h 1500293"/>
                <a:gd name="connsiteX71" fmla="*/ 1053254 w 1429174"/>
                <a:gd name="connsiteY71" fmla="*/ 836506 h 1500293"/>
                <a:gd name="connsiteX72" fmla="*/ 1049867 w 1429174"/>
                <a:gd name="connsiteY72" fmla="*/ 816186 h 1500293"/>
                <a:gd name="connsiteX73" fmla="*/ 1056640 w 1429174"/>
                <a:gd name="connsiteY73" fmla="*/ 792480 h 1500293"/>
                <a:gd name="connsiteX74" fmla="*/ 1063414 w 1429174"/>
                <a:gd name="connsiteY74" fmla="*/ 772160 h 1500293"/>
                <a:gd name="connsiteX75" fmla="*/ 1083734 w 1429174"/>
                <a:gd name="connsiteY75" fmla="*/ 751840 h 1500293"/>
                <a:gd name="connsiteX76" fmla="*/ 1097280 w 1429174"/>
                <a:gd name="connsiteY76" fmla="*/ 741680 h 1500293"/>
                <a:gd name="connsiteX77" fmla="*/ 1117600 w 1429174"/>
                <a:gd name="connsiteY77" fmla="*/ 721360 h 1500293"/>
                <a:gd name="connsiteX78" fmla="*/ 1137920 w 1429174"/>
                <a:gd name="connsiteY78" fmla="*/ 690880 h 1500293"/>
                <a:gd name="connsiteX79" fmla="*/ 1137920 w 1429174"/>
                <a:gd name="connsiteY79" fmla="*/ 670560 h 1500293"/>
                <a:gd name="connsiteX80" fmla="*/ 1137920 w 1429174"/>
                <a:gd name="connsiteY80" fmla="*/ 653626 h 1500293"/>
                <a:gd name="connsiteX81" fmla="*/ 1137920 w 1429174"/>
                <a:gd name="connsiteY81" fmla="*/ 636693 h 1500293"/>
                <a:gd name="connsiteX82" fmla="*/ 1137920 w 1429174"/>
                <a:gd name="connsiteY82" fmla="*/ 626533 h 1500293"/>
                <a:gd name="connsiteX83" fmla="*/ 1137920 w 1429174"/>
                <a:gd name="connsiteY83" fmla="*/ 616373 h 1500293"/>
                <a:gd name="connsiteX84" fmla="*/ 1165014 w 1429174"/>
                <a:gd name="connsiteY84" fmla="*/ 585893 h 1500293"/>
                <a:gd name="connsiteX85" fmla="*/ 1209040 w 1429174"/>
                <a:gd name="connsiteY85" fmla="*/ 562186 h 1500293"/>
                <a:gd name="connsiteX86" fmla="*/ 1225974 w 1429174"/>
                <a:gd name="connsiteY86" fmla="*/ 552026 h 1500293"/>
                <a:gd name="connsiteX87" fmla="*/ 1276774 w 1429174"/>
                <a:gd name="connsiteY87" fmla="*/ 514773 h 1500293"/>
                <a:gd name="connsiteX88" fmla="*/ 1320800 w 1429174"/>
                <a:gd name="connsiteY88" fmla="*/ 494453 h 1500293"/>
                <a:gd name="connsiteX89" fmla="*/ 1358054 w 1429174"/>
                <a:gd name="connsiteY89" fmla="*/ 487680 h 1500293"/>
                <a:gd name="connsiteX90" fmla="*/ 1402080 w 1429174"/>
                <a:gd name="connsiteY90" fmla="*/ 470746 h 1500293"/>
                <a:gd name="connsiteX91" fmla="*/ 1408854 w 1429174"/>
                <a:gd name="connsiteY91" fmla="*/ 463973 h 1500293"/>
                <a:gd name="connsiteX92" fmla="*/ 1408854 w 1429174"/>
                <a:gd name="connsiteY92" fmla="*/ 443653 h 1500293"/>
                <a:gd name="connsiteX93" fmla="*/ 1385147 w 1429174"/>
                <a:gd name="connsiteY93" fmla="*/ 426720 h 1500293"/>
                <a:gd name="connsiteX94" fmla="*/ 1361440 w 1429174"/>
                <a:gd name="connsiteY94" fmla="*/ 413173 h 1500293"/>
                <a:gd name="connsiteX95" fmla="*/ 1341120 w 1429174"/>
                <a:gd name="connsiteY95" fmla="*/ 406400 h 1500293"/>
                <a:gd name="connsiteX96" fmla="*/ 1327574 w 1429174"/>
                <a:gd name="connsiteY96" fmla="*/ 399626 h 1500293"/>
                <a:gd name="connsiteX97" fmla="*/ 1314027 w 1429174"/>
                <a:gd name="connsiteY97" fmla="*/ 389466 h 1500293"/>
                <a:gd name="connsiteX98" fmla="*/ 1300480 w 1429174"/>
                <a:gd name="connsiteY98" fmla="*/ 375920 h 1500293"/>
                <a:gd name="connsiteX99" fmla="*/ 1300480 w 1429174"/>
                <a:gd name="connsiteY99" fmla="*/ 358986 h 1500293"/>
                <a:gd name="connsiteX100" fmla="*/ 1317414 w 1429174"/>
                <a:gd name="connsiteY100" fmla="*/ 338666 h 1500293"/>
                <a:gd name="connsiteX101" fmla="*/ 1337734 w 1429174"/>
                <a:gd name="connsiteY101" fmla="*/ 331893 h 1500293"/>
                <a:gd name="connsiteX102" fmla="*/ 1368214 w 1429174"/>
                <a:gd name="connsiteY102" fmla="*/ 314960 h 1500293"/>
                <a:gd name="connsiteX103" fmla="*/ 1415627 w 1429174"/>
                <a:gd name="connsiteY103" fmla="*/ 301413 h 1500293"/>
                <a:gd name="connsiteX104" fmla="*/ 1429174 w 1429174"/>
                <a:gd name="connsiteY104" fmla="*/ 274320 h 1500293"/>
                <a:gd name="connsiteX105" fmla="*/ 1429174 w 1429174"/>
                <a:gd name="connsiteY105" fmla="*/ 254000 h 1500293"/>
                <a:gd name="connsiteX106" fmla="*/ 1429174 w 1429174"/>
                <a:gd name="connsiteY106" fmla="*/ 230293 h 1500293"/>
                <a:gd name="connsiteX107" fmla="*/ 1425787 w 1429174"/>
                <a:gd name="connsiteY107" fmla="*/ 223520 h 1500293"/>
                <a:gd name="connsiteX108" fmla="*/ 1395307 w 1429174"/>
                <a:gd name="connsiteY108" fmla="*/ 186266 h 1500293"/>
                <a:gd name="connsiteX109" fmla="*/ 1381760 w 1429174"/>
                <a:gd name="connsiteY109" fmla="*/ 176106 h 1500293"/>
                <a:gd name="connsiteX110" fmla="*/ 1351280 w 1429174"/>
                <a:gd name="connsiteY110" fmla="*/ 179493 h 1500293"/>
                <a:gd name="connsiteX111" fmla="*/ 1337734 w 1429174"/>
                <a:gd name="connsiteY111" fmla="*/ 176106 h 1500293"/>
                <a:gd name="connsiteX112" fmla="*/ 1324187 w 1429174"/>
                <a:gd name="connsiteY112" fmla="*/ 142240 h 1500293"/>
                <a:gd name="connsiteX113" fmla="*/ 1327574 w 1429174"/>
                <a:gd name="connsiteY113" fmla="*/ 121920 h 1500293"/>
                <a:gd name="connsiteX114" fmla="*/ 1320800 w 1429174"/>
                <a:gd name="connsiteY114" fmla="*/ 118533 h 1500293"/>
                <a:gd name="connsiteX115" fmla="*/ 1283547 w 1429174"/>
                <a:gd name="connsiteY115" fmla="*/ 104986 h 1500293"/>
                <a:gd name="connsiteX116" fmla="*/ 1273387 w 1429174"/>
                <a:gd name="connsiteY116" fmla="*/ 104986 h 1500293"/>
                <a:gd name="connsiteX117" fmla="*/ 1263227 w 1429174"/>
                <a:gd name="connsiteY117" fmla="*/ 98213 h 1500293"/>
                <a:gd name="connsiteX118" fmla="*/ 1256454 w 1429174"/>
                <a:gd name="connsiteY118" fmla="*/ 74506 h 1500293"/>
                <a:gd name="connsiteX119" fmla="*/ 1249680 w 1429174"/>
                <a:gd name="connsiteY119" fmla="*/ 64346 h 1500293"/>
                <a:gd name="connsiteX120" fmla="*/ 1246294 w 1429174"/>
                <a:gd name="connsiteY120" fmla="*/ 54186 h 1500293"/>
                <a:gd name="connsiteX121" fmla="*/ 1229360 w 1429174"/>
                <a:gd name="connsiteY121" fmla="*/ 40640 h 1500293"/>
                <a:gd name="connsiteX122" fmla="*/ 1212427 w 1429174"/>
                <a:gd name="connsiteY122" fmla="*/ 33866 h 1500293"/>
                <a:gd name="connsiteX123" fmla="*/ 1188720 w 1429174"/>
                <a:gd name="connsiteY123" fmla="*/ 50800 h 1500293"/>
                <a:gd name="connsiteX124" fmla="*/ 1175174 w 1429174"/>
                <a:gd name="connsiteY124" fmla="*/ 64346 h 1500293"/>
                <a:gd name="connsiteX125" fmla="*/ 1131147 w 1429174"/>
                <a:gd name="connsiteY125" fmla="*/ 77893 h 1500293"/>
                <a:gd name="connsiteX126" fmla="*/ 1114214 w 1429174"/>
                <a:gd name="connsiteY126" fmla="*/ 88053 h 1500293"/>
                <a:gd name="connsiteX127" fmla="*/ 1056640 w 1429174"/>
                <a:gd name="connsiteY127" fmla="*/ 71120 h 1500293"/>
                <a:gd name="connsiteX128" fmla="*/ 1016000 w 1429174"/>
                <a:gd name="connsiteY128" fmla="*/ 74506 h 1500293"/>
                <a:gd name="connsiteX129" fmla="*/ 982134 w 1429174"/>
                <a:gd name="connsiteY129" fmla="*/ 71120 h 1500293"/>
                <a:gd name="connsiteX130" fmla="*/ 965200 w 1429174"/>
                <a:gd name="connsiteY130" fmla="*/ 71120 h 1500293"/>
                <a:gd name="connsiteX131" fmla="*/ 951654 w 1429174"/>
                <a:gd name="connsiteY131" fmla="*/ 71120 h 1500293"/>
                <a:gd name="connsiteX132" fmla="*/ 941494 w 1429174"/>
                <a:gd name="connsiteY132" fmla="*/ 67733 h 1500293"/>
                <a:gd name="connsiteX133" fmla="*/ 907627 w 1429174"/>
                <a:gd name="connsiteY133" fmla="*/ 37253 h 1500293"/>
                <a:gd name="connsiteX134" fmla="*/ 894080 w 1429174"/>
                <a:gd name="connsiteY134" fmla="*/ 27093 h 1500293"/>
                <a:gd name="connsiteX135" fmla="*/ 887307 w 1429174"/>
                <a:gd name="connsiteY135" fmla="*/ 23706 h 1500293"/>
                <a:gd name="connsiteX136" fmla="*/ 863600 w 1429174"/>
                <a:gd name="connsiteY136" fmla="*/ 16933 h 1500293"/>
                <a:gd name="connsiteX137" fmla="*/ 853440 w 1429174"/>
                <a:gd name="connsiteY137" fmla="*/ 16933 h 1500293"/>
                <a:gd name="connsiteX138" fmla="*/ 843280 w 1429174"/>
                <a:gd name="connsiteY138" fmla="*/ 16933 h 1500293"/>
                <a:gd name="connsiteX139" fmla="*/ 839894 w 1429174"/>
                <a:gd name="connsiteY139" fmla="*/ 20320 h 1500293"/>
                <a:gd name="connsiteX140" fmla="*/ 822960 w 1429174"/>
                <a:gd name="connsiteY140" fmla="*/ 30480 h 1500293"/>
                <a:gd name="connsiteX141" fmla="*/ 812800 w 1429174"/>
                <a:gd name="connsiteY141" fmla="*/ 30480 h 1500293"/>
                <a:gd name="connsiteX142" fmla="*/ 799254 w 1429174"/>
                <a:gd name="connsiteY142" fmla="*/ 30480 h 1500293"/>
                <a:gd name="connsiteX143" fmla="*/ 789094 w 1429174"/>
                <a:gd name="connsiteY143" fmla="*/ 20320 h 1500293"/>
                <a:gd name="connsiteX144" fmla="*/ 768774 w 1429174"/>
                <a:gd name="connsiteY144" fmla="*/ 3386 h 1500293"/>
                <a:gd name="connsiteX145" fmla="*/ 748454 w 1429174"/>
                <a:gd name="connsiteY145" fmla="*/ 3386 h 1500293"/>
                <a:gd name="connsiteX146" fmla="*/ 728134 w 1429174"/>
                <a:gd name="connsiteY146" fmla="*/ 3386 h 1500293"/>
                <a:gd name="connsiteX147" fmla="*/ 701040 w 1429174"/>
                <a:gd name="connsiteY147" fmla="*/ 0 h 1500293"/>
                <a:gd name="connsiteX148" fmla="*/ 677334 w 1429174"/>
                <a:gd name="connsiteY148" fmla="*/ 3386 h 1500293"/>
                <a:gd name="connsiteX149" fmla="*/ 663787 w 1429174"/>
                <a:gd name="connsiteY149" fmla="*/ 16933 h 1500293"/>
                <a:gd name="connsiteX150" fmla="*/ 640080 w 1429174"/>
                <a:gd name="connsiteY150" fmla="*/ 30480 h 1500293"/>
                <a:gd name="connsiteX151" fmla="*/ 616374 w 1429174"/>
                <a:gd name="connsiteY151" fmla="*/ 60960 h 1500293"/>
                <a:gd name="connsiteX152" fmla="*/ 606214 w 1429174"/>
                <a:gd name="connsiteY152" fmla="*/ 84666 h 1500293"/>
                <a:gd name="connsiteX153" fmla="*/ 606214 w 1429174"/>
                <a:gd name="connsiteY153" fmla="*/ 108373 h 1500293"/>
                <a:gd name="connsiteX154" fmla="*/ 606214 w 1429174"/>
                <a:gd name="connsiteY154" fmla="*/ 118533 h 1500293"/>
                <a:gd name="connsiteX155" fmla="*/ 606214 w 1429174"/>
                <a:gd name="connsiteY155" fmla="*/ 132080 h 1500293"/>
                <a:gd name="connsiteX156" fmla="*/ 606214 w 1429174"/>
                <a:gd name="connsiteY156" fmla="*/ 142240 h 1500293"/>
                <a:gd name="connsiteX157" fmla="*/ 606214 w 1429174"/>
                <a:gd name="connsiteY157" fmla="*/ 149013 h 1500293"/>
                <a:gd name="connsiteX158" fmla="*/ 609600 w 1429174"/>
                <a:gd name="connsiteY158" fmla="*/ 165946 h 1500293"/>
                <a:gd name="connsiteX159" fmla="*/ 626534 w 1429174"/>
                <a:gd name="connsiteY159" fmla="*/ 189653 h 1500293"/>
                <a:gd name="connsiteX160" fmla="*/ 640080 w 1429174"/>
                <a:gd name="connsiteY160" fmla="*/ 209973 h 1500293"/>
                <a:gd name="connsiteX161" fmla="*/ 650240 w 1429174"/>
                <a:gd name="connsiteY161" fmla="*/ 230293 h 1500293"/>
                <a:gd name="connsiteX162" fmla="*/ 650240 w 1429174"/>
                <a:gd name="connsiteY162" fmla="*/ 240453 h 1500293"/>
                <a:gd name="connsiteX163" fmla="*/ 653627 w 1429174"/>
                <a:gd name="connsiteY163" fmla="*/ 301413 h 1500293"/>
                <a:gd name="connsiteX164" fmla="*/ 653627 w 1429174"/>
                <a:gd name="connsiteY164" fmla="*/ 308186 h 1500293"/>
                <a:gd name="connsiteX165" fmla="*/ 657014 w 1429174"/>
                <a:gd name="connsiteY165" fmla="*/ 314960 h 1500293"/>
                <a:gd name="connsiteX166" fmla="*/ 687494 w 1429174"/>
                <a:gd name="connsiteY166" fmla="*/ 335280 h 1500293"/>
                <a:gd name="connsiteX167" fmla="*/ 704427 w 1429174"/>
                <a:gd name="connsiteY167" fmla="*/ 345440 h 1500293"/>
                <a:gd name="connsiteX168" fmla="*/ 707814 w 1429174"/>
                <a:gd name="connsiteY168" fmla="*/ 355600 h 1500293"/>
                <a:gd name="connsiteX169" fmla="*/ 714587 w 1429174"/>
                <a:gd name="connsiteY169" fmla="*/ 392853 h 1500293"/>
                <a:gd name="connsiteX170" fmla="*/ 714587 w 1429174"/>
                <a:gd name="connsiteY170" fmla="*/ 413173 h 1500293"/>
                <a:gd name="connsiteX171" fmla="*/ 704427 w 1429174"/>
                <a:gd name="connsiteY171" fmla="*/ 443653 h 1500293"/>
                <a:gd name="connsiteX172" fmla="*/ 694267 w 1429174"/>
                <a:gd name="connsiteY172" fmla="*/ 457200 h 1500293"/>
                <a:gd name="connsiteX173" fmla="*/ 694267 w 1429174"/>
                <a:gd name="connsiteY173" fmla="*/ 457200 h 1500293"/>
                <a:gd name="connsiteX174" fmla="*/ 680720 w 1429174"/>
                <a:gd name="connsiteY174" fmla="*/ 463973 h 1500293"/>
                <a:gd name="connsiteX175" fmla="*/ 667174 w 1429174"/>
                <a:gd name="connsiteY175" fmla="*/ 463973 h 1500293"/>
                <a:gd name="connsiteX176" fmla="*/ 653627 w 1429174"/>
                <a:gd name="connsiteY176" fmla="*/ 453813 h 1500293"/>
                <a:gd name="connsiteX177" fmla="*/ 640080 w 1429174"/>
                <a:gd name="connsiteY177" fmla="*/ 440266 h 1500293"/>
                <a:gd name="connsiteX178" fmla="*/ 606214 w 1429174"/>
                <a:gd name="connsiteY178" fmla="*/ 443653 h 1500293"/>
                <a:gd name="connsiteX179" fmla="*/ 579120 w 1429174"/>
                <a:gd name="connsiteY179" fmla="*/ 430106 h 1500293"/>
                <a:gd name="connsiteX180" fmla="*/ 565574 w 1429174"/>
                <a:gd name="connsiteY180" fmla="*/ 423333 h 1500293"/>
                <a:gd name="connsiteX181" fmla="*/ 552027 w 1429174"/>
                <a:gd name="connsiteY181" fmla="*/ 399626 h 1500293"/>
                <a:gd name="connsiteX182" fmla="*/ 531707 w 1429174"/>
                <a:gd name="connsiteY182" fmla="*/ 386080 h 1500293"/>
                <a:gd name="connsiteX183" fmla="*/ 514774 w 1429174"/>
                <a:gd name="connsiteY183" fmla="*/ 386080 h 1500293"/>
                <a:gd name="connsiteX184" fmla="*/ 487680 w 1429174"/>
                <a:gd name="connsiteY184" fmla="*/ 392853 h 1500293"/>
                <a:gd name="connsiteX185" fmla="*/ 457200 w 1429174"/>
                <a:gd name="connsiteY185" fmla="*/ 399626 h 1500293"/>
                <a:gd name="connsiteX186" fmla="*/ 443654 w 1429174"/>
                <a:gd name="connsiteY186" fmla="*/ 413173 h 1500293"/>
                <a:gd name="connsiteX187" fmla="*/ 433494 w 1429174"/>
                <a:gd name="connsiteY187" fmla="*/ 413173 h 1500293"/>
                <a:gd name="connsiteX188" fmla="*/ 406400 w 1429174"/>
                <a:gd name="connsiteY188" fmla="*/ 409786 h 1500293"/>
                <a:gd name="connsiteX189" fmla="*/ 386080 w 1429174"/>
                <a:gd name="connsiteY189" fmla="*/ 392853 h 1500293"/>
                <a:gd name="connsiteX190" fmla="*/ 369147 w 1429174"/>
                <a:gd name="connsiteY190" fmla="*/ 392853 h 1500293"/>
                <a:gd name="connsiteX191" fmla="*/ 338667 w 1429174"/>
                <a:gd name="connsiteY191" fmla="*/ 392853 h 1500293"/>
                <a:gd name="connsiteX192" fmla="*/ 318347 w 1429174"/>
                <a:gd name="connsiteY192" fmla="*/ 392853 h 1500293"/>
                <a:gd name="connsiteX193" fmla="*/ 314960 w 1429174"/>
                <a:gd name="connsiteY193" fmla="*/ 419946 h 1500293"/>
                <a:gd name="connsiteX194" fmla="*/ 311574 w 1429174"/>
                <a:gd name="connsiteY194" fmla="*/ 463973 h 1500293"/>
                <a:gd name="connsiteX195" fmla="*/ 277707 w 1429174"/>
                <a:gd name="connsiteY195" fmla="*/ 484293 h 1500293"/>
                <a:gd name="connsiteX196" fmla="*/ 277707 w 1429174"/>
                <a:gd name="connsiteY196" fmla="*/ 491066 h 1500293"/>
                <a:gd name="connsiteX197" fmla="*/ 277707 w 1429174"/>
                <a:gd name="connsiteY197" fmla="*/ 501226 h 1500293"/>
                <a:gd name="connsiteX198" fmla="*/ 267547 w 1429174"/>
                <a:gd name="connsiteY198" fmla="*/ 531706 h 1500293"/>
                <a:gd name="connsiteX199" fmla="*/ 264160 w 1429174"/>
                <a:gd name="connsiteY199" fmla="*/ 545253 h 1500293"/>
                <a:gd name="connsiteX200" fmla="*/ 250614 w 1429174"/>
                <a:gd name="connsiteY200" fmla="*/ 596053 h 1500293"/>
                <a:gd name="connsiteX201" fmla="*/ 247227 w 1429174"/>
                <a:gd name="connsiteY201" fmla="*/ 609600 h 1500293"/>
                <a:gd name="connsiteX202" fmla="*/ 267547 w 1429174"/>
                <a:gd name="connsiteY202" fmla="*/ 629920 h 1500293"/>
                <a:gd name="connsiteX203" fmla="*/ 267547 w 1429174"/>
                <a:gd name="connsiteY203" fmla="*/ 650240 h 1500293"/>
                <a:gd name="connsiteX204" fmla="*/ 270934 w 1429174"/>
                <a:gd name="connsiteY204" fmla="*/ 660400 h 1500293"/>
                <a:gd name="connsiteX205" fmla="*/ 301414 w 1429174"/>
                <a:gd name="connsiteY205" fmla="*/ 690880 h 1500293"/>
                <a:gd name="connsiteX206" fmla="*/ 338667 w 1429174"/>
                <a:gd name="connsiteY206" fmla="*/ 717973 h 1500293"/>
                <a:gd name="connsiteX207" fmla="*/ 338667 w 1429174"/>
                <a:gd name="connsiteY207" fmla="*/ 717973 h 1500293"/>
                <a:gd name="connsiteX208" fmla="*/ 348827 w 1429174"/>
                <a:gd name="connsiteY208" fmla="*/ 734906 h 1500293"/>
                <a:gd name="connsiteX209" fmla="*/ 345440 w 1429174"/>
                <a:gd name="connsiteY209" fmla="*/ 751840 h 1500293"/>
                <a:gd name="connsiteX210" fmla="*/ 342054 w 1429174"/>
                <a:gd name="connsiteY210" fmla="*/ 772160 h 1500293"/>
                <a:gd name="connsiteX211" fmla="*/ 311574 w 1429174"/>
                <a:gd name="connsiteY211" fmla="*/ 809413 h 1500293"/>
                <a:gd name="connsiteX212" fmla="*/ 287867 w 1429174"/>
                <a:gd name="connsiteY212" fmla="*/ 826346 h 1500293"/>
                <a:gd name="connsiteX213" fmla="*/ 281094 w 1429174"/>
                <a:gd name="connsiteY213" fmla="*/ 843280 h 1500293"/>
                <a:gd name="connsiteX214" fmla="*/ 267547 w 1429174"/>
                <a:gd name="connsiteY214" fmla="*/ 853440 h 1500293"/>
                <a:gd name="connsiteX215" fmla="*/ 250614 w 1429174"/>
                <a:gd name="connsiteY215" fmla="*/ 863600 h 1500293"/>
                <a:gd name="connsiteX216" fmla="*/ 226907 w 1429174"/>
                <a:gd name="connsiteY216" fmla="*/ 873760 h 1500293"/>
                <a:gd name="connsiteX217" fmla="*/ 213360 w 1429174"/>
                <a:gd name="connsiteY217" fmla="*/ 894080 h 1500293"/>
                <a:gd name="connsiteX218" fmla="*/ 206587 w 1429174"/>
                <a:gd name="connsiteY218" fmla="*/ 900853 h 1500293"/>
                <a:gd name="connsiteX219" fmla="*/ 209974 w 1429174"/>
                <a:gd name="connsiteY219" fmla="*/ 917786 h 1500293"/>
                <a:gd name="connsiteX220" fmla="*/ 216747 w 1429174"/>
                <a:gd name="connsiteY220" fmla="*/ 927946 h 1500293"/>
                <a:gd name="connsiteX221" fmla="*/ 213360 w 1429174"/>
                <a:gd name="connsiteY221" fmla="*/ 961813 h 1500293"/>
                <a:gd name="connsiteX222" fmla="*/ 209974 w 1429174"/>
                <a:gd name="connsiteY222" fmla="*/ 978746 h 1500293"/>
                <a:gd name="connsiteX223" fmla="*/ 213360 w 1429174"/>
                <a:gd name="connsiteY223" fmla="*/ 1012613 h 1500293"/>
                <a:gd name="connsiteX224" fmla="*/ 206587 w 1429174"/>
                <a:gd name="connsiteY224" fmla="*/ 1026160 h 1500293"/>
                <a:gd name="connsiteX225" fmla="*/ 193040 w 1429174"/>
                <a:gd name="connsiteY225" fmla="*/ 1039706 h 1500293"/>
                <a:gd name="connsiteX226" fmla="*/ 176107 w 1429174"/>
                <a:gd name="connsiteY226" fmla="*/ 1080346 h 1500293"/>
                <a:gd name="connsiteX227" fmla="*/ 155787 w 1429174"/>
                <a:gd name="connsiteY227" fmla="*/ 1090506 h 1500293"/>
                <a:gd name="connsiteX228" fmla="*/ 135467 w 1429174"/>
                <a:gd name="connsiteY228" fmla="*/ 1093893 h 1500293"/>
                <a:gd name="connsiteX229" fmla="*/ 104987 w 1429174"/>
                <a:gd name="connsiteY229" fmla="*/ 1097280 h 1500293"/>
                <a:gd name="connsiteX230" fmla="*/ 81280 w 1429174"/>
                <a:gd name="connsiteY230" fmla="*/ 1097280 h 1500293"/>
                <a:gd name="connsiteX231" fmla="*/ 57574 w 1429174"/>
                <a:gd name="connsiteY231" fmla="*/ 1097280 h 1500293"/>
                <a:gd name="connsiteX232" fmla="*/ 44027 w 1429174"/>
                <a:gd name="connsiteY232" fmla="*/ 1097280 h 1500293"/>
                <a:gd name="connsiteX233" fmla="*/ 33867 w 1429174"/>
                <a:gd name="connsiteY233" fmla="*/ 1097280 h 1500293"/>
                <a:gd name="connsiteX234" fmla="*/ 23707 w 1429174"/>
                <a:gd name="connsiteY234" fmla="*/ 1097280 h 1500293"/>
                <a:gd name="connsiteX235" fmla="*/ 16934 w 1429174"/>
                <a:gd name="connsiteY235" fmla="*/ 1100666 h 1500293"/>
                <a:gd name="connsiteX236" fmla="*/ 0 w 1429174"/>
                <a:gd name="connsiteY236" fmla="*/ 1148080 h 1500293"/>
                <a:gd name="connsiteX237" fmla="*/ 6774 w 1429174"/>
                <a:gd name="connsiteY237" fmla="*/ 1202266 h 1500293"/>
                <a:gd name="connsiteX238" fmla="*/ 13547 w 1429174"/>
                <a:gd name="connsiteY238" fmla="*/ 1219200 h 1500293"/>
                <a:gd name="connsiteX239" fmla="*/ 13547 w 1429174"/>
                <a:gd name="connsiteY239" fmla="*/ 1229360 h 1500293"/>
                <a:gd name="connsiteX240" fmla="*/ 16934 w 1429174"/>
                <a:gd name="connsiteY240" fmla="*/ 1253066 h 1500293"/>
                <a:gd name="connsiteX241" fmla="*/ 40640 w 1429174"/>
                <a:gd name="connsiteY241" fmla="*/ 1263226 h 1500293"/>
                <a:gd name="connsiteX242" fmla="*/ 64347 w 1429174"/>
                <a:gd name="connsiteY242" fmla="*/ 1273386 h 1500293"/>
                <a:gd name="connsiteX243" fmla="*/ 88054 w 1429174"/>
                <a:gd name="connsiteY243" fmla="*/ 1259840 h 1500293"/>
                <a:gd name="connsiteX244" fmla="*/ 121920 w 1429174"/>
                <a:gd name="connsiteY244" fmla="*/ 1266613 h 1500293"/>
                <a:gd name="connsiteX245" fmla="*/ 165947 w 1429174"/>
                <a:gd name="connsiteY245" fmla="*/ 1270000 h 1500293"/>
                <a:gd name="connsiteX246" fmla="*/ 193040 w 1429174"/>
                <a:gd name="connsiteY246" fmla="*/ 1273386 h 1500293"/>
                <a:gd name="connsiteX247" fmla="*/ 206587 w 1429174"/>
                <a:gd name="connsiteY247" fmla="*/ 1286933 h 1500293"/>
                <a:gd name="connsiteX248" fmla="*/ 216747 w 1429174"/>
                <a:gd name="connsiteY248" fmla="*/ 1310640 h 1500293"/>
                <a:gd name="connsiteX249" fmla="*/ 209974 w 1429174"/>
                <a:gd name="connsiteY249" fmla="*/ 1341120 h 1500293"/>
                <a:gd name="connsiteX250" fmla="*/ 189654 w 1429174"/>
                <a:gd name="connsiteY250" fmla="*/ 1358053 h 1500293"/>
                <a:gd name="connsiteX251" fmla="*/ 155787 w 1429174"/>
                <a:gd name="connsiteY251" fmla="*/ 1405466 h 150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429174" h="1500293">
                  <a:moveTo>
                    <a:pt x="155787" y="1405466"/>
                  </a:moveTo>
                  <a:lnTo>
                    <a:pt x="155787" y="1405466"/>
                  </a:lnTo>
                  <a:lnTo>
                    <a:pt x="206587" y="1412240"/>
                  </a:lnTo>
                  <a:lnTo>
                    <a:pt x="243840" y="1442720"/>
                  </a:lnTo>
                  <a:lnTo>
                    <a:pt x="250614" y="1459653"/>
                  </a:lnTo>
                  <a:lnTo>
                    <a:pt x="270934" y="1490133"/>
                  </a:lnTo>
                  <a:lnTo>
                    <a:pt x="284480" y="1496906"/>
                  </a:lnTo>
                  <a:lnTo>
                    <a:pt x="301414" y="1500293"/>
                  </a:lnTo>
                  <a:lnTo>
                    <a:pt x="325120" y="1490133"/>
                  </a:lnTo>
                  <a:lnTo>
                    <a:pt x="345440" y="1466426"/>
                  </a:lnTo>
                  <a:lnTo>
                    <a:pt x="358987" y="1463040"/>
                  </a:lnTo>
                  <a:lnTo>
                    <a:pt x="379307" y="1459653"/>
                  </a:lnTo>
                  <a:lnTo>
                    <a:pt x="403014" y="1459653"/>
                  </a:lnTo>
                  <a:lnTo>
                    <a:pt x="423334" y="1463040"/>
                  </a:lnTo>
                  <a:lnTo>
                    <a:pt x="430107" y="1466426"/>
                  </a:lnTo>
                  <a:lnTo>
                    <a:pt x="460587" y="1473200"/>
                  </a:lnTo>
                  <a:lnTo>
                    <a:pt x="484294" y="1473200"/>
                  </a:lnTo>
                  <a:lnTo>
                    <a:pt x="508000" y="1459653"/>
                  </a:lnTo>
                  <a:lnTo>
                    <a:pt x="538480" y="1439333"/>
                  </a:lnTo>
                  <a:lnTo>
                    <a:pt x="562187" y="1415626"/>
                  </a:lnTo>
                  <a:lnTo>
                    <a:pt x="579120" y="1415626"/>
                  </a:lnTo>
                  <a:lnTo>
                    <a:pt x="609600" y="1419013"/>
                  </a:lnTo>
                  <a:lnTo>
                    <a:pt x="619760" y="1408853"/>
                  </a:lnTo>
                  <a:lnTo>
                    <a:pt x="653627" y="1435946"/>
                  </a:lnTo>
                  <a:lnTo>
                    <a:pt x="680720" y="1459653"/>
                  </a:lnTo>
                  <a:lnTo>
                    <a:pt x="704427" y="1456266"/>
                  </a:lnTo>
                  <a:lnTo>
                    <a:pt x="731520" y="1442720"/>
                  </a:lnTo>
                  <a:lnTo>
                    <a:pt x="758614" y="1419013"/>
                  </a:lnTo>
                  <a:lnTo>
                    <a:pt x="795867" y="1395306"/>
                  </a:lnTo>
                  <a:lnTo>
                    <a:pt x="819574" y="1374986"/>
                  </a:lnTo>
                  <a:lnTo>
                    <a:pt x="846667" y="1371600"/>
                  </a:lnTo>
                  <a:lnTo>
                    <a:pt x="870374" y="1371600"/>
                  </a:lnTo>
                  <a:lnTo>
                    <a:pt x="890694" y="1388533"/>
                  </a:lnTo>
                  <a:lnTo>
                    <a:pt x="900854" y="1402080"/>
                  </a:lnTo>
                  <a:lnTo>
                    <a:pt x="907627" y="1412240"/>
                  </a:lnTo>
                  <a:lnTo>
                    <a:pt x="927947" y="1425786"/>
                  </a:lnTo>
                  <a:lnTo>
                    <a:pt x="958427" y="1429173"/>
                  </a:lnTo>
                  <a:lnTo>
                    <a:pt x="988907" y="1412240"/>
                  </a:lnTo>
                  <a:lnTo>
                    <a:pt x="999067" y="1395306"/>
                  </a:lnTo>
                  <a:lnTo>
                    <a:pt x="1019387" y="1358053"/>
                  </a:lnTo>
                  <a:lnTo>
                    <a:pt x="1029547" y="1334346"/>
                  </a:lnTo>
                  <a:lnTo>
                    <a:pt x="1039707" y="1317413"/>
                  </a:lnTo>
                  <a:lnTo>
                    <a:pt x="1063414" y="1297093"/>
                  </a:lnTo>
                  <a:lnTo>
                    <a:pt x="1080347" y="1276773"/>
                  </a:lnTo>
                  <a:lnTo>
                    <a:pt x="1134534" y="1256453"/>
                  </a:lnTo>
                  <a:lnTo>
                    <a:pt x="1148080" y="1249680"/>
                  </a:lnTo>
                  <a:lnTo>
                    <a:pt x="1175174" y="1246293"/>
                  </a:lnTo>
                  <a:lnTo>
                    <a:pt x="1192107" y="1242906"/>
                  </a:lnTo>
                  <a:lnTo>
                    <a:pt x="1215814" y="1239520"/>
                  </a:lnTo>
                  <a:lnTo>
                    <a:pt x="1229360" y="1225973"/>
                  </a:lnTo>
                  <a:lnTo>
                    <a:pt x="1249680" y="1215813"/>
                  </a:lnTo>
                  <a:lnTo>
                    <a:pt x="1253067" y="1195493"/>
                  </a:lnTo>
                  <a:lnTo>
                    <a:pt x="1253067" y="1171786"/>
                  </a:lnTo>
                  <a:lnTo>
                    <a:pt x="1236134" y="1161626"/>
                  </a:lnTo>
                  <a:lnTo>
                    <a:pt x="1212427" y="1148080"/>
                  </a:lnTo>
                  <a:lnTo>
                    <a:pt x="1192107" y="1127760"/>
                  </a:lnTo>
                  <a:lnTo>
                    <a:pt x="1175174" y="1100666"/>
                  </a:lnTo>
                  <a:lnTo>
                    <a:pt x="1171787" y="1080346"/>
                  </a:lnTo>
                  <a:lnTo>
                    <a:pt x="1175174" y="1049866"/>
                  </a:lnTo>
                  <a:lnTo>
                    <a:pt x="1151467" y="1016000"/>
                  </a:lnTo>
                  <a:lnTo>
                    <a:pt x="1151467" y="1016000"/>
                  </a:lnTo>
                  <a:lnTo>
                    <a:pt x="1117600" y="1002453"/>
                  </a:lnTo>
                  <a:lnTo>
                    <a:pt x="1110827" y="992293"/>
                  </a:lnTo>
                  <a:lnTo>
                    <a:pt x="1097280" y="982133"/>
                  </a:lnTo>
                  <a:lnTo>
                    <a:pt x="1087120" y="961813"/>
                  </a:lnTo>
                  <a:lnTo>
                    <a:pt x="1083734" y="944880"/>
                  </a:lnTo>
                  <a:lnTo>
                    <a:pt x="1083734" y="931333"/>
                  </a:lnTo>
                  <a:lnTo>
                    <a:pt x="1083734" y="911013"/>
                  </a:lnTo>
                  <a:lnTo>
                    <a:pt x="1070187" y="900853"/>
                  </a:lnTo>
                  <a:lnTo>
                    <a:pt x="1056640" y="883920"/>
                  </a:lnTo>
                  <a:lnTo>
                    <a:pt x="1056640" y="860213"/>
                  </a:lnTo>
                  <a:lnTo>
                    <a:pt x="1053254" y="836506"/>
                  </a:lnTo>
                  <a:lnTo>
                    <a:pt x="1049867" y="816186"/>
                  </a:lnTo>
                  <a:lnTo>
                    <a:pt x="1056640" y="792480"/>
                  </a:lnTo>
                  <a:lnTo>
                    <a:pt x="1063414" y="772160"/>
                  </a:lnTo>
                  <a:lnTo>
                    <a:pt x="1083734" y="751840"/>
                  </a:lnTo>
                  <a:lnTo>
                    <a:pt x="1097280" y="741680"/>
                  </a:lnTo>
                  <a:lnTo>
                    <a:pt x="1117600" y="721360"/>
                  </a:lnTo>
                  <a:lnTo>
                    <a:pt x="1137920" y="690880"/>
                  </a:lnTo>
                  <a:lnTo>
                    <a:pt x="1137920" y="670560"/>
                  </a:lnTo>
                  <a:lnTo>
                    <a:pt x="1137920" y="653626"/>
                  </a:lnTo>
                  <a:lnTo>
                    <a:pt x="1137920" y="636693"/>
                  </a:lnTo>
                  <a:lnTo>
                    <a:pt x="1137920" y="626533"/>
                  </a:lnTo>
                  <a:lnTo>
                    <a:pt x="1137920" y="616373"/>
                  </a:lnTo>
                  <a:lnTo>
                    <a:pt x="1165014" y="585893"/>
                  </a:lnTo>
                  <a:lnTo>
                    <a:pt x="1209040" y="562186"/>
                  </a:lnTo>
                  <a:lnTo>
                    <a:pt x="1225974" y="552026"/>
                  </a:lnTo>
                  <a:lnTo>
                    <a:pt x="1276774" y="514773"/>
                  </a:lnTo>
                  <a:lnTo>
                    <a:pt x="1320800" y="494453"/>
                  </a:lnTo>
                  <a:lnTo>
                    <a:pt x="1358054" y="487680"/>
                  </a:lnTo>
                  <a:lnTo>
                    <a:pt x="1402080" y="470746"/>
                  </a:lnTo>
                  <a:lnTo>
                    <a:pt x="1408854" y="463973"/>
                  </a:lnTo>
                  <a:lnTo>
                    <a:pt x="1408854" y="443653"/>
                  </a:lnTo>
                  <a:lnTo>
                    <a:pt x="1385147" y="426720"/>
                  </a:lnTo>
                  <a:lnTo>
                    <a:pt x="1361440" y="413173"/>
                  </a:lnTo>
                  <a:lnTo>
                    <a:pt x="1341120" y="406400"/>
                  </a:lnTo>
                  <a:lnTo>
                    <a:pt x="1327574" y="399626"/>
                  </a:lnTo>
                  <a:lnTo>
                    <a:pt x="1314027" y="389466"/>
                  </a:lnTo>
                  <a:lnTo>
                    <a:pt x="1300480" y="375920"/>
                  </a:lnTo>
                  <a:lnTo>
                    <a:pt x="1300480" y="358986"/>
                  </a:lnTo>
                  <a:lnTo>
                    <a:pt x="1317414" y="338666"/>
                  </a:lnTo>
                  <a:lnTo>
                    <a:pt x="1337734" y="331893"/>
                  </a:lnTo>
                  <a:lnTo>
                    <a:pt x="1368214" y="314960"/>
                  </a:lnTo>
                  <a:lnTo>
                    <a:pt x="1415627" y="301413"/>
                  </a:lnTo>
                  <a:lnTo>
                    <a:pt x="1429174" y="274320"/>
                  </a:lnTo>
                  <a:lnTo>
                    <a:pt x="1429174" y="254000"/>
                  </a:lnTo>
                  <a:lnTo>
                    <a:pt x="1429174" y="230293"/>
                  </a:lnTo>
                  <a:lnTo>
                    <a:pt x="1425787" y="223520"/>
                  </a:lnTo>
                  <a:lnTo>
                    <a:pt x="1395307" y="186266"/>
                  </a:lnTo>
                  <a:lnTo>
                    <a:pt x="1381760" y="176106"/>
                  </a:lnTo>
                  <a:lnTo>
                    <a:pt x="1351280" y="179493"/>
                  </a:lnTo>
                  <a:lnTo>
                    <a:pt x="1337734" y="176106"/>
                  </a:lnTo>
                  <a:lnTo>
                    <a:pt x="1324187" y="142240"/>
                  </a:lnTo>
                  <a:lnTo>
                    <a:pt x="1327574" y="121920"/>
                  </a:lnTo>
                  <a:lnTo>
                    <a:pt x="1320800" y="118533"/>
                  </a:lnTo>
                  <a:lnTo>
                    <a:pt x="1283547" y="104986"/>
                  </a:lnTo>
                  <a:lnTo>
                    <a:pt x="1273387" y="104986"/>
                  </a:lnTo>
                  <a:lnTo>
                    <a:pt x="1263227" y="98213"/>
                  </a:lnTo>
                  <a:lnTo>
                    <a:pt x="1256454" y="74506"/>
                  </a:lnTo>
                  <a:lnTo>
                    <a:pt x="1249680" y="64346"/>
                  </a:lnTo>
                  <a:lnTo>
                    <a:pt x="1246294" y="54186"/>
                  </a:lnTo>
                  <a:lnTo>
                    <a:pt x="1229360" y="40640"/>
                  </a:lnTo>
                  <a:lnTo>
                    <a:pt x="1212427" y="33866"/>
                  </a:lnTo>
                  <a:lnTo>
                    <a:pt x="1188720" y="50800"/>
                  </a:lnTo>
                  <a:lnTo>
                    <a:pt x="1175174" y="64346"/>
                  </a:lnTo>
                  <a:lnTo>
                    <a:pt x="1131147" y="77893"/>
                  </a:lnTo>
                  <a:lnTo>
                    <a:pt x="1114214" y="88053"/>
                  </a:lnTo>
                  <a:lnTo>
                    <a:pt x="1056640" y="71120"/>
                  </a:lnTo>
                  <a:lnTo>
                    <a:pt x="1016000" y="74506"/>
                  </a:lnTo>
                  <a:lnTo>
                    <a:pt x="982134" y="71120"/>
                  </a:lnTo>
                  <a:lnTo>
                    <a:pt x="965200" y="71120"/>
                  </a:lnTo>
                  <a:lnTo>
                    <a:pt x="951654" y="71120"/>
                  </a:lnTo>
                  <a:lnTo>
                    <a:pt x="941494" y="67733"/>
                  </a:lnTo>
                  <a:lnTo>
                    <a:pt x="907627" y="37253"/>
                  </a:lnTo>
                  <a:lnTo>
                    <a:pt x="894080" y="27093"/>
                  </a:lnTo>
                  <a:lnTo>
                    <a:pt x="887307" y="23706"/>
                  </a:lnTo>
                  <a:lnTo>
                    <a:pt x="863600" y="16933"/>
                  </a:lnTo>
                  <a:lnTo>
                    <a:pt x="853440" y="16933"/>
                  </a:lnTo>
                  <a:lnTo>
                    <a:pt x="843280" y="16933"/>
                  </a:lnTo>
                  <a:lnTo>
                    <a:pt x="839894" y="20320"/>
                  </a:lnTo>
                  <a:lnTo>
                    <a:pt x="822960" y="30480"/>
                  </a:lnTo>
                  <a:lnTo>
                    <a:pt x="812800" y="30480"/>
                  </a:lnTo>
                  <a:lnTo>
                    <a:pt x="799254" y="30480"/>
                  </a:lnTo>
                  <a:lnTo>
                    <a:pt x="789094" y="20320"/>
                  </a:lnTo>
                  <a:lnTo>
                    <a:pt x="768774" y="3386"/>
                  </a:lnTo>
                  <a:lnTo>
                    <a:pt x="748454" y="3386"/>
                  </a:lnTo>
                  <a:lnTo>
                    <a:pt x="728134" y="3386"/>
                  </a:lnTo>
                  <a:lnTo>
                    <a:pt x="701040" y="0"/>
                  </a:lnTo>
                  <a:lnTo>
                    <a:pt x="677334" y="3386"/>
                  </a:lnTo>
                  <a:lnTo>
                    <a:pt x="663787" y="16933"/>
                  </a:lnTo>
                  <a:lnTo>
                    <a:pt x="640080" y="30480"/>
                  </a:lnTo>
                  <a:lnTo>
                    <a:pt x="616374" y="60960"/>
                  </a:lnTo>
                  <a:lnTo>
                    <a:pt x="606214" y="84666"/>
                  </a:lnTo>
                  <a:lnTo>
                    <a:pt x="606214" y="108373"/>
                  </a:lnTo>
                  <a:lnTo>
                    <a:pt x="606214" y="118533"/>
                  </a:lnTo>
                  <a:lnTo>
                    <a:pt x="606214" y="132080"/>
                  </a:lnTo>
                  <a:lnTo>
                    <a:pt x="606214" y="142240"/>
                  </a:lnTo>
                  <a:lnTo>
                    <a:pt x="606214" y="149013"/>
                  </a:lnTo>
                  <a:lnTo>
                    <a:pt x="609600" y="165946"/>
                  </a:lnTo>
                  <a:lnTo>
                    <a:pt x="626534" y="189653"/>
                  </a:lnTo>
                  <a:lnTo>
                    <a:pt x="640080" y="209973"/>
                  </a:lnTo>
                  <a:lnTo>
                    <a:pt x="650240" y="230293"/>
                  </a:lnTo>
                  <a:lnTo>
                    <a:pt x="650240" y="240453"/>
                  </a:lnTo>
                  <a:lnTo>
                    <a:pt x="653627" y="301413"/>
                  </a:lnTo>
                  <a:lnTo>
                    <a:pt x="653627" y="308186"/>
                  </a:lnTo>
                  <a:lnTo>
                    <a:pt x="657014" y="314960"/>
                  </a:lnTo>
                  <a:lnTo>
                    <a:pt x="687494" y="335280"/>
                  </a:lnTo>
                  <a:lnTo>
                    <a:pt x="704427" y="345440"/>
                  </a:lnTo>
                  <a:lnTo>
                    <a:pt x="707814" y="355600"/>
                  </a:lnTo>
                  <a:lnTo>
                    <a:pt x="714587" y="392853"/>
                  </a:lnTo>
                  <a:lnTo>
                    <a:pt x="714587" y="413173"/>
                  </a:lnTo>
                  <a:lnTo>
                    <a:pt x="704427" y="443653"/>
                  </a:lnTo>
                  <a:lnTo>
                    <a:pt x="694267" y="457200"/>
                  </a:lnTo>
                  <a:lnTo>
                    <a:pt x="694267" y="457200"/>
                  </a:lnTo>
                  <a:lnTo>
                    <a:pt x="680720" y="463973"/>
                  </a:lnTo>
                  <a:lnTo>
                    <a:pt x="667174" y="463973"/>
                  </a:lnTo>
                  <a:lnTo>
                    <a:pt x="653627" y="453813"/>
                  </a:lnTo>
                  <a:lnTo>
                    <a:pt x="640080" y="440266"/>
                  </a:lnTo>
                  <a:lnTo>
                    <a:pt x="606214" y="443653"/>
                  </a:lnTo>
                  <a:lnTo>
                    <a:pt x="579120" y="430106"/>
                  </a:lnTo>
                  <a:lnTo>
                    <a:pt x="565574" y="423333"/>
                  </a:lnTo>
                  <a:lnTo>
                    <a:pt x="552027" y="399626"/>
                  </a:lnTo>
                  <a:lnTo>
                    <a:pt x="531707" y="386080"/>
                  </a:lnTo>
                  <a:lnTo>
                    <a:pt x="514774" y="386080"/>
                  </a:lnTo>
                  <a:lnTo>
                    <a:pt x="487680" y="392853"/>
                  </a:lnTo>
                  <a:lnTo>
                    <a:pt x="457200" y="399626"/>
                  </a:lnTo>
                  <a:lnTo>
                    <a:pt x="443654" y="413173"/>
                  </a:lnTo>
                  <a:lnTo>
                    <a:pt x="433494" y="413173"/>
                  </a:lnTo>
                  <a:lnTo>
                    <a:pt x="406400" y="409786"/>
                  </a:lnTo>
                  <a:lnTo>
                    <a:pt x="386080" y="392853"/>
                  </a:lnTo>
                  <a:lnTo>
                    <a:pt x="369147" y="392853"/>
                  </a:lnTo>
                  <a:lnTo>
                    <a:pt x="338667" y="392853"/>
                  </a:lnTo>
                  <a:lnTo>
                    <a:pt x="318347" y="392853"/>
                  </a:lnTo>
                  <a:lnTo>
                    <a:pt x="314960" y="419946"/>
                  </a:lnTo>
                  <a:lnTo>
                    <a:pt x="311574" y="463973"/>
                  </a:lnTo>
                  <a:lnTo>
                    <a:pt x="277707" y="484293"/>
                  </a:lnTo>
                  <a:lnTo>
                    <a:pt x="277707" y="491066"/>
                  </a:lnTo>
                  <a:lnTo>
                    <a:pt x="277707" y="501226"/>
                  </a:lnTo>
                  <a:lnTo>
                    <a:pt x="267547" y="531706"/>
                  </a:lnTo>
                  <a:lnTo>
                    <a:pt x="264160" y="545253"/>
                  </a:lnTo>
                  <a:lnTo>
                    <a:pt x="250614" y="596053"/>
                  </a:lnTo>
                  <a:lnTo>
                    <a:pt x="247227" y="609600"/>
                  </a:lnTo>
                  <a:lnTo>
                    <a:pt x="267547" y="629920"/>
                  </a:lnTo>
                  <a:lnTo>
                    <a:pt x="267547" y="650240"/>
                  </a:lnTo>
                  <a:lnTo>
                    <a:pt x="270934" y="660400"/>
                  </a:lnTo>
                  <a:lnTo>
                    <a:pt x="301414" y="690880"/>
                  </a:lnTo>
                  <a:lnTo>
                    <a:pt x="338667" y="717973"/>
                  </a:lnTo>
                  <a:lnTo>
                    <a:pt x="338667" y="717973"/>
                  </a:lnTo>
                  <a:lnTo>
                    <a:pt x="348827" y="734906"/>
                  </a:lnTo>
                  <a:lnTo>
                    <a:pt x="345440" y="751840"/>
                  </a:lnTo>
                  <a:lnTo>
                    <a:pt x="342054" y="772160"/>
                  </a:lnTo>
                  <a:lnTo>
                    <a:pt x="311574" y="809413"/>
                  </a:lnTo>
                  <a:lnTo>
                    <a:pt x="287867" y="826346"/>
                  </a:lnTo>
                  <a:lnTo>
                    <a:pt x="281094" y="843280"/>
                  </a:lnTo>
                  <a:lnTo>
                    <a:pt x="267547" y="853440"/>
                  </a:lnTo>
                  <a:lnTo>
                    <a:pt x="250614" y="863600"/>
                  </a:lnTo>
                  <a:lnTo>
                    <a:pt x="226907" y="873760"/>
                  </a:lnTo>
                  <a:lnTo>
                    <a:pt x="213360" y="894080"/>
                  </a:lnTo>
                  <a:lnTo>
                    <a:pt x="206587" y="900853"/>
                  </a:lnTo>
                  <a:lnTo>
                    <a:pt x="209974" y="917786"/>
                  </a:lnTo>
                  <a:lnTo>
                    <a:pt x="216747" y="927946"/>
                  </a:lnTo>
                  <a:lnTo>
                    <a:pt x="213360" y="961813"/>
                  </a:lnTo>
                  <a:lnTo>
                    <a:pt x="209974" y="978746"/>
                  </a:lnTo>
                  <a:lnTo>
                    <a:pt x="213360" y="1012613"/>
                  </a:lnTo>
                  <a:lnTo>
                    <a:pt x="206587" y="1026160"/>
                  </a:lnTo>
                  <a:lnTo>
                    <a:pt x="193040" y="1039706"/>
                  </a:lnTo>
                  <a:lnTo>
                    <a:pt x="176107" y="1080346"/>
                  </a:lnTo>
                  <a:lnTo>
                    <a:pt x="155787" y="1090506"/>
                  </a:lnTo>
                  <a:lnTo>
                    <a:pt x="135467" y="1093893"/>
                  </a:lnTo>
                  <a:lnTo>
                    <a:pt x="104987" y="1097280"/>
                  </a:lnTo>
                  <a:lnTo>
                    <a:pt x="81280" y="1097280"/>
                  </a:lnTo>
                  <a:lnTo>
                    <a:pt x="57574" y="1097280"/>
                  </a:lnTo>
                  <a:lnTo>
                    <a:pt x="44027" y="1097280"/>
                  </a:lnTo>
                  <a:lnTo>
                    <a:pt x="33867" y="1097280"/>
                  </a:lnTo>
                  <a:lnTo>
                    <a:pt x="23707" y="1097280"/>
                  </a:lnTo>
                  <a:lnTo>
                    <a:pt x="16934" y="1100666"/>
                  </a:lnTo>
                  <a:lnTo>
                    <a:pt x="0" y="1148080"/>
                  </a:lnTo>
                  <a:lnTo>
                    <a:pt x="6774" y="1202266"/>
                  </a:lnTo>
                  <a:lnTo>
                    <a:pt x="13547" y="1219200"/>
                  </a:lnTo>
                  <a:lnTo>
                    <a:pt x="13547" y="1229360"/>
                  </a:lnTo>
                  <a:lnTo>
                    <a:pt x="16934" y="1253066"/>
                  </a:lnTo>
                  <a:lnTo>
                    <a:pt x="40640" y="1263226"/>
                  </a:lnTo>
                  <a:lnTo>
                    <a:pt x="64347" y="1273386"/>
                  </a:lnTo>
                  <a:lnTo>
                    <a:pt x="88054" y="1259840"/>
                  </a:lnTo>
                  <a:lnTo>
                    <a:pt x="121920" y="1266613"/>
                  </a:lnTo>
                  <a:lnTo>
                    <a:pt x="165947" y="1270000"/>
                  </a:lnTo>
                  <a:lnTo>
                    <a:pt x="193040" y="1273386"/>
                  </a:lnTo>
                  <a:lnTo>
                    <a:pt x="206587" y="1286933"/>
                  </a:lnTo>
                  <a:lnTo>
                    <a:pt x="216747" y="1310640"/>
                  </a:lnTo>
                  <a:lnTo>
                    <a:pt x="209974" y="1341120"/>
                  </a:lnTo>
                  <a:lnTo>
                    <a:pt x="189654" y="1358053"/>
                  </a:lnTo>
                  <a:lnTo>
                    <a:pt x="155787" y="14054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99891" y="1912556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อุดรธานี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17498" y="2020778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สกลนคร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9851" y="3032746"/>
              <a:ext cx="824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ขอนแก่น</a:t>
              </a:r>
              <a:endParaRPr lang="th-TH" sz="20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15915" y="3784764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มหาสารคาม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10230" y="3032746"/>
              <a:ext cx="817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กาฬสินธุ์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52019" y="4040858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ร้อยเอ็ด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35795" y="2164794"/>
              <a:ext cx="1112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หนองบัวลำภู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5984" y="928670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หนองคาย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9" name="Freeform 15"/>
            <p:cNvSpPr/>
            <p:nvPr/>
          </p:nvSpPr>
          <p:spPr>
            <a:xfrm>
              <a:off x="251493" y="884536"/>
              <a:ext cx="1817783" cy="2122583"/>
            </a:xfrm>
            <a:custGeom>
              <a:avLst/>
              <a:gdLst>
                <a:gd name="connsiteX0" fmla="*/ 1222872 w 1817783"/>
                <a:gd name="connsiteY0" fmla="*/ 2122583 h 2122583"/>
                <a:gd name="connsiteX1" fmla="*/ 1281629 w 1817783"/>
                <a:gd name="connsiteY1" fmla="*/ 2118911 h 2122583"/>
                <a:gd name="connsiteX2" fmla="*/ 1311007 w 1817783"/>
                <a:gd name="connsiteY2" fmla="*/ 2115239 h 2122583"/>
                <a:gd name="connsiteX3" fmla="*/ 1347730 w 1817783"/>
                <a:gd name="connsiteY3" fmla="*/ 2111567 h 2122583"/>
                <a:gd name="connsiteX4" fmla="*/ 1362419 w 1817783"/>
                <a:gd name="connsiteY4" fmla="*/ 2104222 h 2122583"/>
                <a:gd name="connsiteX5" fmla="*/ 1388125 w 1817783"/>
                <a:gd name="connsiteY5" fmla="*/ 2107894 h 2122583"/>
                <a:gd name="connsiteX6" fmla="*/ 1410159 w 1817783"/>
                <a:gd name="connsiteY6" fmla="*/ 2104222 h 2122583"/>
                <a:gd name="connsiteX7" fmla="*/ 1428520 w 1817783"/>
                <a:gd name="connsiteY7" fmla="*/ 2082188 h 2122583"/>
                <a:gd name="connsiteX8" fmla="*/ 1450554 w 1817783"/>
                <a:gd name="connsiteY8" fmla="*/ 2063827 h 2122583"/>
                <a:gd name="connsiteX9" fmla="*/ 1509311 w 1817783"/>
                <a:gd name="connsiteY9" fmla="*/ 2063827 h 2122583"/>
                <a:gd name="connsiteX10" fmla="*/ 1608462 w 1817783"/>
                <a:gd name="connsiteY10" fmla="*/ 2060155 h 2122583"/>
                <a:gd name="connsiteX11" fmla="*/ 1637841 w 1817783"/>
                <a:gd name="connsiteY11" fmla="*/ 2041793 h 2122583"/>
                <a:gd name="connsiteX12" fmla="*/ 1645185 w 1817783"/>
                <a:gd name="connsiteY12" fmla="*/ 2019759 h 2122583"/>
                <a:gd name="connsiteX13" fmla="*/ 1637841 w 1817783"/>
                <a:gd name="connsiteY13" fmla="*/ 2001398 h 2122583"/>
                <a:gd name="connsiteX14" fmla="*/ 1612135 w 1817783"/>
                <a:gd name="connsiteY14" fmla="*/ 1983036 h 2122583"/>
                <a:gd name="connsiteX15" fmla="*/ 1612135 w 1817783"/>
                <a:gd name="connsiteY15" fmla="*/ 1975692 h 2122583"/>
                <a:gd name="connsiteX16" fmla="*/ 1612135 w 1817783"/>
                <a:gd name="connsiteY16" fmla="*/ 1968347 h 2122583"/>
                <a:gd name="connsiteX17" fmla="*/ 1601118 w 1817783"/>
                <a:gd name="connsiteY17" fmla="*/ 1949986 h 2122583"/>
                <a:gd name="connsiteX18" fmla="*/ 1601118 w 1817783"/>
                <a:gd name="connsiteY18" fmla="*/ 1942641 h 2122583"/>
                <a:gd name="connsiteX19" fmla="*/ 1601118 w 1817783"/>
                <a:gd name="connsiteY19" fmla="*/ 1931624 h 2122583"/>
                <a:gd name="connsiteX20" fmla="*/ 1601118 w 1817783"/>
                <a:gd name="connsiteY20" fmla="*/ 1913263 h 2122583"/>
                <a:gd name="connsiteX21" fmla="*/ 1604790 w 1817783"/>
                <a:gd name="connsiteY21" fmla="*/ 1891229 h 2122583"/>
                <a:gd name="connsiteX22" fmla="*/ 1615807 w 1817783"/>
                <a:gd name="connsiteY22" fmla="*/ 1883885 h 2122583"/>
                <a:gd name="connsiteX23" fmla="*/ 1634168 w 1817783"/>
                <a:gd name="connsiteY23" fmla="*/ 1876540 h 2122583"/>
                <a:gd name="connsiteX24" fmla="*/ 1652530 w 1817783"/>
                <a:gd name="connsiteY24" fmla="*/ 1872868 h 2122583"/>
                <a:gd name="connsiteX25" fmla="*/ 1667219 w 1817783"/>
                <a:gd name="connsiteY25" fmla="*/ 1869195 h 2122583"/>
                <a:gd name="connsiteX26" fmla="*/ 1681908 w 1817783"/>
                <a:gd name="connsiteY26" fmla="*/ 1869195 h 2122583"/>
                <a:gd name="connsiteX27" fmla="*/ 1696597 w 1817783"/>
                <a:gd name="connsiteY27" fmla="*/ 1869195 h 2122583"/>
                <a:gd name="connsiteX28" fmla="*/ 1718631 w 1817783"/>
                <a:gd name="connsiteY28" fmla="*/ 1869195 h 2122583"/>
                <a:gd name="connsiteX29" fmla="*/ 1740665 w 1817783"/>
                <a:gd name="connsiteY29" fmla="*/ 1869195 h 2122583"/>
                <a:gd name="connsiteX30" fmla="*/ 1759026 w 1817783"/>
                <a:gd name="connsiteY30" fmla="*/ 1869195 h 2122583"/>
                <a:gd name="connsiteX31" fmla="*/ 1777388 w 1817783"/>
                <a:gd name="connsiteY31" fmla="*/ 1869195 h 2122583"/>
                <a:gd name="connsiteX32" fmla="*/ 1806766 w 1817783"/>
                <a:gd name="connsiteY32" fmla="*/ 1869195 h 2122583"/>
                <a:gd name="connsiteX33" fmla="*/ 1814111 w 1817783"/>
                <a:gd name="connsiteY33" fmla="*/ 1865523 h 2122583"/>
                <a:gd name="connsiteX34" fmla="*/ 1817783 w 1817783"/>
                <a:gd name="connsiteY34" fmla="*/ 1847162 h 2122583"/>
                <a:gd name="connsiteX35" fmla="*/ 1817783 w 1817783"/>
                <a:gd name="connsiteY35" fmla="*/ 1828800 h 2122583"/>
                <a:gd name="connsiteX36" fmla="*/ 1817783 w 1817783"/>
                <a:gd name="connsiteY36" fmla="*/ 1810439 h 2122583"/>
                <a:gd name="connsiteX37" fmla="*/ 1817783 w 1817783"/>
                <a:gd name="connsiteY37" fmla="*/ 1795750 h 2122583"/>
                <a:gd name="connsiteX38" fmla="*/ 1817783 w 1817783"/>
                <a:gd name="connsiteY38" fmla="*/ 1788405 h 2122583"/>
                <a:gd name="connsiteX39" fmla="*/ 1806766 w 1817783"/>
                <a:gd name="connsiteY39" fmla="*/ 1762699 h 2122583"/>
                <a:gd name="connsiteX40" fmla="*/ 1803094 w 1817783"/>
                <a:gd name="connsiteY40" fmla="*/ 1751682 h 2122583"/>
                <a:gd name="connsiteX41" fmla="*/ 1795749 w 1817783"/>
                <a:gd name="connsiteY41" fmla="*/ 1744338 h 2122583"/>
                <a:gd name="connsiteX42" fmla="*/ 1784732 w 1817783"/>
                <a:gd name="connsiteY42" fmla="*/ 1733321 h 2122583"/>
                <a:gd name="connsiteX43" fmla="*/ 1781060 w 1817783"/>
                <a:gd name="connsiteY43" fmla="*/ 1722304 h 2122583"/>
                <a:gd name="connsiteX44" fmla="*/ 1777388 w 1817783"/>
                <a:gd name="connsiteY44" fmla="*/ 1714959 h 2122583"/>
                <a:gd name="connsiteX45" fmla="*/ 1766371 w 1817783"/>
                <a:gd name="connsiteY45" fmla="*/ 1700270 h 2122583"/>
                <a:gd name="connsiteX46" fmla="*/ 1766371 w 1817783"/>
                <a:gd name="connsiteY46" fmla="*/ 1696598 h 2122583"/>
                <a:gd name="connsiteX47" fmla="*/ 1762699 w 1817783"/>
                <a:gd name="connsiteY47" fmla="*/ 1685581 h 2122583"/>
                <a:gd name="connsiteX48" fmla="*/ 1725976 w 1817783"/>
                <a:gd name="connsiteY48" fmla="*/ 1670892 h 2122583"/>
                <a:gd name="connsiteX49" fmla="*/ 1718631 w 1817783"/>
                <a:gd name="connsiteY49" fmla="*/ 1663547 h 2122583"/>
                <a:gd name="connsiteX50" fmla="*/ 1703942 w 1817783"/>
                <a:gd name="connsiteY50" fmla="*/ 1641514 h 2122583"/>
                <a:gd name="connsiteX51" fmla="*/ 1707614 w 1817783"/>
                <a:gd name="connsiteY51" fmla="*/ 1626824 h 2122583"/>
                <a:gd name="connsiteX52" fmla="*/ 1707614 w 1817783"/>
                <a:gd name="connsiteY52" fmla="*/ 1604791 h 2122583"/>
                <a:gd name="connsiteX53" fmla="*/ 1703942 w 1817783"/>
                <a:gd name="connsiteY53" fmla="*/ 1593774 h 2122583"/>
                <a:gd name="connsiteX54" fmla="*/ 1700270 w 1817783"/>
                <a:gd name="connsiteY54" fmla="*/ 1582757 h 2122583"/>
                <a:gd name="connsiteX55" fmla="*/ 1678236 w 1817783"/>
                <a:gd name="connsiteY55" fmla="*/ 1560723 h 2122583"/>
                <a:gd name="connsiteX56" fmla="*/ 1663547 w 1817783"/>
                <a:gd name="connsiteY56" fmla="*/ 1546034 h 2122583"/>
                <a:gd name="connsiteX57" fmla="*/ 1630496 w 1817783"/>
                <a:gd name="connsiteY57" fmla="*/ 1531345 h 2122583"/>
                <a:gd name="connsiteX58" fmla="*/ 1612135 w 1817783"/>
                <a:gd name="connsiteY58" fmla="*/ 1520328 h 2122583"/>
                <a:gd name="connsiteX59" fmla="*/ 1586429 w 1817783"/>
                <a:gd name="connsiteY59" fmla="*/ 1505639 h 2122583"/>
                <a:gd name="connsiteX60" fmla="*/ 1557050 w 1817783"/>
                <a:gd name="connsiteY60" fmla="*/ 1461571 h 2122583"/>
                <a:gd name="connsiteX61" fmla="*/ 1553378 w 1817783"/>
                <a:gd name="connsiteY61" fmla="*/ 1443210 h 2122583"/>
                <a:gd name="connsiteX62" fmla="*/ 1527672 w 1817783"/>
                <a:gd name="connsiteY62" fmla="*/ 1395470 h 2122583"/>
                <a:gd name="connsiteX63" fmla="*/ 1527672 w 1817783"/>
                <a:gd name="connsiteY63" fmla="*/ 1373436 h 2122583"/>
                <a:gd name="connsiteX64" fmla="*/ 1535017 w 1817783"/>
                <a:gd name="connsiteY64" fmla="*/ 1344058 h 2122583"/>
                <a:gd name="connsiteX65" fmla="*/ 1553378 w 1817783"/>
                <a:gd name="connsiteY65" fmla="*/ 1318352 h 2122583"/>
                <a:gd name="connsiteX66" fmla="*/ 1568067 w 1817783"/>
                <a:gd name="connsiteY66" fmla="*/ 1296318 h 2122583"/>
                <a:gd name="connsiteX67" fmla="*/ 1568067 w 1817783"/>
                <a:gd name="connsiteY67" fmla="*/ 1277957 h 2122583"/>
                <a:gd name="connsiteX68" fmla="*/ 1568067 w 1817783"/>
                <a:gd name="connsiteY68" fmla="*/ 1259595 h 2122583"/>
                <a:gd name="connsiteX69" fmla="*/ 1568067 w 1817783"/>
                <a:gd name="connsiteY69" fmla="*/ 1244906 h 2122583"/>
                <a:gd name="connsiteX70" fmla="*/ 1549706 w 1817783"/>
                <a:gd name="connsiteY70" fmla="*/ 1233889 h 2122583"/>
                <a:gd name="connsiteX71" fmla="*/ 1542361 w 1817783"/>
                <a:gd name="connsiteY71" fmla="*/ 1230217 h 2122583"/>
                <a:gd name="connsiteX72" fmla="*/ 1538689 w 1817783"/>
                <a:gd name="connsiteY72" fmla="*/ 1222873 h 2122583"/>
                <a:gd name="connsiteX73" fmla="*/ 1538689 w 1817783"/>
                <a:gd name="connsiteY73" fmla="*/ 1208183 h 2122583"/>
                <a:gd name="connsiteX74" fmla="*/ 1524000 w 1817783"/>
                <a:gd name="connsiteY74" fmla="*/ 1197167 h 2122583"/>
                <a:gd name="connsiteX75" fmla="*/ 1524000 w 1817783"/>
                <a:gd name="connsiteY75" fmla="*/ 1186150 h 2122583"/>
                <a:gd name="connsiteX76" fmla="*/ 1527672 w 1817783"/>
                <a:gd name="connsiteY76" fmla="*/ 1164116 h 2122583"/>
                <a:gd name="connsiteX77" fmla="*/ 1527672 w 1817783"/>
                <a:gd name="connsiteY77" fmla="*/ 1149427 h 2122583"/>
                <a:gd name="connsiteX78" fmla="*/ 1546034 w 1817783"/>
                <a:gd name="connsiteY78" fmla="*/ 1131065 h 2122583"/>
                <a:gd name="connsiteX79" fmla="*/ 1586429 w 1817783"/>
                <a:gd name="connsiteY79" fmla="*/ 1142082 h 2122583"/>
                <a:gd name="connsiteX80" fmla="*/ 1615807 w 1817783"/>
                <a:gd name="connsiteY80" fmla="*/ 1149427 h 2122583"/>
                <a:gd name="connsiteX81" fmla="*/ 1645185 w 1817783"/>
                <a:gd name="connsiteY81" fmla="*/ 1145755 h 2122583"/>
                <a:gd name="connsiteX82" fmla="*/ 1685581 w 1817783"/>
                <a:gd name="connsiteY82" fmla="*/ 1142082 h 2122583"/>
                <a:gd name="connsiteX83" fmla="*/ 1707614 w 1817783"/>
                <a:gd name="connsiteY83" fmla="*/ 1142082 h 2122583"/>
                <a:gd name="connsiteX84" fmla="*/ 1725976 w 1817783"/>
                <a:gd name="connsiteY84" fmla="*/ 1109032 h 2122583"/>
                <a:gd name="connsiteX85" fmla="*/ 1725976 w 1817783"/>
                <a:gd name="connsiteY85" fmla="*/ 1079653 h 2122583"/>
                <a:gd name="connsiteX86" fmla="*/ 1718631 w 1817783"/>
                <a:gd name="connsiteY86" fmla="*/ 1035586 h 2122583"/>
                <a:gd name="connsiteX87" fmla="*/ 1718631 w 1817783"/>
                <a:gd name="connsiteY87" fmla="*/ 1006208 h 2122583"/>
                <a:gd name="connsiteX88" fmla="*/ 1718631 w 1817783"/>
                <a:gd name="connsiteY88" fmla="*/ 980501 h 2122583"/>
                <a:gd name="connsiteX89" fmla="*/ 1718631 w 1817783"/>
                <a:gd name="connsiteY89" fmla="*/ 958468 h 2122583"/>
                <a:gd name="connsiteX90" fmla="*/ 1714959 w 1817783"/>
                <a:gd name="connsiteY90" fmla="*/ 936434 h 2122583"/>
                <a:gd name="connsiteX91" fmla="*/ 1703942 w 1817783"/>
                <a:gd name="connsiteY91" fmla="*/ 918073 h 2122583"/>
                <a:gd name="connsiteX92" fmla="*/ 1692925 w 1817783"/>
                <a:gd name="connsiteY92" fmla="*/ 899711 h 2122583"/>
                <a:gd name="connsiteX93" fmla="*/ 1689253 w 1817783"/>
                <a:gd name="connsiteY93" fmla="*/ 881350 h 2122583"/>
                <a:gd name="connsiteX94" fmla="*/ 1645185 w 1817783"/>
                <a:gd name="connsiteY94" fmla="*/ 859316 h 2122583"/>
                <a:gd name="connsiteX95" fmla="*/ 1634168 w 1817783"/>
                <a:gd name="connsiteY95" fmla="*/ 855644 h 2122583"/>
                <a:gd name="connsiteX96" fmla="*/ 1608462 w 1817783"/>
                <a:gd name="connsiteY96" fmla="*/ 851971 h 2122583"/>
                <a:gd name="connsiteX97" fmla="*/ 1597446 w 1817783"/>
                <a:gd name="connsiteY97" fmla="*/ 844627 h 2122583"/>
                <a:gd name="connsiteX98" fmla="*/ 1568067 w 1817783"/>
                <a:gd name="connsiteY98" fmla="*/ 840955 h 2122583"/>
                <a:gd name="connsiteX99" fmla="*/ 1549706 w 1817783"/>
                <a:gd name="connsiteY99" fmla="*/ 840955 h 2122583"/>
                <a:gd name="connsiteX100" fmla="*/ 1546034 w 1817783"/>
                <a:gd name="connsiteY100" fmla="*/ 833610 h 2122583"/>
                <a:gd name="connsiteX101" fmla="*/ 1549706 w 1817783"/>
                <a:gd name="connsiteY101" fmla="*/ 789542 h 2122583"/>
                <a:gd name="connsiteX102" fmla="*/ 1549706 w 1817783"/>
                <a:gd name="connsiteY102" fmla="*/ 771181 h 2122583"/>
                <a:gd name="connsiteX103" fmla="*/ 1568067 w 1817783"/>
                <a:gd name="connsiteY103" fmla="*/ 727114 h 2122583"/>
                <a:gd name="connsiteX104" fmla="*/ 1586429 w 1817783"/>
                <a:gd name="connsiteY104" fmla="*/ 683046 h 2122583"/>
                <a:gd name="connsiteX105" fmla="*/ 1612135 w 1817783"/>
                <a:gd name="connsiteY105" fmla="*/ 668357 h 2122583"/>
                <a:gd name="connsiteX106" fmla="*/ 1626824 w 1817783"/>
                <a:gd name="connsiteY106" fmla="*/ 631634 h 2122583"/>
                <a:gd name="connsiteX107" fmla="*/ 1626824 w 1817783"/>
                <a:gd name="connsiteY107" fmla="*/ 616945 h 2122583"/>
                <a:gd name="connsiteX108" fmla="*/ 1626824 w 1817783"/>
                <a:gd name="connsiteY108" fmla="*/ 591239 h 2122583"/>
                <a:gd name="connsiteX109" fmla="*/ 1623152 w 1817783"/>
                <a:gd name="connsiteY109" fmla="*/ 561861 h 2122583"/>
                <a:gd name="connsiteX110" fmla="*/ 1623152 w 1817783"/>
                <a:gd name="connsiteY110" fmla="*/ 539827 h 2122583"/>
                <a:gd name="connsiteX111" fmla="*/ 1623152 w 1817783"/>
                <a:gd name="connsiteY111" fmla="*/ 510448 h 2122583"/>
                <a:gd name="connsiteX112" fmla="*/ 1623152 w 1817783"/>
                <a:gd name="connsiteY112" fmla="*/ 488415 h 2122583"/>
                <a:gd name="connsiteX113" fmla="*/ 1590101 w 1817783"/>
                <a:gd name="connsiteY113" fmla="*/ 440675 h 2122583"/>
                <a:gd name="connsiteX114" fmla="*/ 1590101 w 1817783"/>
                <a:gd name="connsiteY114" fmla="*/ 400280 h 2122583"/>
                <a:gd name="connsiteX115" fmla="*/ 1590101 w 1817783"/>
                <a:gd name="connsiteY115" fmla="*/ 345195 h 2122583"/>
                <a:gd name="connsiteX116" fmla="*/ 1634168 w 1817783"/>
                <a:gd name="connsiteY116" fmla="*/ 260733 h 2122583"/>
                <a:gd name="connsiteX117" fmla="*/ 1634168 w 1817783"/>
                <a:gd name="connsiteY117" fmla="*/ 242371 h 2122583"/>
                <a:gd name="connsiteX118" fmla="*/ 1645185 w 1817783"/>
                <a:gd name="connsiteY118" fmla="*/ 220338 h 2122583"/>
                <a:gd name="connsiteX119" fmla="*/ 1645185 w 1817783"/>
                <a:gd name="connsiteY119" fmla="*/ 183615 h 2122583"/>
                <a:gd name="connsiteX120" fmla="*/ 1652530 w 1817783"/>
                <a:gd name="connsiteY120" fmla="*/ 161581 h 2122583"/>
                <a:gd name="connsiteX121" fmla="*/ 1634168 w 1817783"/>
                <a:gd name="connsiteY121" fmla="*/ 139547 h 2122583"/>
                <a:gd name="connsiteX122" fmla="*/ 1634168 w 1817783"/>
                <a:gd name="connsiteY122" fmla="*/ 99152 h 2122583"/>
                <a:gd name="connsiteX123" fmla="*/ 1645185 w 1817783"/>
                <a:gd name="connsiteY123" fmla="*/ 58757 h 2122583"/>
                <a:gd name="connsiteX124" fmla="*/ 1656202 w 1817783"/>
                <a:gd name="connsiteY124" fmla="*/ 40395 h 2122583"/>
                <a:gd name="connsiteX125" fmla="*/ 1667219 w 1817783"/>
                <a:gd name="connsiteY125" fmla="*/ 7345 h 2122583"/>
                <a:gd name="connsiteX126" fmla="*/ 1667219 w 1817783"/>
                <a:gd name="connsiteY126" fmla="*/ 0 h 2122583"/>
                <a:gd name="connsiteX127" fmla="*/ 1630496 w 1817783"/>
                <a:gd name="connsiteY127" fmla="*/ 0 h 2122583"/>
                <a:gd name="connsiteX128" fmla="*/ 1590101 w 1817783"/>
                <a:gd name="connsiteY128" fmla="*/ 36723 h 2122583"/>
                <a:gd name="connsiteX129" fmla="*/ 1579084 w 1817783"/>
                <a:gd name="connsiteY129" fmla="*/ 69774 h 2122583"/>
                <a:gd name="connsiteX130" fmla="*/ 1571740 w 1817783"/>
                <a:gd name="connsiteY130" fmla="*/ 95480 h 2122583"/>
                <a:gd name="connsiteX131" fmla="*/ 1568067 w 1817783"/>
                <a:gd name="connsiteY131" fmla="*/ 121186 h 2122583"/>
                <a:gd name="connsiteX132" fmla="*/ 1549706 w 1817783"/>
                <a:gd name="connsiteY132" fmla="*/ 146892 h 2122583"/>
                <a:gd name="connsiteX133" fmla="*/ 1520328 w 1817783"/>
                <a:gd name="connsiteY133" fmla="*/ 183615 h 2122583"/>
                <a:gd name="connsiteX134" fmla="*/ 1479932 w 1817783"/>
                <a:gd name="connsiteY134" fmla="*/ 224010 h 2122583"/>
                <a:gd name="connsiteX135" fmla="*/ 1424848 w 1817783"/>
                <a:gd name="connsiteY135" fmla="*/ 260733 h 2122583"/>
                <a:gd name="connsiteX136" fmla="*/ 1395470 w 1817783"/>
                <a:gd name="connsiteY136" fmla="*/ 260733 h 2122583"/>
                <a:gd name="connsiteX137" fmla="*/ 1366091 w 1817783"/>
                <a:gd name="connsiteY137" fmla="*/ 260733 h 2122583"/>
                <a:gd name="connsiteX138" fmla="*/ 1340385 w 1817783"/>
                <a:gd name="connsiteY138" fmla="*/ 249716 h 2122583"/>
                <a:gd name="connsiteX139" fmla="*/ 1303662 w 1817783"/>
                <a:gd name="connsiteY139" fmla="*/ 246044 h 2122583"/>
                <a:gd name="connsiteX140" fmla="*/ 1266940 w 1817783"/>
                <a:gd name="connsiteY140" fmla="*/ 246044 h 2122583"/>
                <a:gd name="connsiteX141" fmla="*/ 1244906 w 1817783"/>
                <a:gd name="connsiteY141" fmla="*/ 249716 h 2122583"/>
                <a:gd name="connsiteX142" fmla="*/ 1233889 w 1817783"/>
                <a:gd name="connsiteY142" fmla="*/ 268077 h 2122583"/>
                <a:gd name="connsiteX143" fmla="*/ 1222872 w 1817783"/>
                <a:gd name="connsiteY143" fmla="*/ 279094 h 2122583"/>
                <a:gd name="connsiteX144" fmla="*/ 1219200 w 1817783"/>
                <a:gd name="connsiteY144" fmla="*/ 301128 h 2122583"/>
                <a:gd name="connsiteX145" fmla="*/ 1204511 w 1817783"/>
                <a:gd name="connsiteY145" fmla="*/ 323162 h 2122583"/>
                <a:gd name="connsiteX146" fmla="*/ 1193494 w 1817783"/>
                <a:gd name="connsiteY146" fmla="*/ 341523 h 2122583"/>
                <a:gd name="connsiteX147" fmla="*/ 1193494 w 1817783"/>
                <a:gd name="connsiteY147" fmla="*/ 359885 h 2122583"/>
                <a:gd name="connsiteX148" fmla="*/ 1178805 w 1817783"/>
                <a:gd name="connsiteY148" fmla="*/ 407624 h 2122583"/>
                <a:gd name="connsiteX149" fmla="*/ 1171460 w 1817783"/>
                <a:gd name="connsiteY149" fmla="*/ 429658 h 2122583"/>
                <a:gd name="connsiteX150" fmla="*/ 1064964 w 1817783"/>
                <a:gd name="connsiteY150" fmla="*/ 473726 h 2122583"/>
                <a:gd name="connsiteX151" fmla="*/ 1013552 w 1817783"/>
                <a:gd name="connsiteY151" fmla="*/ 484742 h 2122583"/>
                <a:gd name="connsiteX152" fmla="*/ 976829 w 1817783"/>
                <a:gd name="connsiteY152" fmla="*/ 484742 h 2122583"/>
                <a:gd name="connsiteX153" fmla="*/ 954795 w 1817783"/>
                <a:gd name="connsiteY153" fmla="*/ 484742 h 2122583"/>
                <a:gd name="connsiteX154" fmla="*/ 947450 w 1817783"/>
                <a:gd name="connsiteY154" fmla="*/ 499432 h 2122583"/>
                <a:gd name="connsiteX155" fmla="*/ 940106 w 1817783"/>
                <a:gd name="connsiteY155" fmla="*/ 539827 h 2122583"/>
                <a:gd name="connsiteX156" fmla="*/ 940106 w 1817783"/>
                <a:gd name="connsiteY156" fmla="*/ 569205 h 2122583"/>
                <a:gd name="connsiteX157" fmla="*/ 914400 w 1817783"/>
                <a:gd name="connsiteY157" fmla="*/ 587567 h 2122583"/>
                <a:gd name="connsiteX158" fmla="*/ 877677 w 1817783"/>
                <a:gd name="connsiteY158" fmla="*/ 613273 h 2122583"/>
                <a:gd name="connsiteX159" fmla="*/ 855643 w 1817783"/>
                <a:gd name="connsiteY159" fmla="*/ 631634 h 2122583"/>
                <a:gd name="connsiteX160" fmla="*/ 844626 w 1817783"/>
                <a:gd name="connsiteY160" fmla="*/ 646323 h 2122583"/>
                <a:gd name="connsiteX161" fmla="*/ 837282 w 1817783"/>
                <a:gd name="connsiteY161" fmla="*/ 668357 h 2122583"/>
                <a:gd name="connsiteX162" fmla="*/ 826265 w 1817783"/>
                <a:gd name="connsiteY162" fmla="*/ 679374 h 2122583"/>
                <a:gd name="connsiteX163" fmla="*/ 800559 w 1817783"/>
                <a:gd name="connsiteY163" fmla="*/ 679374 h 2122583"/>
                <a:gd name="connsiteX164" fmla="*/ 771181 w 1817783"/>
                <a:gd name="connsiteY164" fmla="*/ 679374 h 2122583"/>
                <a:gd name="connsiteX165" fmla="*/ 727113 w 1817783"/>
                <a:gd name="connsiteY165" fmla="*/ 705080 h 2122583"/>
                <a:gd name="connsiteX166" fmla="*/ 727113 w 1817783"/>
                <a:gd name="connsiteY166" fmla="*/ 727114 h 2122583"/>
                <a:gd name="connsiteX167" fmla="*/ 727113 w 1817783"/>
                <a:gd name="connsiteY167" fmla="*/ 727114 h 2122583"/>
                <a:gd name="connsiteX168" fmla="*/ 683046 w 1817783"/>
                <a:gd name="connsiteY168" fmla="*/ 756492 h 2122583"/>
                <a:gd name="connsiteX169" fmla="*/ 649995 w 1817783"/>
                <a:gd name="connsiteY169" fmla="*/ 774853 h 2122583"/>
                <a:gd name="connsiteX170" fmla="*/ 605928 w 1817783"/>
                <a:gd name="connsiteY170" fmla="*/ 818921 h 2122583"/>
                <a:gd name="connsiteX171" fmla="*/ 550843 w 1817783"/>
                <a:gd name="connsiteY171" fmla="*/ 859316 h 2122583"/>
                <a:gd name="connsiteX172" fmla="*/ 532482 w 1817783"/>
                <a:gd name="connsiteY172" fmla="*/ 881350 h 2122583"/>
                <a:gd name="connsiteX173" fmla="*/ 525137 w 1817783"/>
                <a:gd name="connsiteY173" fmla="*/ 899711 h 2122583"/>
                <a:gd name="connsiteX174" fmla="*/ 521465 w 1817783"/>
                <a:gd name="connsiteY174" fmla="*/ 918073 h 2122583"/>
                <a:gd name="connsiteX175" fmla="*/ 466381 w 1817783"/>
                <a:gd name="connsiteY175" fmla="*/ 958468 h 2122583"/>
                <a:gd name="connsiteX176" fmla="*/ 437002 w 1817783"/>
                <a:gd name="connsiteY176" fmla="*/ 991518 h 2122583"/>
                <a:gd name="connsiteX177" fmla="*/ 429658 w 1817783"/>
                <a:gd name="connsiteY177" fmla="*/ 1013552 h 2122583"/>
                <a:gd name="connsiteX178" fmla="*/ 403952 w 1817783"/>
                <a:gd name="connsiteY178" fmla="*/ 1039258 h 2122583"/>
                <a:gd name="connsiteX179" fmla="*/ 385590 w 1817783"/>
                <a:gd name="connsiteY179" fmla="*/ 1050275 h 2122583"/>
                <a:gd name="connsiteX180" fmla="*/ 374573 w 1817783"/>
                <a:gd name="connsiteY180" fmla="*/ 1064964 h 2122583"/>
                <a:gd name="connsiteX181" fmla="*/ 345195 w 1817783"/>
                <a:gd name="connsiteY181" fmla="*/ 1053947 h 2122583"/>
                <a:gd name="connsiteX182" fmla="*/ 330506 w 1817783"/>
                <a:gd name="connsiteY182" fmla="*/ 1028241 h 2122583"/>
                <a:gd name="connsiteX183" fmla="*/ 319489 w 1817783"/>
                <a:gd name="connsiteY183" fmla="*/ 1013552 h 2122583"/>
                <a:gd name="connsiteX184" fmla="*/ 301128 w 1817783"/>
                <a:gd name="connsiteY184" fmla="*/ 1006208 h 2122583"/>
                <a:gd name="connsiteX185" fmla="*/ 279094 w 1817783"/>
                <a:gd name="connsiteY185" fmla="*/ 998863 h 2122583"/>
                <a:gd name="connsiteX186" fmla="*/ 253388 w 1817783"/>
                <a:gd name="connsiteY186" fmla="*/ 991518 h 2122583"/>
                <a:gd name="connsiteX187" fmla="*/ 249715 w 1817783"/>
                <a:gd name="connsiteY187" fmla="*/ 951123 h 2122583"/>
                <a:gd name="connsiteX188" fmla="*/ 224009 w 1817783"/>
                <a:gd name="connsiteY188" fmla="*/ 903383 h 2122583"/>
                <a:gd name="connsiteX189" fmla="*/ 216665 w 1817783"/>
                <a:gd name="connsiteY189" fmla="*/ 892367 h 2122583"/>
                <a:gd name="connsiteX190" fmla="*/ 176270 w 1817783"/>
                <a:gd name="connsiteY190" fmla="*/ 885022 h 2122583"/>
                <a:gd name="connsiteX191" fmla="*/ 154236 w 1817783"/>
                <a:gd name="connsiteY191" fmla="*/ 888694 h 2122583"/>
                <a:gd name="connsiteX192" fmla="*/ 135875 w 1817783"/>
                <a:gd name="connsiteY192" fmla="*/ 888694 h 2122583"/>
                <a:gd name="connsiteX193" fmla="*/ 117513 w 1817783"/>
                <a:gd name="connsiteY193" fmla="*/ 877677 h 2122583"/>
                <a:gd name="connsiteX194" fmla="*/ 91807 w 1817783"/>
                <a:gd name="connsiteY194" fmla="*/ 870333 h 2122583"/>
                <a:gd name="connsiteX195" fmla="*/ 77118 w 1817783"/>
                <a:gd name="connsiteY195" fmla="*/ 874005 h 2122583"/>
                <a:gd name="connsiteX196" fmla="*/ 44067 w 1817783"/>
                <a:gd name="connsiteY196" fmla="*/ 896039 h 2122583"/>
                <a:gd name="connsiteX197" fmla="*/ 14689 w 1817783"/>
                <a:gd name="connsiteY197" fmla="*/ 929089 h 2122583"/>
                <a:gd name="connsiteX198" fmla="*/ 3672 w 1817783"/>
                <a:gd name="connsiteY198" fmla="*/ 962140 h 2122583"/>
                <a:gd name="connsiteX199" fmla="*/ 3672 w 1817783"/>
                <a:gd name="connsiteY199" fmla="*/ 984174 h 2122583"/>
                <a:gd name="connsiteX200" fmla="*/ 0 w 1817783"/>
                <a:gd name="connsiteY200" fmla="*/ 1020897 h 2122583"/>
                <a:gd name="connsiteX201" fmla="*/ 18361 w 1817783"/>
                <a:gd name="connsiteY201" fmla="*/ 1039258 h 2122583"/>
                <a:gd name="connsiteX202" fmla="*/ 40395 w 1817783"/>
                <a:gd name="connsiteY202" fmla="*/ 1035586 h 2122583"/>
                <a:gd name="connsiteX203" fmla="*/ 58756 w 1817783"/>
                <a:gd name="connsiteY203" fmla="*/ 1024569 h 2122583"/>
                <a:gd name="connsiteX204" fmla="*/ 73446 w 1817783"/>
                <a:gd name="connsiteY204" fmla="*/ 1020897 h 2122583"/>
                <a:gd name="connsiteX205" fmla="*/ 91807 w 1817783"/>
                <a:gd name="connsiteY205" fmla="*/ 1024569 h 2122583"/>
                <a:gd name="connsiteX206" fmla="*/ 91807 w 1817783"/>
                <a:gd name="connsiteY206" fmla="*/ 1046603 h 2122583"/>
                <a:gd name="connsiteX207" fmla="*/ 91807 w 1817783"/>
                <a:gd name="connsiteY207" fmla="*/ 1068636 h 2122583"/>
                <a:gd name="connsiteX208" fmla="*/ 69773 w 1817783"/>
                <a:gd name="connsiteY208" fmla="*/ 1094342 h 2122583"/>
                <a:gd name="connsiteX209" fmla="*/ 55084 w 1817783"/>
                <a:gd name="connsiteY209" fmla="*/ 1134738 h 2122583"/>
                <a:gd name="connsiteX210" fmla="*/ 58756 w 1817783"/>
                <a:gd name="connsiteY210" fmla="*/ 1193494 h 2122583"/>
                <a:gd name="connsiteX211" fmla="*/ 69773 w 1817783"/>
                <a:gd name="connsiteY211" fmla="*/ 1226545 h 2122583"/>
                <a:gd name="connsiteX212" fmla="*/ 102824 w 1817783"/>
                <a:gd name="connsiteY212" fmla="*/ 1252251 h 2122583"/>
                <a:gd name="connsiteX213" fmla="*/ 128530 w 1817783"/>
                <a:gd name="connsiteY213" fmla="*/ 1263268 h 2122583"/>
                <a:gd name="connsiteX214" fmla="*/ 150564 w 1817783"/>
                <a:gd name="connsiteY214" fmla="*/ 1274285 h 2122583"/>
                <a:gd name="connsiteX215" fmla="*/ 150564 w 1817783"/>
                <a:gd name="connsiteY215" fmla="*/ 1292646 h 2122583"/>
                <a:gd name="connsiteX216" fmla="*/ 150564 w 1817783"/>
                <a:gd name="connsiteY216" fmla="*/ 1329369 h 2122583"/>
                <a:gd name="connsiteX217" fmla="*/ 183614 w 1817783"/>
                <a:gd name="connsiteY217" fmla="*/ 1355075 h 2122583"/>
                <a:gd name="connsiteX218" fmla="*/ 212993 w 1817783"/>
                <a:gd name="connsiteY218" fmla="*/ 1369764 h 2122583"/>
                <a:gd name="connsiteX219" fmla="*/ 242371 w 1817783"/>
                <a:gd name="connsiteY219" fmla="*/ 1380781 h 2122583"/>
                <a:gd name="connsiteX220" fmla="*/ 275422 w 1817783"/>
                <a:gd name="connsiteY220" fmla="*/ 1391798 h 2122583"/>
                <a:gd name="connsiteX221" fmla="*/ 293783 w 1817783"/>
                <a:gd name="connsiteY221" fmla="*/ 1391798 h 2122583"/>
                <a:gd name="connsiteX222" fmla="*/ 315817 w 1817783"/>
                <a:gd name="connsiteY222" fmla="*/ 1395470 h 2122583"/>
                <a:gd name="connsiteX223" fmla="*/ 315817 w 1817783"/>
                <a:gd name="connsiteY223" fmla="*/ 1428521 h 2122583"/>
                <a:gd name="connsiteX224" fmla="*/ 312144 w 1817783"/>
                <a:gd name="connsiteY224" fmla="*/ 1457899 h 2122583"/>
                <a:gd name="connsiteX225" fmla="*/ 312144 w 1817783"/>
                <a:gd name="connsiteY225" fmla="*/ 1479933 h 2122583"/>
                <a:gd name="connsiteX226" fmla="*/ 337850 w 1817783"/>
                <a:gd name="connsiteY226" fmla="*/ 1505639 h 2122583"/>
                <a:gd name="connsiteX227" fmla="*/ 330506 w 1817783"/>
                <a:gd name="connsiteY227" fmla="*/ 1535017 h 2122583"/>
                <a:gd name="connsiteX228" fmla="*/ 330506 w 1817783"/>
                <a:gd name="connsiteY228" fmla="*/ 1535017 h 2122583"/>
                <a:gd name="connsiteX229" fmla="*/ 312144 w 1817783"/>
                <a:gd name="connsiteY229" fmla="*/ 1564395 h 2122583"/>
                <a:gd name="connsiteX230" fmla="*/ 323161 w 1817783"/>
                <a:gd name="connsiteY230" fmla="*/ 1601118 h 2122583"/>
                <a:gd name="connsiteX231" fmla="*/ 323161 w 1817783"/>
                <a:gd name="connsiteY231" fmla="*/ 1645186 h 2122583"/>
                <a:gd name="connsiteX232" fmla="*/ 312144 w 1817783"/>
                <a:gd name="connsiteY232" fmla="*/ 1667220 h 2122583"/>
                <a:gd name="connsiteX233" fmla="*/ 326834 w 1817783"/>
                <a:gd name="connsiteY233" fmla="*/ 1703942 h 2122583"/>
                <a:gd name="connsiteX234" fmla="*/ 345195 w 1817783"/>
                <a:gd name="connsiteY234" fmla="*/ 1718632 h 2122583"/>
                <a:gd name="connsiteX235" fmla="*/ 381918 w 1817783"/>
                <a:gd name="connsiteY235" fmla="*/ 1733321 h 2122583"/>
                <a:gd name="connsiteX236" fmla="*/ 403952 w 1817783"/>
                <a:gd name="connsiteY236" fmla="*/ 1725976 h 2122583"/>
                <a:gd name="connsiteX237" fmla="*/ 433330 w 1817783"/>
                <a:gd name="connsiteY237" fmla="*/ 1700270 h 2122583"/>
                <a:gd name="connsiteX238" fmla="*/ 451691 w 1817783"/>
                <a:gd name="connsiteY238" fmla="*/ 1663547 h 2122583"/>
                <a:gd name="connsiteX239" fmla="*/ 455364 w 1817783"/>
                <a:gd name="connsiteY239" fmla="*/ 1634169 h 2122583"/>
                <a:gd name="connsiteX240" fmla="*/ 455364 w 1817783"/>
                <a:gd name="connsiteY240" fmla="*/ 1608463 h 2122583"/>
                <a:gd name="connsiteX241" fmla="*/ 455364 w 1817783"/>
                <a:gd name="connsiteY241" fmla="*/ 1586429 h 2122583"/>
                <a:gd name="connsiteX242" fmla="*/ 455364 w 1817783"/>
                <a:gd name="connsiteY242" fmla="*/ 1568068 h 2122583"/>
                <a:gd name="connsiteX243" fmla="*/ 455364 w 1817783"/>
                <a:gd name="connsiteY243" fmla="*/ 1549706 h 2122583"/>
                <a:gd name="connsiteX244" fmla="*/ 484742 w 1817783"/>
                <a:gd name="connsiteY244" fmla="*/ 1546034 h 2122583"/>
                <a:gd name="connsiteX245" fmla="*/ 510448 w 1817783"/>
                <a:gd name="connsiteY245" fmla="*/ 1546034 h 2122583"/>
                <a:gd name="connsiteX246" fmla="*/ 532482 w 1817783"/>
                <a:gd name="connsiteY246" fmla="*/ 1549706 h 2122583"/>
                <a:gd name="connsiteX247" fmla="*/ 554515 w 1817783"/>
                <a:gd name="connsiteY247" fmla="*/ 1553379 h 2122583"/>
                <a:gd name="connsiteX248" fmla="*/ 580222 w 1817783"/>
                <a:gd name="connsiteY248" fmla="*/ 1553379 h 2122583"/>
                <a:gd name="connsiteX249" fmla="*/ 631634 w 1817783"/>
                <a:gd name="connsiteY249" fmla="*/ 1549706 h 2122583"/>
                <a:gd name="connsiteX250" fmla="*/ 653667 w 1817783"/>
                <a:gd name="connsiteY250" fmla="*/ 1546034 h 2122583"/>
                <a:gd name="connsiteX251" fmla="*/ 675701 w 1817783"/>
                <a:gd name="connsiteY251" fmla="*/ 1546034 h 2122583"/>
                <a:gd name="connsiteX252" fmla="*/ 690390 w 1817783"/>
                <a:gd name="connsiteY252" fmla="*/ 1571740 h 2122583"/>
                <a:gd name="connsiteX253" fmla="*/ 719768 w 1817783"/>
                <a:gd name="connsiteY253" fmla="*/ 1571740 h 2122583"/>
                <a:gd name="connsiteX254" fmla="*/ 738130 w 1817783"/>
                <a:gd name="connsiteY254" fmla="*/ 1571740 h 2122583"/>
                <a:gd name="connsiteX255" fmla="*/ 767508 w 1817783"/>
                <a:gd name="connsiteY255" fmla="*/ 1557051 h 2122583"/>
                <a:gd name="connsiteX256" fmla="*/ 782197 w 1817783"/>
                <a:gd name="connsiteY256" fmla="*/ 1531345 h 2122583"/>
                <a:gd name="connsiteX257" fmla="*/ 804231 w 1817783"/>
                <a:gd name="connsiteY257" fmla="*/ 1531345 h 2122583"/>
                <a:gd name="connsiteX258" fmla="*/ 822593 w 1817783"/>
                <a:gd name="connsiteY258" fmla="*/ 1531345 h 2122583"/>
                <a:gd name="connsiteX259" fmla="*/ 840954 w 1817783"/>
                <a:gd name="connsiteY259" fmla="*/ 1531345 h 2122583"/>
                <a:gd name="connsiteX260" fmla="*/ 874005 w 1817783"/>
                <a:gd name="connsiteY260" fmla="*/ 1546034 h 2122583"/>
                <a:gd name="connsiteX261" fmla="*/ 881349 w 1817783"/>
                <a:gd name="connsiteY261" fmla="*/ 1564395 h 2122583"/>
                <a:gd name="connsiteX262" fmla="*/ 888694 w 1817783"/>
                <a:gd name="connsiteY262" fmla="*/ 1582757 h 2122583"/>
                <a:gd name="connsiteX263" fmla="*/ 892366 w 1817783"/>
                <a:gd name="connsiteY263" fmla="*/ 1623152 h 2122583"/>
                <a:gd name="connsiteX264" fmla="*/ 892366 w 1817783"/>
                <a:gd name="connsiteY264" fmla="*/ 1623152 h 2122583"/>
                <a:gd name="connsiteX265" fmla="*/ 921744 w 1817783"/>
                <a:gd name="connsiteY265" fmla="*/ 1685581 h 2122583"/>
                <a:gd name="connsiteX266" fmla="*/ 932761 w 1817783"/>
                <a:gd name="connsiteY266" fmla="*/ 1700270 h 2122583"/>
                <a:gd name="connsiteX267" fmla="*/ 932761 w 1817783"/>
                <a:gd name="connsiteY267" fmla="*/ 1729648 h 2122583"/>
                <a:gd name="connsiteX268" fmla="*/ 951123 w 1817783"/>
                <a:gd name="connsiteY268" fmla="*/ 1751682 h 2122583"/>
                <a:gd name="connsiteX269" fmla="*/ 973156 w 1817783"/>
                <a:gd name="connsiteY269" fmla="*/ 1762699 h 2122583"/>
                <a:gd name="connsiteX270" fmla="*/ 1009879 w 1817783"/>
                <a:gd name="connsiteY270" fmla="*/ 1777388 h 2122583"/>
                <a:gd name="connsiteX271" fmla="*/ 1053947 w 1817783"/>
                <a:gd name="connsiteY271" fmla="*/ 1770044 h 2122583"/>
                <a:gd name="connsiteX272" fmla="*/ 1090670 w 1817783"/>
                <a:gd name="connsiteY272" fmla="*/ 1762699 h 2122583"/>
                <a:gd name="connsiteX273" fmla="*/ 1134737 w 1817783"/>
                <a:gd name="connsiteY273" fmla="*/ 1762699 h 2122583"/>
                <a:gd name="connsiteX274" fmla="*/ 1153099 w 1817783"/>
                <a:gd name="connsiteY274" fmla="*/ 1773716 h 2122583"/>
                <a:gd name="connsiteX275" fmla="*/ 1153099 w 1817783"/>
                <a:gd name="connsiteY275" fmla="*/ 1799422 h 2122583"/>
                <a:gd name="connsiteX276" fmla="*/ 1149426 w 1817783"/>
                <a:gd name="connsiteY276" fmla="*/ 1828800 h 2122583"/>
                <a:gd name="connsiteX277" fmla="*/ 1149426 w 1817783"/>
                <a:gd name="connsiteY277" fmla="*/ 1861851 h 2122583"/>
                <a:gd name="connsiteX278" fmla="*/ 1149426 w 1817783"/>
                <a:gd name="connsiteY278" fmla="*/ 1898574 h 2122583"/>
                <a:gd name="connsiteX279" fmla="*/ 1134737 w 1817783"/>
                <a:gd name="connsiteY279" fmla="*/ 1916935 h 2122583"/>
                <a:gd name="connsiteX280" fmla="*/ 1145754 w 1817783"/>
                <a:gd name="connsiteY280" fmla="*/ 1953658 h 2122583"/>
                <a:gd name="connsiteX281" fmla="*/ 1164115 w 1817783"/>
                <a:gd name="connsiteY281" fmla="*/ 1983036 h 2122583"/>
                <a:gd name="connsiteX282" fmla="*/ 1193494 w 1817783"/>
                <a:gd name="connsiteY282" fmla="*/ 2023432 h 2122583"/>
                <a:gd name="connsiteX283" fmla="*/ 1222872 w 1817783"/>
                <a:gd name="connsiteY283" fmla="*/ 2122583 h 212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1817783" h="2122583">
                  <a:moveTo>
                    <a:pt x="1222872" y="2122583"/>
                  </a:moveTo>
                  <a:lnTo>
                    <a:pt x="1281629" y="2118911"/>
                  </a:lnTo>
                  <a:lnTo>
                    <a:pt x="1311007" y="2115239"/>
                  </a:lnTo>
                  <a:lnTo>
                    <a:pt x="1347730" y="2111567"/>
                  </a:lnTo>
                  <a:lnTo>
                    <a:pt x="1362419" y="2104222"/>
                  </a:lnTo>
                  <a:lnTo>
                    <a:pt x="1388125" y="2107894"/>
                  </a:lnTo>
                  <a:lnTo>
                    <a:pt x="1410159" y="2104222"/>
                  </a:lnTo>
                  <a:lnTo>
                    <a:pt x="1428520" y="2082188"/>
                  </a:lnTo>
                  <a:lnTo>
                    <a:pt x="1450554" y="2063827"/>
                  </a:lnTo>
                  <a:lnTo>
                    <a:pt x="1509311" y="2063827"/>
                  </a:lnTo>
                  <a:lnTo>
                    <a:pt x="1608462" y="2060155"/>
                  </a:lnTo>
                  <a:lnTo>
                    <a:pt x="1637841" y="2041793"/>
                  </a:lnTo>
                  <a:lnTo>
                    <a:pt x="1645185" y="2019759"/>
                  </a:lnTo>
                  <a:lnTo>
                    <a:pt x="1637841" y="2001398"/>
                  </a:lnTo>
                  <a:lnTo>
                    <a:pt x="1612135" y="1983036"/>
                  </a:lnTo>
                  <a:lnTo>
                    <a:pt x="1612135" y="1975692"/>
                  </a:lnTo>
                  <a:lnTo>
                    <a:pt x="1612135" y="1968347"/>
                  </a:lnTo>
                  <a:lnTo>
                    <a:pt x="1601118" y="1949986"/>
                  </a:lnTo>
                  <a:lnTo>
                    <a:pt x="1601118" y="1942641"/>
                  </a:lnTo>
                  <a:lnTo>
                    <a:pt x="1601118" y="1931624"/>
                  </a:lnTo>
                  <a:lnTo>
                    <a:pt x="1601118" y="1913263"/>
                  </a:lnTo>
                  <a:lnTo>
                    <a:pt x="1604790" y="1891229"/>
                  </a:lnTo>
                  <a:lnTo>
                    <a:pt x="1615807" y="1883885"/>
                  </a:lnTo>
                  <a:lnTo>
                    <a:pt x="1634168" y="1876540"/>
                  </a:lnTo>
                  <a:lnTo>
                    <a:pt x="1652530" y="1872868"/>
                  </a:lnTo>
                  <a:lnTo>
                    <a:pt x="1667219" y="1869195"/>
                  </a:lnTo>
                  <a:lnTo>
                    <a:pt x="1681908" y="1869195"/>
                  </a:lnTo>
                  <a:lnTo>
                    <a:pt x="1696597" y="1869195"/>
                  </a:lnTo>
                  <a:lnTo>
                    <a:pt x="1718631" y="1869195"/>
                  </a:lnTo>
                  <a:lnTo>
                    <a:pt x="1740665" y="1869195"/>
                  </a:lnTo>
                  <a:lnTo>
                    <a:pt x="1759026" y="1869195"/>
                  </a:lnTo>
                  <a:lnTo>
                    <a:pt x="1777388" y="1869195"/>
                  </a:lnTo>
                  <a:lnTo>
                    <a:pt x="1806766" y="1869195"/>
                  </a:lnTo>
                  <a:lnTo>
                    <a:pt x="1814111" y="1865523"/>
                  </a:lnTo>
                  <a:lnTo>
                    <a:pt x="1817783" y="1847162"/>
                  </a:lnTo>
                  <a:lnTo>
                    <a:pt x="1817783" y="1828800"/>
                  </a:lnTo>
                  <a:lnTo>
                    <a:pt x="1817783" y="1810439"/>
                  </a:lnTo>
                  <a:lnTo>
                    <a:pt x="1817783" y="1795750"/>
                  </a:lnTo>
                  <a:lnTo>
                    <a:pt x="1817783" y="1788405"/>
                  </a:lnTo>
                  <a:lnTo>
                    <a:pt x="1806766" y="1762699"/>
                  </a:lnTo>
                  <a:lnTo>
                    <a:pt x="1803094" y="1751682"/>
                  </a:lnTo>
                  <a:lnTo>
                    <a:pt x="1795749" y="1744338"/>
                  </a:lnTo>
                  <a:lnTo>
                    <a:pt x="1784732" y="1733321"/>
                  </a:lnTo>
                  <a:lnTo>
                    <a:pt x="1781060" y="1722304"/>
                  </a:lnTo>
                  <a:lnTo>
                    <a:pt x="1777388" y="1714959"/>
                  </a:lnTo>
                  <a:lnTo>
                    <a:pt x="1766371" y="1700270"/>
                  </a:lnTo>
                  <a:lnTo>
                    <a:pt x="1766371" y="1696598"/>
                  </a:lnTo>
                  <a:lnTo>
                    <a:pt x="1762699" y="1685581"/>
                  </a:lnTo>
                  <a:lnTo>
                    <a:pt x="1725976" y="1670892"/>
                  </a:lnTo>
                  <a:lnTo>
                    <a:pt x="1718631" y="1663547"/>
                  </a:lnTo>
                  <a:lnTo>
                    <a:pt x="1703942" y="1641514"/>
                  </a:lnTo>
                  <a:lnTo>
                    <a:pt x="1707614" y="1626824"/>
                  </a:lnTo>
                  <a:lnTo>
                    <a:pt x="1707614" y="1604791"/>
                  </a:lnTo>
                  <a:lnTo>
                    <a:pt x="1703942" y="1593774"/>
                  </a:lnTo>
                  <a:lnTo>
                    <a:pt x="1700270" y="1582757"/>
                  </a:lnTo>
                  <a:lnTo>
                    <a:pt x="1678236" y="1560723"/>
                  </a:lnTo>
                  <a:lnTo>
                    <a:pt x="1663547" y="1546034"/>
                  </a:lnTo>
                  <a:lnTo>
                    <a:pt x="1630496" y="1531345"/>
                  </a:lnTo>
                  <a:lnTo>
                    <a:pt x="1612135" y="1520328"/>
                  </a:lnTo>
                  <a:lnTo>
                    <a:pt x="1586429" y="1505639"/>
                  </a:lnTo>
                  <a:lnTo>
                    <a:pt x="1557050" y="1461571"/>
                  </a:lnTo>
                  <a:lnTo>
                    <a:pt x="1553378" y="1443210"/>
                  </a:lnTo>
                  <a:lnTo>
                    <a:pt x="1527672" y="1395470"/>
                  </a:lnTo>
                  <a:lnTo>
                    <a:pt x="1527672" y="1373436"/>
                  </a:lnTo>
                  <a:lnTo>
                    <a:pt x="1535017" y="1344058"/>
                  </a:lnTo>
                  <a:lnTo>
                    <a:pt x="1553378" y="1318352"/>
                  </a:lnTo>
                  <a:lnTo>
                    <a:pt x="1568067" y="1296318"/>
                  </a:lnTo>
                  <a:lnTo>
                    <a:pt x="1568067" y="1277957"/>
                  </a:lnTo>
                  <a:lnTo>
                    <a:pt x="1568067" y="1259595"/>
                  </a:lnTo>
                  <a:lnTo>
                    <a:pt x="1568067" y="1244906"/>
                  </a:lnTo>
                  <a:lnTo>
                    <a:pt x="1549706" y="1233889"/>
                  </a:lnTo>
                  <a:lnTo>
                    <a:pt x="1542361" y="1230217"/>
                  </a:lnTo>
                  <a:lnTo>
                    <a:pt x="1538689" y="1222873"/>
                  </a:lnTo>
                  <a:lnTo>
                    <a:pt x="1538689" y="1208183"/>
                  </a:lnTo>
                  <a:lnTo>
                    <a:pt x="1524000" y="1197167"/>
                  </a:lnTo>
                  <a:lnTo>
                    <a:pt x="1524000" y="1186150"/>
                  </a:lnTo>
                  <a:lnTo>
                    <a:pt x="1527672" y="1164116"/>
                  </a:lnTo>
                  <a:lnTo>
                    <a:pt x="1527672" y="1149427"/>
                  </a:lnTo>
                  <a:lnTo>
                    <a:pt x="1546034" y="1131065"/>
                  </a:lnTo>
                  <a:lnTo>
                    <a:pt x="1586429" y="1142082"/>
                  </a:lnTo>
                  <a:lnTo>
                    <a:pt x="1615807" y="1149427"/>
                  </a:lnTo>
                  <a:lnTo>
                    <a:pt x="1645185" y="1145755"/>
                  </a:lnTo>
                  <a:lnTo>
                    <a:pt x="1685581" y="1142082"/>
                  </a:lnTo>
                  <a:lnTo>
                    <a:pt x="1707614" y="1142082"/>
                  </a:lnTo>
                  <a:lnTo>
                    <a:pt x="1725976" y="1109032"/>
                  </a:lnTo>
                  <a:lnTo>
                    <a:pt x="1725976" y="1079653"/>
                  </a:lnTo>
                  <a:lnTo>
                    <a:pt x="1718631" y="1035586"/>
                  </a:lnTo>
                  <a:lnTo>
                    <a:pt x="1718631" y="1006208"/>
                  </a:lnTo>
                  <a:lnTo>
                    <a:pt x="1718631" y="980501"/>
                  </a:lnTo>
                  <a:lnTo>
                    <a:pt x="1718631" y="958468"/>
                  </a:lnTo>
                  <a:lnTo>
                    <a:pt x="1714959" y="936434"/>
                  </a:lnTo>
                  <a:lnTo>
                    <a:pt x="1703942" y="918073"/>
                  </a:lnTo>
                  <a:lnTo>
                    <a:pt x="1692925" y="899711"/>
                  </a:lnTo>
                  <a:lnTo>
                    <a:pt x="1689253" y="881350"/>
                  </a:lnTo>
                  <a:lnTo>
                    <a:pt x="1645185" y="859316"/>
                  </a:lnTo>
                  <a:lnTo>
                    <a:pt x="1634168" y="855644"/>
                  </a:lnTo>
                  <a:lnTo>
                    <a:pt x="1608462" y="851971"/>
                  </a:lnTo>
                  <a:lnTo>
                    <a:pt x="1597446" y="844627"/>
                  </a:lnTo>
                  <a:lnTo>
                    <a:pt x="1568067" y="840955"/>
                  </a:lnTo>
                  <a:lnTo>
                    <a:pt x="1549706" y="840955"/>
                  </a:lnTo>
                  <a:lnTo>
                    <a:pt x="1546034" y="833610"/>
                  </a:lnTo>
                  <a:lnTo>
                    <a:pt x="1549706" y="789542"/>
                  </a:lnTo>
                  <a:lnTo>
                    <a:pt x="1549706" y="771181"/>
                  </a:lnTo>
                  <a:lnTo>
                    <a:pt x="1568067" y="727114"/>
                  </a:lnTo>
                  <a:lnTo>
                    <a:pt x="1586429" y="683046"/>
                  </a:lnTo>
                  <a:lnTo>
                    <a:pt x="1612135" y="668357"/>
                  </a:lnTo>
                  <a:lnTo>
                    <a:pt x="1626824" y="631634"/>
                  </a:lnTo>
                  <a:lnTo>
                    <a:pt x="1626824" y="616945"/>
                  </a:lnTo>
                  <a:lnTo>
                    <a:pt x="1626824" y="591239"/>
                  </a:lnTo>
                  <a:lnTo>
                    <a:pt x="1623152" y="561861"/>
                  </a:lnTo>
                  <a:lnTo>
                    <a:pt x="1623152" y="539827"/>
                  </a:lnTo>
                  <a:lnTo>
                    <a:pt x="1623152" y="510448"/>
                  </a:lnTo>
                  <a:lnTo>
                    <a:pt x="1623152" y="488415"/>
                  </a:lnTo>
                  <a:lnTo>
                    <a:pt x="1590101" y="440675"/>
                  </a:lnTo>
                  <a:lnTo>
                    <a:pt x="1590101" y="400280"/>
                  </a:lnTo>
                  <a:lnTo>
                    <a:pt x="1590101" y="345195"/>
                  </a:lnTo>
                  <a:lnTo>
                    <a:pt x="1634168" y="260733"/>
                  </a:lnTo>
                  <a:lnTo>
                    <a:pt x="1634168" y="242371"/>
                  </a:lnTo>
                  <a:lnTo>
                    <a:pt x="1645185" y="220338"/>
                  </a:lnTo>
                  <a:lnTo>
                    <a:pt x="1645185" y="183615"/>
                  </a:lnTo>
                  <a:lnTo>
                    <a:pt x="1652530" y="161581"/>
                  </a:lnTo>
                  <a:lnTo>
                    <a:pt x="1634168" y="139547"/>
                  </a:lnTo>
                  <a:lnTo>
                    <a:pt x="1634168" y="99152"/>
                  </a:lnTo>
                  <a:lnTo>
                    <a:pt x="1645185" y="58757"/>
                  </a:lnTo>
                  <a:lnTo>
                    <a:pt x="1656202" y="40395"/>
                  </a:lnTo>
                  <a:lnTo>
                    <a:pt x="1667219" y="7345"/>
                  </a:lnTo>
                  <a:lnTo>
                    <a:pt x="1667219" y="0"/>
                  </a:lnTo>
                  <a:lnTo>
                    <a:pt x="1630496" y="0"/>
                  </a:lnTo>
                  <a:lnTo>
                    <a:pt x="1590101" y="36723"/>
                  </a:lnTo>
                  <a:lnTo>
                    <a:pt x="1579084" y="69774"/>
                  </a:lnTo>
                  <a:lnTo>
                    <a:pt x="1571740" y="95480"/>
                  </a:lnTo>
                  <a:lnTo>
                    <a:pt x="1568067" y="121186"/>
                  </a:lnTo>
                  <a:lnTo>
                    <a:pt x="1549706" y="146892"/>
                  </a:lnTo>
                  <a:lnTo>
                    <a:pt x="1520328" y="183615"/>
                  </a:lnTo>
                  <a:lnTo>
                    <a:pt x="1479932" y="224010"/>
                  </a:lnTo>
                  <a:lnTo>
                    <a:pt x="1424848" y="260733"/>
                  </a:lnTo>
                  <a:lnTo>
                    <a:pt x="1395470" y="260733"/>
                  </a:lnTo>
                  <a:lnTo>
                    <a:pt x="1366091" y="260733"/>
                  </a:lnTo>
                  <a:lnTo>
                    <a:pt x="1340385" y="249716"/>
                  </a:lnTo>
                  <a:lnTo>
                    <a:pt x="1303662" y="246044"/>
                  </a:lnTo>
                  <a:lnTo>
                    <a:pt x="1266940" y="246044"/>
                  </a:lnTo>
                  <a:lnTo>
                    <a:pt x="1244906" y="249716"/>
                  </a:lnTo>
                  <a:lnTo>
                    <a:pt x="1233889" y="268077"/>
                  </a:lnTo>
                  <a:lnTo>
                    <a:pt x="1222872" y="279094"/>
                  </a:lnTo>
                  <a:lnTo>
                    <a:pt x="1219200" y="301128"/>
                  </a:lnTo>
                  <a:lnTo>
                    <a:pt x="1204511" y="323162"/>
                  </a:lnTo>
                  <a:lnTo>
                    <a:pt x="1193494" y="341523"/>
                  </a:lnTo>
                  <a:lnTo>
                    <a:pt x="1193494" y="359885"/>
                  </a:lnTo>
                  <a:lnTo>
                    <a:pt x="1178805" y="407624"/>
                  </a:lnTo>
                  <a:lnTo>
                    <a:pt x="1171460" y="429658"/>
                  </a:lnTo>
                  <a:lnTo>
                    <a:pt x="1064964" y="473726"/>
                  </a:lnTo>
                  <a:lnTo>
                    <a:pt x="1013552" y="484742"/>
                  </a:lnTo>
                  <a:lnTo>
                    <a:pt x="976829" y="484742"/>
                  </a:lnTo>
                  <a:lnTo>
                    <a:pt x="954795" y="484742"/>
                  </a:lnTo>
                  <a:lnTo>
                    <a:pt x="947450" y="499432"/>
                  </a:lnTo>
                  <a:lnTo>
                    <a:pt x="940106" y="539827"/>
                  </a:lnTo>
                  <a:lnTo>
                    <a:pt x="940106" y="569205"/>
                  </a:lnTo>
                  <a:lnTo>
                    <a:pt x="914400" y="587567"/>
                  </a:lnTo>
                  <a:lnTo>
                    <a:pt x="877677" y="613273"/>
                  </a:lnTo>
                  <a:lnTo>
                    <a:pt x="855643" y="631634"/>
                  </a:lnTo>
                  <a:lnTo>
                    <a:pt x="844626" y="646323"/>
                  </a:lnTo>
                  <a:lnTo>
                    <a:pt x="837282" y="668357"/>
                  </a:lnTo>
                  <a:lnTo>
                    <a:pt x="826265" y="679374"/>
                  </a:lnTo>
                  <a:lnTo>
                    <a:pt x="800559" y="679374"/>
                  </a:lnTo>
                  <a:lnTo>
                    <a:pt x="771181" y="679374"/>
                  </a:lnTo>
                  <a:lnTo>
                    <a:pt x="727113" y="705080"/>
                  </a:lnTo>
                  <a:lnTo>
                    <a:pt x="727113" y="727114"/>
                  </a:lnTo>
                  <a:lnTo>
                    <a:pt x="727113" y="727114"/>
                  </a:lnTo>
                  <a:lnTo>
                    <a:pt x="683046" y="756492"/>
                  </a:lnTo>
                  <a:lnTo>
                    <a:pt x="649995" y="774853"/>
                  </a:lnTo>
                  <a:lnTo>
                    <a:pt x="605928" y="818921"/>
                  </a:lnTo>
                  <a:lnTo>
                    <a:pt x="550843" y="859316"/>
                  </a:lnTo>
                  <a:lnTo>
                    <a:pt x="532482" y="881350"/>
                  </a:lnTo>
                  <a:lnTo>
                    <a:pt x="525137" y="899711"/>
                  </a:lnTo>
                  <a:lnTo>
                    <a:pt x="521465" y="918073"/>
                  </a:lnTo>
                  <a:lnTo>
                    <a:pt x="466381" y="958468"/>
                  </a:lnTo>
                  <a:lnTo>
                    <a:pt x="437002" y="991518"/>
                  </a:lnTo>
                  <a:lnTo>
                    <a:pt x="429658" y="1013552"/>
                  </a:lnTo>
                  <a:lnTo>
                    <a:pt x="403952" y="1039258"/>
                  </a:lnTo>
                  <a:lnTo>
                    <a:pt x="385590" y="1050275"/>
                  </a:lnTo>
                  <a:lnTo>
                    <a:pt x="374573" y="1064964"/>
                  </a:lnTo>
                  <a:lnTo>
                    <a:pt x="345195" y="1053947"/>
                  </a:lnTo>
                  <a:lnTo>
                    <a:pt x="330506" y="1028241"/>
                  </a:lnTo>
                  <a:lnTo>
                    <a:pt x="319489" y="1013552"/>
                  </a:lnTo>
                  <a:lnTo>
                    <a:pt x="301128" y="1006208"/>
                  </a:lnTo>
                  <a:lnTo>
                    <a:pt x="279094" y="998863"/>
                  </a:lnTo>
                  <a:lnTo>
                    <a:pt x="253388" y="991518"/>
                  </a:lnTo>
                  <a:lnTo>
                    <a:pt x="249715" y="951123"/>
                  </a:lnTo>
                  <a:lnTo>
                    <a:pt x="224009" y="903383"/>
                  </a:lnTo>
                  <a:lnTo>
                    <a:pt x="216665" y="892367"/>
                  </a:lnTo>
                  <a:lnTo>
                    <a:pt x="176270" y="885022"/>
                  </a:lnTo>
                  <a:lnTo>
                    <a:pt x="154236" y="888694"/>
                  </a:lnTo>
                  <a:lnTo>
                    <a:pt x="135875" y="888694"/>
                  </a:lnTo>
                  <a:lnTo>
                    <a:pt x="117513" y="877677"/>
                  </a:lnTo>
                  <a:lnTo>
                    <a:pt x="91807" y="870333"/>
                  </a:lnTo>
                  <a:lnTo>
                    <a:pt x="77118" y="874005"/>
                  </a:lnTo>
                  <a:lnTo>
                    <a:pt x="44067" y="896039"/>
                  </a:lnTo>
                  <a:lnTo>
                    <a:pt x="14689" y="929089"/>
                  </a:lnTo>
                  <a:lnTo>
                    <a:pt x="3672" y="962140"/>
                  </a:lnTo>
                  <a:lnTo>
                    <a:pt x="3672" y="984174"/>
                  </a:lnTo>
                  <a:lnTo>
                    <a:pt x="0" y="1020897"/>
                  </a:lnTo>
                  <a:lnTo>
                    <a:pt x="18361" y="1039258"/>
                  </a:lnTo>
                  <a:lnTo>
                    <a:pt x="40395" y="1035586"/>
                  </a:lnTo>
                  <a:lnTo>
                    <a:pt x="58756" y="1024569"/>
                  </a:lnTo>
                  <a:lnTo>
                    <a:pt x="73446" y="1020897"/>
                  </a:lnTo>
                  <a:lnTo>
                    <a:pt x="91807" y="1024569"/>
                  </a:lnTo>
                  <a:lnTo>
                    <a:pt x="91807" y="1046603"/>
                  </a:lnTo>
                  <a:lnTo>
                    <a:pt x="91807" y="1068636"/>
                  </a:lnTo>
                  <a:lnTo>
                    <a:pt x="69773" y="1094342"/>
                  </a:lnTo>
                  <a:lnTo>
                    <a:pt x="55084" y="1134738"/>
                  </a:lnTo>
                  <a:lnTo>
                    <a:pt x="58756" y="1193494"/>
                  </a:lnTo>
                  <a:lnTo>
                    <a:pt x="69773" y="1226545"/>
                  </a:lnTo>
                  <a:lnTo>
                    <a:pt x="102824" y="1252251"/>
                  </a:lnTo>
                  <a:lnTo>
                    <a:pt x="128530" y="1263268"/>
                  </a:lnTo>
                  <a:lnTo>
                    <a:pt x="150564" y="1274285"/>
                  </a:lnTo>
                  <a:lnTo>
                    <a:pt x="150564" y="1292646"/>
                  </a:lnTo>
                  <a:lnTo>
                    <a:pt x="150564" y="1329369"/>
                  </a:lnTo>
                  <a:lnTo>
                    <a:pt x="183614" y="1355075"/>
                  </a:lnTo>
                  <a:lnTo>
                    <a:pt x="212993" y="1369764"/>
                  </a:lnTo>
                  <a:lnTo>
                    <a:pt x="242371" y="1380781"/>
                  </a:lnTo>
                  <a:lnTo>
                    <a:pt x="275422" y="1391798"/>
                  </a:lnTo>
                  <a:lnTo>
                    <a:pt x="293783" y="1391798"/>
                  </a:lnTo>
                  <a:lnTo>
                    <a:pt x="315817" y="1395470"/>
                  </a:lnTo>
                  <a:lnTo>
                    <a:pt x="315817" y="1428521"/>
                  </a:lnTo>
                  <a:lnTo>
                    <a:pt x="312144" y="1457899"/>
                  </a:lnTo>
                  <a:lnTo>
                    <a:pt x="312144" y="1479933"/>
                  </a:lnTo>
                  <a:lnTo>
                    <a:pt x="337850" y="1505639"/>
                  </a:lnTo>
                  <a:lnTo>
                    <a:pt x="330506" y="1535017"/>
                  </a:lnTo>
                  <a:lnTo>
                    <a:pt x="330506" y="1535017"/>
                  </a:lnTo>
                  <a:lnTo>
                    <a:pt x="312144" y="1564395"/>
                  </a:lnTo>
                  <a:lnTo>
                    <a:pt x="323161" y="1601118"/>
                  </a:lnTo>
                  <a:lnTo>
                    <a:pt x="323161" y="1645186"/>
                  </a:lnTo>
                  <a:lnTo>
                    <a:pt x="312144" y="1667220"/>
                  </a:lnTo>
                  <a:lnTo>
                    <a:pt x="326834" y="1703942"/>
                  </a:lnTo>
                  <a:lnTo>
                    <a:pt x="345195" y="1718632"/>
                  </a:lnTo>
                  <a:lnTo>
                    <a:pt x="381918" y="1733321"/>
                  </a:lnTo>
                  <a:lnTo>
                    <a:pt x="403952" y="1725976"/>
                  </a:lnTo>
                  <a:lnTo>
                    <a:pt x="433330" y="1700270"/>
                  </a:lnTo>
                  <a:lnTo>
                    <a:pt x="451691" y="1663547"/>
                  </a:lnTo>
                  <a:lnTo>
                    <a:pt x="455364" y="1634169"/>
                  </a:lnTo>
                  <a:lnTo>
                    <a:pt x="455364" y="1608463"/>
                  </a:lnTo>
                  <a:lnTo>
                    <a:pt x="455364" y="1586429"/>
                  </a:lnTo>
                  <a:lnTo>
                    <a:pt x="455364" y="1568068"/>
                  </a:lnTo>
                  <a:lnTo>
                    <a:pt x="455364" y="1549706"/>
                  </a:lnTo>
                  <a:lnTo>
                    <a:pt x="484742" y="1546034"/>
                  </a:lnTo>
                  <a:lnTo>
                    <a:pt x="510448" y="1546034"/>
                  </a:lnTo>
                  <a:lnTo>
                    <a:pt x="532482" y="1549706"/>
                  </a:lnTo>
                  <a:lnTo>
                    <a:pt x="554515" y="1553379"/>
                  </a:lnTo>
                  <a:lnTo>
                    <a:pt x="580222" y="1553379"/>
                  </a:lnTo>
                  <a:lnTo>
                    <a:pt x="631634" y="1549706"/>
                  </a:lnTo>
                  <a:lnTo>
                    <a:pt x="653667" y="1546034"/>
                  </a:lnTo>
                  <a:lnTo>
                    <a:pt x="675701" y="1546034"/>
                  </a:lnTo>
                  <a:lnTo>
                    <a:pt x="690390" y="1571740"/>
                  </a:lnTo>
                  <a:lnTo>
                    <a:pt x="719768" y="1571740"/>
                  </a:lnTo>
                  <a:lnTo>
                    <a:pt x="738130" y="1571740"/>
                  </a:lnTo>
                  <a:lnTo>
                    <a:pt x="767508" y="1557051"/>
                  </a:lnTo>
                  <a:lnTo>
                    <a:pt x="782197" y="1531345"/>
                  </a:lnTo>
                  <a:lnTo>
                    <a:pt x="804231" y="1531345"/>
                  </a:lnTo>
                  <a:lnTo>
                    <a:pt x="822593" y="1531345"/>
                  </a:lnTo>
                  <a:lnTo>
                    <a:pt x="840954" y="1531345"/>
                  </a:lnTo>
                  <a:lnTo>
                    <a:pt x="874005" y="1546034"/>
                  </a:lnTo>
                  <a:lnTo>
                    <a:pt x="881349" y="1564395"/>
                  </a:lnTo>
                  <a:lnTo>
                    <a:pt x="888694" y="1582757"/>
                  </a:lnTo>
                  <a:lnTo>
                    <a:pt x="892366" y="1623152"/>
                  </a:lnTo>
                  <a:lnTo>
                    <a:pt x="892366" y="1623152"/>
                  </a:lnTo>
                  <a:lnTo>
                    <a:pt x="921744" y="1685581"/>
                  </a:lnTo>
                  <a:lnTo>
                    <a:pt x="932761" y="1700270"/>
                  </a:lnTo>
                  <a:lnTo>
                    <a:pt x="932761" y="1729648"/>
                  </a:lnTo>
                  <a:lnTo>
                    <a:pt x="951123" y="1751682"/>
                  </a:lnTo>
                  <a:lnTo>
                    <a:pt x="973156" y="1762699"/>
                  </a:lnTo>
                  <a:lnTo>
                    <a:pt x="1009879" y="1777388"/>
                  </a:lnTo>
                  <a:lnTo>
                    <a:pt x="1053947" y="1770044"/>
                  </a:lnTo>
                  <a:lnTo>
                    <a:pt x="1090670" y="1762699"/>
                  </a:lnTo>
                  <a:lnTo>
                    <a:pt x="1134737" y="1762699"/>
                  </a:lnTo>
                  <a:lnTo>
                    <a:pt x="1153099" y="1773716"/>
                  </a:lnTo>
                  <a:lnTo>
                    <a:pt x="1153099" y="1799422"/>
                  </a:lnTo>
                  <a:lnTo>
                    <a:pt x="1149426" y="1828800"/>
                  </a:lnTo>
                  <a:lnTo>
                    <a:pt x="1149426" y="1861851"/>
                  </a:lnTo>
                  <a:lnTo>
                    <a:pt x="1149426" y="1898574"/>
                  </a:lnTo>
                  <a:lnTo>
                    <a:pt x="1134737" y="1916935"/>
                  </a:lnTo>
                  <a:lnTo>
                    <a:pt x="1145754" y="1953658"/>
                  </a:lnTo>
                  <a:lnTo>
                    <a:pt x="1164115" y="1983036"/>
                  </a:lnTo>
                  <a:lnTo>
                    <a:pt x="1193494" y="2023432"/>
                  </a:lnTo>
                  <a:lnTo>
                    <a:pt x="1222872" y="21225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43608" y="1808610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เลย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51" name="Freeform 24"/>
            <p:cNvSpPr/>
            <p:nvPr/>
          </p:nvSpPr>
          <p:spPr>
            <a:xfrm>
              <a:off x="4513043" y="1233077"/>
              <a:ext cx="1104053" cy="1740747"/>
            </a:xfrm>
            <a:custGeom>
              <a:avLst/>
              <a:gdLst>
                <a:gd name="connsiteX0" fmla="*/ 430106 w 1104053"/>
                <a:gd name="connsiteY0" fmla="*/ 1571414 h 1740747"/>
                <a:gd name="connsiteX1" fmla="*/ 480906 w 1104053"/>
                <a:gd name="connsiteY1" fmla="*/ 1584960 h 1740747"/>
                <a:gd name="connsiteX2" fmla="*/ 491066 w 1104053"/>
                <a:gd name="connsiteY2" fmla="*/ 1584960 h 1740747"/>
                <a:gd name="connsiteX3" fmla="*/ 508000 w 1104053"/>
                <a:gd name="connsiteY3" fmla="*/ 1595120 h 1740747"/>
                <a:gd name="connsiteX4" fmla="*/ 521546 w 1104053"/>
                <a:gd name="connsiteY4" fmla="*/ 1612054 h 1740747"/>
                <a:gd name="connsiteX5" fmla="*/ 545253 w 1104053"/>
                <a:gd name="connsiteY5" fmla="*/ 1642534 h 1740747"/>
                <a:gd name="connsiteX6" fmla="*/ 558800 w 1104053"/>
                <a:gd name="connsiteY6" fmla="*/ 1652694 h 1740747"/>
                <a:gd name="connsiteX7" fmla="*/ 582506 w 1104053"/>
                <a:gd name="connsiteY7" fmla="*/ 1652694 h 1740747"/>
                <a:gd name="connsiteX8" fmla="*/ 609600 w 1104053"/>
                <a:gd name="connsiteY8" fmla="*/ 1652694 h 1740747"/>
                <a:gd name="connsiteX9" fmla="*/ 633306 w 1104053"/>
                <a:gd name="connsiteY9" fmla="*/ 1645920 h 1740747"/>
                <a:gd name="connsiteX10" fmla="*/ 646853 w 1104053"/>
                <a:gd name="connsiteY10" fmla="*/ 1642534 h 1740747"/>
                <a:gd name="connsiteX11" fmla="*/ 670560 w 1104053"/>
                <a:gd name="connsiteY11" fmla="*/ 1642534 h 1740747"/>
                <a:gd name="connsiteX12" fmla="*/ 687493 w 1104053"/>
                <a:gd name="connsiteY12" fmla="*/ 1656080 h 1740747"/>
                <a:gd name="connsiteX13" fmla="*/ 711200 w 1104053"/>
                <a:gd name="connsiteY13" fmla="*/ 1666240 h 1740747"/>
                <a:gd name="connsiteX14" fmla="*/ 745066 w 1104053"/>
                <a:gd name="connsiteY14" fmla="*/ 1666240 h 1740747"/>
                <a:gd name="connsiteX15" fmla="*/ 775546 w 1104053"/>
                <a:gd name="connsiteY15" fmla="*/ 1652694 h 1740747"/>
                <a:gd name="connsiteX16" fmla="*/ 792480 w 1104053"/>
                <a:gd name="connsiteY16" fmla="*/ 1642534 h 1740747"/>
                <a:gd name="connsiteX17" fmla="*/ 819573 w 1104053"/>
                <a:gd name="connsiteY17" fmla="*/ 1642534 h 1740747"/>
                <a:gd name="connsiteX18" fmla="*/ 850053 w 1104053"/>
                <a:gd name="connsiteY18" fmla="*/ 1645920 h 1740747"/>
                <a:gd name="connsiteX19" fmla="*/ 870373 w 1104053"/>
                <a:gd name="connsiteY19" fmla="*/ 1666240 h 1740747"/>
                <a:gd name="connsiteX20" fmla="*/ 870373 w 1104053"/>
                <a:gd name="connsiteY20" fmla="*/ 1666240 h 1740747"/>
                <a:gd name="connsiteX21" fmla="*/ 877146 w 1104053"/>
                <a:gd name="connsiteY21" fmla="*/ 1706880 h 1740747"/>
                <a:gd name="connsiteX22" fmla="*/ 887306 w 1104053"/>
                <a:gd name="connsiteY22" fmla="*/ 1727200 h 1740747"/>
                <a:gd name="connsiteX23" fmla="*/ 911013 w 1104053"/>
                <a:gd name="connsiteY23" fmla="*/ 1737360 h 1740747"/>
                <a:gd name="connsiteX24" fmla="*/ 934720 w 1104053"/>
                <a:gd name="connsiteY24" fmla="*/ 1740747 h 1740747"/>
                <a:gd name="connsiteX25" fmla="*/ 951653 w 1104053"/>
                <a:gd name="connsiteY25" fmla="*/ 1733974 h 1740747"/>
                <a:gd name="connsiteX26" fmla="*/ 982133 w 1104053"/>
                <a:gd name="connsiteY26" fmla="*/ 1723814 h 1740747"/>
                <a:gd name="connsiteX27" fmla="*/ 992293 w 1104053"/>
                <a:gd name="connsiteY27" fmla="*/ 1703494 h 1740747"/>
                <a:gd name="connsiteX28" fmla="*/ 992293 w 1104053"/>
                <a:gd name="connsiteY28" fmla="*/ 1676400 h 1740747"/>
                <a:gd name="connsiteX29" fmla="*/ 985520 w 1104053"/>
                <a:gd name="connsiteY29" fmla="*/ 1632374 h 1740747"/>
                <a:gd name="connsiteX30" fmla="*/ 985520 w 1104053"/>
                <a:gd name="connsiteY30" fmla="*/ 1605280 h 1740747"/>
                <a:gd name="connsiteX31" fmla="*/ 985520 w 1104053"/>
                <a:gd name="connsiteY31" fmla="*/ 1571414 h 1740747"/>
                <a:gd name="connsiteX32" fmla="*/ 982133 w 1104053"/>
                <a:gd name="connsiteY32" fmla="*/ 1537547 h 1740747"/>
                <a:gd name="connsiteX33" fmla="*/ 978746 w 1104053"/>
                <a:gd name="connsiteY33" fmla="*/ 1507067 h 1740747"/>
                <a:gd name="connsiteX34" fmla="*/ 978746 w 1104053"/>
                <a:gd name="connsiteY34" fmla="*/ 1469814 h 1740747"/>
                <a:gd name="connsiteX35" fmla="*/ 978746 w 1104053"/>
                <a:gd name="connsiteY35" fmla="*/ 1432560 h 1740747"/>
                <a:gd name="connsiteX36" fmla="*/ 985520 w 1104053"/>
                <a:gd name="connsiteY36" fmla="*/ 1408854 h 1740747"/>
                <a:gd name="connsiteX37" fmla="*/ 992293 w 1104053"/>
                <a:gd name="connsiteY37" fmla="*/ 1381760 h 1740747"/>
                <a:gd name="connsiteX38" fmla="*/ 999066 w 1104053"/>
                <a:gd name="connsiteY38" fmla="*/ 1344507 h 1740747"/>
                <a:gd name="connsiteX39" fmla="*/ 1009226 w 1104053"/>
                <a:gd name="connsiteY39" fmla="*/ 1317414 h 1740747"/>
                <a:gd name="connsiteX40" fmla="*/ 1022773 w 1104053"/>
                <a:gd name="connsiteY40" fmla="*/ 1263227 h 1740747"/>
                <a:gd name="connsiteX41" fmla="*/ 1063413 w 1104053"/>
                <a:gd name="connsiteY41" fmla="*/ 1236134 h 1740747"/>
                <a:gd name="connsiteX42" fmla="*/ 1090506 w 1104053"/>
                <a:gd name="connsiteY42" fmla="*/ 1178560 h 1740747"/>
                <a:gd name="connsiteX43" fmla="*/ 1093893 w 1104053"/>
                <a:gd name="connsiteY43" fmla="*/ 1137920 h 1740747"/>
                <a:gd name="connsiteX44" fmla="*/ 1100666 w 1104053"/>
                <a:gd name="connsiteY44" fmla="*/ 1104054 h 1740747"/>
                <a:gd name="connsiteX45" fmla="*/ 1104053 w 1104053"/>
                <a:gd name="connsiteY45" fmla="*/ 1066800 h 1740747"/>
                <a:gd name="connsiteX46" fmla="*/ 1080346 w 1104053"/>
                <a:gd name="connsiteY46" fmla="*/ 1036320 h 1740747"/>
                <a:gd name="connsiteX47" fmla="*/ 1053253 w 1104053"/>
                <a:gd name="connsiteY47" fmla="*/ 1012614 h 1740747"/>
                <a:gd name="connsiteX48" fmla="*/ 1060026 w 1104053"/>
                <a:gd name="connsiteY48" fmla="*/ 911014 h 1740747"/>
                <a:gd name="connsiteX49" fmla="*/ 1043093 w 1104053"/>
                <a:gd name="connsiteY49" fmla="*/ 883920 h 1740747"/>
                <a:gd name="connsiteX50" fmla="*/ 1046480 w 1104053"/>
                <a:gd name="connsiteY50" fmla="*/ 846667 h 1740747"/>
                <a:gd name="connsiteX51" fmla="*/ 1029546 w 1104053"/>
                <a:gd name="connsiteY51" fmla="*/ 812800 h 1740747"/>
                <a:gd name="connsiteX52" fmla="*/ 1022773 w 1104053"/>
                <a:gd name="connsiteY52" fmla="*/ 799254 h 1740747"/>
                <a:gd name="connsiteX53" fmla="*/ 1022773 w 1104053"/>
                <a:gd name="connsiteY53" fmla="*/ 762000 h 1740747"/>
                <a:gd name="connsiteX54" fmla="*/ 985520 w 1104053"/>
                <a:gd name="connsiteY54" fmla="*/ 731520 h 1740747"/>
                <a:gd name="connsiteX55" fmla="*/ 965200 w 1104053"/>
                <a:gd name="connsiteY55" fmla="*/ 704427 h 1740747"/>
                <a:gd name="connsiteX56" fmla="*/ 938106 w 1104053"/>
                <a:gd name="connsiteY56" fmla="*/ 690880 h 1740747"/>
                <a:gd name="connsiteX57" fmla="*/ 904240 w 1104053"/>
                <a:gd name="connsiteY57" fmla="*/ 667174 h 1740747"/>
                <a:gd name="connsiteX58" fmla="*/ 880533 w 1104053"/>
                <a:gd name="connsiteY58" fmla="*/ 626534 h 1740747"/>
                <a:gd name="connsiteX59" fmla="*/ 846666 w 1104053"/>
                <a:gd name="connsiteY59" fmla="*/ 592667 h 1740747"/>
                <a:gd name="connsiteX60" fmla="*/ 816186 w 1104053"/>
                <a:gd name="connsiteY60" fmla="*/ 558800 h 1740747"/>
                <a:gd name="connsiteX61" fmla="*/ 765386 w 1104053"/>
                <a:gd name="connsiteY61" fmla="*/ 521547 h 1740747"/>
                <a:gd name="connsiteX62" fmla="*/ 741680 w 1104053"/>
                <a:gd name="connsiteY62" fmla="*/ 487680 h 1740747"/>
                <a:gd name="connsiteX63" fmla="*/ 741680 w 1104053"/>
                <a:gd name="connsiteY63" fmla="*/ 487680 h 1740747"/>
                <a:gd name="connsiteX64" fmla="*/ 697653 w 1104053"/>
                <a:gd name="connsiteY64" fmla="*/ 463974 h 1740747"/>
                <a:gd name="connsiteX65" fmla="*/ 684106 w 1104053"/>
                <a:gd name="connsiteY65" fmla="*/ 443654 h 1740747"/>
                <a:gd name="connsiteX66" fmla="*/ 667173 w 1104053"/>
                <a:gd name="connsiteY66" fmla="*/ 423334 h 1740747"/>
                <a:gd name="connsiteX67" fmla="*/ 650240 w 1104053"/>
                <a:gd name="connsiteY67" fmla="*/ 399627 h 1740747"/>
                <a:gd name="connsiteX68" fmla="*/ 650240 w 1104053"/>
                <a:gd name="connsiteY68" fmla="*/ 358987 h 1740747"/>
                <a:gd name="connsiteX69" fmla="*/ 612986 w 1104053"/>
                <a:gd name="connsiteY69" fmla="*/ 328507 h 1740747"/>
                <a:gd name="connsiteX70" fmla="*/ 585893 w 1104053"/>
                <a:gd name="connsiteY70" fmla="*/ 314960 h 1740747"/>
                <a:gd name="connsiteX71" fmla="*/ 528320 w 1104053"/>
                <a:gd name="connsiteY71" fmla="*/ 291254 h 1740747"/>
                <a:gd name="connsiteX72" fmla="*/ 514773 w 1104053"/>
                <a:gd name="connsiteY72" fmla="*/ 257387 h 1740747"/>
                <a:gd name="connsiteX73" fmla="*/ 491066 w 1104053"/>
                <a:gd name="connsiteY73" fmla="*/ 226907 h 1740747"/>
                <a:gd name="connsiteX74" fmla="*/ 474133 w 1104053"/>
                <a:gd name="connsiteY74" fmla="*/ 209974 h 1740747"/>
                <a:gd name="connsiteX75" fmla="*/ 443653 w 1104053"/>
                <a:gd name="connsiteY75" fmla="*/ 182880 h 1740747"/>
                <a:gd name="connsiteX76" fmla="*/ 436880 w 1104053"/>
                <a:gd name="connsiteY76" fmla="*/ 155787 h 1740747"/>
                <a:gd name="connsiteX77" fmla="*/ 399626 w 1104053"/>
                <a:gd name="connsiteY77" fmla="*/ 132080 h 1740747"/>
                <a:gd name="connsiteX78" fmla="*/ 358986 w 1104053"/>
                <a:gd name="connsiteY78" fmla="*/ 104987 h 1740747"/>
                <a:gd name="connsiteX79" fmla="*/ 335280 w 1104053"/>
                <a:gd name="connsiteY79" fmla="*/ 98214 h 1740747"/>
                <a:gd name="connsiteX80" fmla="*/ 321733 w 1104053"/>
                <a:gd name="connsiteY80" fmla="*/ 60960 h 1740747"/>
                <a:gd name="connsiteX81" fmla="*/ 304800 w 1104053"/>
                <a:gd name="connsiteY81" fmla="*/ 20320 h 1740747"/>
                <a:gd name="connsiteX82" fmla="*/ 277706 w 1104053"/>
                <a:gd name="connsiteY82" fmla="*/ 0 h 1740747"/>
                <a:gd name="connsiteX83" fmla="*/ 260773 w 1104053"/>
                <a:gd name="connsiteY83" fmla="*/ 6774 h 1740747"/>
                <a:gd name="connsiteX84" fmla="*/ 250613 w 1104053"/>
                <a:gd name="connsiteY84" fmla="*/ 20320 h 1740747"/>
                <a:gd name="connsiteX85" fmla="*/ 226906 w 1104053"/>
                <a:gd name="connsiteY85" fmla="*/ 20320 h 1740747"/>
                <a:gd name="connsiteX86" fmla="*/ 203200 w 1104053"/>
                <a:gd name="connsiteY86" fmla="*/ 33867 h 1740747"/>
                <a:gd name="connsiteX87" fmla="*/ 182880 w 1104053"/>
                <a:gd name="connsiteY87" fmla="*/ 40640 h 1740747"/>
                <a:gd name="connsiteX88" fmla="*/ 169333 w 1104053"/>
                <a:gd name="connsiteY88" fmla="*/ 64347 h 1740747"/>
                <a:gd name="connsiteX89" fmla="*/ 176106 w 1104053"/>
                <a:gd name="connsiteY89" fmla="*/ 77894 h 1740747"/>
                <a:gd name="connsiteX90" fmla="*/ 186266 w 1104053"/>
                <a:gd name="connsiteY90" fmla="*/ 88054 h 1740747"/>
                <a:gd name="connsiteX91" fmla="*/ 189653 w 1104053"/>
                <a:gd name="connsiteY91" fmla="*/ 104987 h 1740747"/>
                <a:gd name="connsiteX92" fmla="*/ 189653 w 1104053"/>
                <a:gd name="connsiteY92" fmla="*/ 115147 h 1740747"/>
                <a:gd name="connsiteX93" fmla="*/ 189653 w 1104053"/>
                <a:gd name="connsiteY93" fmla="*/ 125307 h 1740747"/>
                <a:gd name="connsiteX94" fmla="*/ 169333 w 1104053"/>
                <a:gd name="connsiteY94" fmla="*/ 138854 h 1740747"/>
                <a:gd name="connsiteX95" fmla="*/ 162560 w 1104053"/>
                <a:gd name="connsiteY95" fmla="*/ 138854 h 1740747"/>
                <a:gd name="connsiteX96" fmla="*/ 149013 w 1104053"/>
                <a:gd name="connsiteY96" fmla="*/ 135467 h 1740747"/>
                <a:gd name="connsiteX97" fmla="*/ 138853 w 1104053"/>
                <a:gd name="connsiteY97" fmla="*/ 125307 h 1740747"/>
                <a:gd name="connsiteX98" fmla="*/ 118533 w 1104053"/>
                <a:gd name="connsiteY98" fmla="*/ 125307 h 1740747"/>
                <a:gd name="connsiteX99" fmla="*/ 98213 w 1104053"/>
                <a:gd name="connsiteY99" fmla="*/ 125307 h 1740747"/>
                <a:gd name="connsiteX100" fmla="*/ 81280 w 1104053"/>
                <a:gd name="connsiteY100" fmla="*/ 118534 h 1740747"/>
                <a:gd name="connsiteX101" fmla="*/ 67733 w 1104053"/>
                <a:gd name="connsiteY101" fmla="*/ 118534 h 1740747"/>
                <a:gd name="connsiteX102" fmla="*/ 47413 w 1104053"/>
                <a:gd name="connsiteY102" fmla="*/ 125307 h 1740747"/>
                <a:gd name="connsiteX103" fmla="*/ 47413 w 1104053"/>
                <a:gd name="connsiteY103" fmla="*/ 138854 h 1740747"/>
                <a:gd name="connsiteX104" fmla="*/ 33866 w 1104053"/>
                <a:gd name="connsiteY104" fmla="*/ 142240 h 1740747"/>
                <a:gd name="connsiteX105" fmla="*/ 47413 w 1104053"/>
                <a:gd name="connsiteY105" fmla="*/ 186267 h 1740747"/>
                <a:gd name="connsiteX106" fmla="*/ 64346 w 1104053"/>
                <a:gd name="connsiteY106" fmla="*/ 233680 h 1740747"/>
                <a:gd name="connsiteX107" fmla="*/ 67733 w 1104053"/>
                <a:gd name="connsiteY107" fmla="*/ 260774 h 1740747"/>
                <a:gd name="connsiteX108" fmla="*/ 67733 w 1104053"/>
                <a:gd name="connsiteY108" fmla="*/ 304800 h 1740747"/>
                <a:gd name="connsiteX109" fmla="*/ 71120 w 1104053"/>
                <a:gd name="connsiteY109" fmla="*/ 348827 h 1740747"/>
                <a:gd name="connsiteX110" fmla="*/ 71120 w 1104053"/>
                <a:gd name="connsiteY110" fmla="*/ 362374 h 1740747"/>
                <a:gd name="connsiteX111" fmla="*/ 77893 w 1104053"/>
                <a:gd name="connsiteY111" fmla="*/ 362374 h 1740747"/>
                <a:gd name="connsiteX112" fmla="*/ 91440 w 1104053"/>
                <a:gd name="connsiteY112" fmla="*/ 365760 h 1740747"/>
                <a:gd name="connsiteX113" fmla="*/ 91440 w 1104053"/>
                <a:gd name="connsiteY113" fmla="*/ 365760 h 1740747"/>
                <a:gd name="connsiteX114" fmla="*/ 101600 w 1104053"/>
                <a:gd name="connsiteY114" fmla="*/ 396240 h 1740747"/>
                <a:gd name="connsiteX115" fmla="*/ 94826 w 1104053"/>
                <a:gd name="connsiteY115" fmla="*/ 409787 h 1740747"/>
                <a:gd name="connsiteX116" fmla="*/ 81280 w 1104053"/>
                <a:gd name="connsiteY116" fmla="*/ 430107 h 1740747"/>
                <a:gd name="connsiteX117" fmla="*/ 60960 w 1104053"/>
                <a:gd name="connsiteY117" fmla="*/ 443654 h 1740747"/>
                <a:gd name="connsiteX118" fmla="*/ 47413 w 1104053"/>
                <a:gd name="connsiteY118" fmla="*/ 467360 h 1740747"/>
                <a:gd name="connsiteX119" fmla="*/ 37253 w 1104053"/>
                <a:gd name="connsiteY119" fmla="*/ 484294 h 1740747"/>
                <a:gd name="connsiteX120" fmla="*/ 16933 w 1104053"/>
                <a:gd name="connsiteY120" fmla="*/ 521547 h 1740747"/>
                <a:gd name="connsiteX121" fmla="*/ 16933 w 1104053"/>
                <a:gd name="connsiteY121" fmla="*/ 531707 h 1740747"/>
                <a:gd name="connsiteX122" fmla="*/ 27093 w 1104053"/>
                <a:gd name="connsiteY122" fmla="*/ 562187 h 1740747"/>
                <a:gd name="connsiteX123" fmla="*/ 40640 w 1104053"/>
                <a:gd name="connsiteY123" fmla="*/ 579120 h 1740747"/>
                <a:gd name="connsiteX124" fmla="*/ 40640 w 1104053"/>
                <a:gd name="connsiteY124" fmla="*/ 596054 h 1740747"/>
                <a:gd name="connsiteX125" fmla="*/ 40640 w 1104053"/>
                <a:gd name="connsiteY125" fmla="*/ 599440 h 1740747"/>
                <a:gd name="connsiteX126" fmla="*/ 37253 w 1104053"/>
                <a:gd name="connsiteY126" fmla="*/ 606214 h 1740747"/>
                <a:gd name="connsiteX127" fmla="*/ 20320 w 1104053"/>
                <a:gd name="connsiteY127" fmla="*/ 619760 h 1740747"/>
                <a:gd name="connsiteX128" fmla="*/ 6773 w 1104053"/>
                <a:gd name="connsiteY128" fmla="*/ 646854 h 1740747"/>
                <a:gd name="connsiteX129" fmla="*/ 6773 w 1104053"/>
                <a:gd name="connsiteY129" fmla="*/ 660400 h 1740747"/>
                <a:gd name="connsiteX130" fmla="*/ 10160 w 1104053"/>
                <a:gd name="connsiteY130" fmla="*/ 677334 h 1740747"/>
                <a:gd name="connsiteX131" fmla="*/ 23706 w 1104053"/>
                <a:gd name="connsiteY131" fmla="*/ 690880 h 1740747"/>
                <a:gd name="connsiteX132" fmla="*/ 30480 w 1104053"/>
                <a:gd name="connsiteY132" fmla="*/ 697654 h 1740747"/>
                <a:gd name="connsiteX133" fmla="*/ 33866 w 1104053"/>
                <a:gd name="connsiteY133" fmla="*/ 724747 h 1740747"/>
                <a:gd name="connsiteX134" fmla="*/ 23706 w 1104053"/>
                <a:gd name="connsiteY134" fmla="*/ 741680 h 1740747"/>
                <a:gd name="connsiteX135" fmla="*/ 16933 w 1104053"/>
                <a:gd name="connsiteY135" fmla="*/ 762000 h 1740747"/>
                <a:gd name="connsiteX136" fmla="*/ 10160 w 1104053"/>
                <a:gd name="connsiteY136" fmla="*/ 782320 h 1740747"/>
                <a:gd name="connsiteX137" fmla="*/ 10160 w 1104053"/>
                <a:gd name="connsiteY137" fmla="*/ 782320 h 1740747"/>
                <a:gd name="connsiteX138" fmla="*/ 0 w 1104053"/>
                <a:gd name="connsiteY138" fmla="*/ 833120 h 1740747"/>
                <a:gd name="connsiteX139" fmla="*/ 0 w 1104053"/>
                <a:gd name="connsiteY139" fmla="*/ 833120 h 1740747"/>
                <a:gd name="connsiteX140" fmla="*/ 30480 w 1104053"/>
                <a:gd name="connsiteY140" fmla="*/ 870374 h 1740747"/>
                <a:gd name="connsiteX141" fmla="*/ 47413 w 1104053"/>
                <a:gd name="connsiteY141" fmla="*/ 877147 h 1740747"/>
                <a:gd name="connsiteX142" fmla="*/ 71120 w 1104053"/>
                <a:gd name="connsiteY142" fmla="*/ 883920 h 1740747"/>
                <a:gd name="connsiteX143" fmla="*/ 94826 w 1104053"/>
                <a:gd name="connsiteY143" fmla="*/ 887307 h 1740747"/>
                <a:gd name="connsiteX144" fmla="*/ 111760 w 1104053"/>
                <a:gd name="connsiteY144" fmla="*/ 890694 h 1740747"/>
                <a:gd name="connsiteX145" fmla="*/ 125306 w 1104053"/>
                <a:gd name="connsiteY145" fmla="*/ 880534 h 1740747"/>
                <a:gd name="connsiteX146" fmla="*/ 138853 w 1104053"/>
                <a:gd name="connsiteY146" fmla="*/ 860214 h 1740747"/>
                <a:gd name="connsiteX147" fmla="*/ 149013 w 1104053"/>
                <a:gd name="connsiteY147" fmla="*/ 856827 h 1740747"/>
                <a:gd name="connsiteX148" fmla="*/ 233680 w 1104053"/>
                <a:gd name="connsiteY148" fmla="*/ 853440 h 1740747"/>
                <a:gd name="connsiteX149" fmla="*/ 274320 w 1104053"/>
                <a:gd name="connsiteY149" fmla="*/ 883920 h 1740747"/>
                <a:gd name="connsiteX150" fmla="*/ 298026 w 1104053"/>
                <a:gd name="connsiteY150" fmla="*/ 887307 h 1740747"/>
                <a:gd name="connsiteX151" fmla="*/ 345440 w 1104053"/>
                <a:gd name="connsiteY151" fmla="*/ 877147 h 1740747"/>
                <a:gd name="connsiteX152" fmla="*/ 372533 w 1104053"/>
                <a:gd name="connsiteY152" fmla="*/ 843280 h 1740747"/>
                <a:gd name="connsiteX153" fmla="*/ 406400 w 1104053"/>
                <a:gd name="connsiteY153" fmla="*/ 836507 h 1740747"/>
                <a:gd name="connsiteX154" fmla="*/ 436880 w 1104053"/>
                <a:gd name="connsiteY154" fmla="*/ 836507 h 1740747"/>
                <a:gd name="connsiteX155" fmla="*/ 474133 w 1104053"/>
                <a:gd name="connsiteY155" fmla="*/ 836507 h 1740747"/>
                <a:gd name="connsiteX156" fmla="*/ 497840 w 1104053"/>
                <a:gd name="connsiteY156" fmla="*/ 836507 h 1740747"/>
                <a:gd name="connsiteX157" fmla="*/ 545253 w 1104053"/>
                <a:gd name="connsiteY157" fmla="*/ 860214 h 1740747"/>
                <a:gd name="connsiteX158" fmla="*/ 565573 w 1104053"/>
                <a:gd name="connsiteY158" fmla="*/ 873760 h 1740747"/>
                <a:gd name="connsiteX159" fmla="*/ 575733 w 1104053"/>
                <a:gd name="connsiteY159" fmla="*/ 873760 h 1740747"/>
                <a:gd name="connsiteX160" fmla="*/ 589280 w 1104053"/>
                <a:gd name="connsiteY160" fmla="*/ 853440 h 1740747"/>
                <a:gd name="connsiteX161" fmla="*/ 596053 w 1104053"/>
                <a:gd name="connsiteY161" fmla="*/ 850054 h 1740747"/>
                <a:gd name="connsiteX162" fmla="*/ 619760 w 1104053"/>
                <a:gd name="connsiteY162" fmla="*/ 860214 h 1740747"/>
                <a:gd name="connsiteX163" fmla="*/ 626533 w 1104053"/>
                <a:gd name="connsiteY163" fmla="*/ 873760 h 1740747"/>
                <a:gd name="connsiteX164" fmla="*/ 629920 w 1104053"/>
                <a:gd name="connsiteY164" fmla="*/ 897467 h 1740747"/>
                <a:gd name="connsiteX165" fmla="*/ 629920 w 1104053"/>
                <a:gd name="connsiteY165" fmla="*/ 907627 h 1740747"/>
                <a:gd name="connsiteX166" fmla="*/ 636693 w 1104053"/>
                <a:gd name="connsiteY166" fmla="*/ 921174 h 1740747"/>
                <a:gd name="connsiteX167" fmla="*/ 636693 w 1104053"/>
                <a:gd name="connsiteY167" fmla="*/ 934720 h 1740747"/>
                <a:gd name="connsiteX168" fmla="*/ 640080 w 1104053"/>
                <a:gd name="connsiteY168" fmla="*/ 951654 h 1740747"/>
                <a:gd name="connsiteX169" fmla="*/ 633306 w 1104053"/>
                <a:gd name="connsiteY169" fmla="*/ 965200 h 1740747"/>
                <a:gd name="connsiteX170" fmla="*/ 633306 w 1104053"/>
                <a:gd name="connsiteY170" fmla="*/ 975360 h 1740747"/>
                <a:gd name="connsiteX171" fmla="*/ 633306 w 1104053"/>
                <a:gd name="connsiteY171" fmla="*/ 988907 h 1740747"/>
                <a:gd name="connsiteX172" fmla="*/ 633306 w 1104053"/>
                <a:gd name="connsiteY172" fmla="*/ 1005840 h 1740747"/>
                <a:gd name="connsiteX173" fmla="*/ 646853 w 1104053"/>
                <a:gd name="connsiteY173" fmla="*/ 1012614 h 1740747"/>
                <a:gd name="connsiteX174" fmla="*/ 657013 w 1104053"/>
                <a:gd name="connsiteY174" fmla="*/ 1026160 h 1740747"/>
                <a:gd name="connsiteX175" fmla="*/ 660400 w 1104053"/>
                <a:gd name="connsiteY175" fmla="*/ 1039707 h 1740747"/>
                <a:gd name="connsiteX176" fmla="*/ 667173 w 1104053"/>
                <a:gd name="connsiteY176" fmla="*/ 1049867 h 1740747"/>
                <a:gd name="connsiteX177" fmla="*/ 660400 w 1104053"/>
                <a:gd name="connsiteY177" fmla="*/ 1066800 h 1740747"/>
                <a:gd name="connsiteX178" fmla="*/ 633306 w 1104053"/>
                <a:gd name="connsiteY178" fmla="*/ 1083734 h 1740747"/>
                <a:gd name="connsiteX179" fmla="*/ 623146 w 1104053"/>
                <a:gd name="connsiteY179" fmla="*/ 1104054 h 1740747"/>
                <a:gd name="connsiteX180" fmla="*/ 596053 w 1104053"/>
                <a:gd name="connsiteY180" fmla="*/ 1114214 h 1740747"/>
                <a:gd name="connsiteX181" fmla="*/ 592666 w 1104053"/>
                <a:gd name="connsiteY181" fmla="*/ 1131147 h 1740747"/>
                <a:gd name="connsiteX182" fmla="*/ 592666 w 1104053"/>
                <a:gd name="connsiteY182" fmla="*/ 1131147 h 1740747"/>
                <a:gd name="connsiteX183" fmla="*/ 609600 w 1104053"/>
                <a:gd name="connsiteY183" fmla="*/ 1161627 h 1740747"/>
                <a:gd name="connsiteX184" fmla="*/ 633306 w 1104053"/>
                <a:gd name="connsiteY184" fmla="*/ 1188720 h 1740747"/>
                <a:gd name="connsiteX185" fmla="*/ 646853 w 1104053"/>
                <a:gd name="connsiteY185" fmla="*/ 1212427 h 1740747"/>
                <a:gd name="connsiteX186" fmla="*/ 643466 w 1104053"/>
                <a:gd name="connsiteY186" fmla="*/ 1222587 h 1740747"/>
                <a:gd name="connsiteX187" fmla="*/ 636693 w 1104053"/>
                <a:gd name="connsiteY187" fmla="*/ 1249680 h 1740747"/>
                <a:gd name="connsiteX188" fmla="*/ 626533 w 1104053"/>
                <a:gd name="connsiteY188" fmla="*/ 1253067 h 1740747"/>
                <a:gd name="connsiteX189" fmla="*/ 612986 w 1104053"/>
                <a:gd name="connsiteY189" fmla="*/ 1266614 h 1740747"/>
                <a:gd name="connsiteX190" fmla="*/ 602826 w 1104053"/>
                <a:gd name="connsiteY190" fmla="*/ 1280160 h 1740747"/>
                <a:gd name="connsiteX191" fmla="*/ 585893 w 1104053"/>
                <a:gd name="connsiteY191" fmla="*/ 1283547 h 1740747"/>
                <a:gd name="connsiteX192" fmla="*/ 565573 w 1104053"/>
                <a:gd name="connsiteY192" fmla="*/ 1290320 h 1740747"/>
                <a:gd name="connsiteX193" fmla="*/ 538480 w 1104053"/>
                <a:gd name="connsiteY193" fmla="*/ 1293707 h 1740747"/>
                <a:gd name="connsiteX194" fmla="*/ 521546 w 1104053"/>
                <a:gd name="connsiteY194" fmla="*/ 1317414 h 1740747"/>
                <a:gd name="connsiteX195" fmla="*/ 521546 w 1104053"/>
                <a:gd name="connsiteY195" fmla="*/ 1341120 h 1740747"/>
                <a:gd name="connsiteX196" fmla="*/ 535093 w 1104053"/>
                <a:gd name="connsiteY196" fmla="*/ 1347894 h 1740747"/>
                <a:gd name="connsiteX197" fmla="*/ 545253 w 1104053"/>
                <a:gd name="connsiteY197" fmla="*/ 1364827 h 1740747"/>
                <a:gd name="connsiteX198" fmla="*/ 548640 w 1104053"/>
                <a:gd name="connsiteY198" fmla="*/ 1378374 h 1740747"/>
                <a:gd name="connsiteX199" fmla="*/ 541866 w 1104053"/>
                <a:gd name="connsiteY199" fmla="*/ 1415627 h 1740747"/>
                <a:gd name="connsiteX200" fmla="*/ 538480 w 1104053"/>
                <a:gd name="connsiteY200" fmla="*/ 1439334 h 1740747"/>
                <a:gd name="connsiteX201" fmla="*/ 508000 w 1104053"/>
                <a:gd name="connsiteY201" fmla="*/ 1456267 h 1740747"/>
                <a:gd name="connsiteX202" fmla="*/ 474133 w 1104053"/>
                <a:gd name="connsiteY202" fmla="*/ 1486747 h 1740747"/>
                <a:gd name="connsiteX203" fmla="*/ 457200 w 1104053"/>
                <a:gd name="connsiteY203" fmla="*/ 1493520 h 1740747"/>
                <a:gd name="connsiteX204" fmla="*/ 453813 w 1104053"/>
                <a:gd name="connsiteY204" fmla="*/ 1503680 h 1740747"/>
                <a:gd name="connsiteX205" fmla="*/ 430106 w 1104053"/>
                <a:gd name="connsiteY205" fmla="*/ 1571414 h 174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104053" h="1740747">
                  <a:moveTo>
                    <a:pt x="430106" y="1571414"/>
                  </a:moveTo>
                  <a:lnTo>
                    <a:pt x="480906" y="1584960"/>
                  </a:lnTo>
                  <a:lnTo>
                    <a:pt x="491066" y="1584960"/>
                  </a:lnTo>
                  <a:lnTo>
                    <a:pt x="508000" y="1595120"/>
                  </a:lnTo>
                  <a:lnTo>
                    <a:pt x="521546" y="1612054"/>
                  </a:lnTo>
                  <a:lnTo>
                    <a:pt x="545253" y="1642534"/>
                  </a:lnTo>
                  <a:lnTo>
                    <a:pt x="558800" y="1652694"/>
                  </a:lnTo>
                  <a:lnTo>
                    <a:pt x="582506" y="1652694"/>
                  </a:lnTo>
                  <a:lnTo>
                    <a:pt x="609600" y="1652694"/>
                  </a:lnTo>
                  <a:lnTo>
                    <a:pt x="633306" y="1645920"/>
                  </a:lnTo>
                  <a:lnTo>
                    <a:pt x="646853" y="1642534"/>
                  </a:lnTo>
                  <a:lnTo>
                    <a:pt x="670560" y="1642534"/>
                  </a:lnTo>
                  <a:lnTo>
                    <a:pt x="687493" y="1656080"/>
                  </a:lnTo>
                  <a:lnTo>
                    <a:pt x="711200" y="1666240"/>
                  </a:lnTo>
                  <a:lnTo>
                    <a:pt x="745066" y="1666240"/>
                  </a:lnTo>
                  <a:lnTo>
                    <a:pt x="775546" y="1652694"/>
                  </a:lnTo>
                  <a:lnTo>
                    <a:pt x="792480" y="1642534"/>
                  </a:lnTo>
                  <a:lnTo>
                    <a:pt x="819573" y="1642534"/>
                  </a:lnTo>
                  <a:lnTo>
                    <a:pt x="850053" y="1645920"/>
                  </a:lnTo>
                  <a:lnTo>
                    <a:pt x="870373" y="1666240"/>
                  </a:lnTo>
                  <a:lnTo>
                    <a:pt x="870373" y="1666240"/>
                  </a:lnTo>
                  <a:lnTo>
                    <a:pt x="877146" y="1706880"/>
                  </a:lnTo>
                  <a:lnTo>
                    <a:pt x="887306" y="1727200"/>
                  </a:lnTo>
                  <a:lnTo>
                    <a:pt x="911013" y="1737360"/>
                  </a:lnTo>
                  <a:lnTo>
                    <a:pt x="934720" y="1740747"/>
                  </a:lnTo>
                  <a:lnTo>
                    <a:pt x="951653" y="1733974"/>
                  </a:lnTo>
                  <a:lnTo>
                    <a:pt x="982133" y="1723814"/>
                  </a:lnTo>
                  <a:lnTo>
                    <a:pt x="992293" y="1703494"/>
                  </a:lnTo>
                  <a:lnTo>
                    <a:pt x="992293" y="1676400"/>
                  </a:lnTo>
                  <a:lnTo>
                    <a:pt x="985520" y="1632374"/>
                  </a:lnTo>
                  <a:lnTo>
                    <a:pt x="985520" y="1605280"/>
                  </a:lnTo>
                  <a:lnTo>
                    <a:pt x="985520" y="1571414"/>
                  </a:lnTo>
                  <a:lnTo>
                    <a:pt x="982133" y="1537547"/>
                  </a:lnTo>
                  <a:lnTo>
                    <a:pt x="978746" y="1507067"/>
                  </a:lnTo>
                  <a:lnTo>
                    <a:pt x="978746" y="1469814"/>
                  </a:lnTo>
                  <a:lnTo>
                    <a:pt x="978746" y="1432560"/>
                  </a:lnTo>
                  <a:lnTo>
                    <a:pt x="985520" y="1408854"/>
                  </a:lnTo>
                  <a:lnTo>
                    <a:pt x="992293" y="1381760"/>
                  </a:lnTo>
                  <a:lnTo>
                    <a:pt x="999066" y="1344507"/>
                  </a:lnTo>
                  <a:lnTo>
                    <a:pt x="1009226" y="1317414"/>
                  </a:lnTo>
                  <a:lnTo>
                    <a:pt x="1022773" y="1263227"/>
                  </a:lnTo>
                  <a:lnTo>
                    <a:pt x="1063413" y="1236134"/>
                  </a:lnTo>
                  <a:lnTo>
                    <a:pt x="1090506" y="1178560"/>
                  </a:lnTo>
                  <a:lnTo>
                    <a:pt x="1093893" y="1137920"/>
                  </a:lnTo>
                  <a:lnTo>
                    <a:pt x="1100666" y="1104054"/>
                  </a:lnTo>
                  <a:lnTo>
                    <a:pt x="1104053" y="1066800"/>
                  </a:lnTo>
                  <a:lnTo>
                    <a:pt x="1080346" y="1036320"/>
                  </a:lnTo>
                  <a:lnTo>
                    <a:pt x="1053253" y="1012614"/>
                  </a:lnTo>
                  <a:lnTo>
                    <a:pt x="1060026" y="911014"/>
                  </a:lnTo>
                  <a:lnTo>
                    <a:pt x="1043093" y="883920"/>
                  </a:lnTo>
                  <a:lnTo>
                    <a:pt x="1046480" y="846667"/>
                  </a:lnTo>
                  <a:lnTo>
                    <a:pt x="1029546" y="812800"/>
                  </a:lnTo>
                  <a:lnTo>
                    <a:pt x="1022773" y="799254"/>
                  </a:lnTo>
                  <a:lnTo>
                    <a:pt x="1022773" y="762000"/>
                  </a:lnTo>
                  <a:lnTo>
                    <a:pt x="985520" y="731520"/>
                  </a:lnTo>
                  <a:lnTo>
                    <a:pt x="965200" y="704427"/>
                  </a:lnTo>
                  <a:lnTo>
                    <a:pt x="938106" y="690880"/>
                  </a:lnTo>
                  <a:lnTo>
                    <a:pt x="904240" y="667174"/>
                  </a:lnTo>
                  <a:lnTo>
                    <a:pt x="880533" y="626534"/>
                  </a:lnTo>
                  <a:lnTo>
                    <a:pt x="846666" y="592667"/>
                  </a:lnTo>
                  <a:lnTo>
                    <a:pt x="816186" y="558800"/>
                  </a:lnTo>
                  <a:lnTo>
                    <a:pt x="765386" y="521547"/>
                  </a:lnTo>
                  <a:lnTo>
                    <a:pt x="741680" y="487680"/>
                  </a:lnTo>
                  <a:lnTo>
                    <a:pt x="741680" y="487680"/>
                  </a:lnTo>
                  <a:lnTo>
                    <a:pt x="697653" y="463974"/>
                  </a:lnTo>
                  <a:lnTo>
                    <a:pt x="684106" y="443654"/>
                  </a:lnTo>
                  <a:lnTo>
                    <a:pt x="667173" y="423334"/>
                  </a:lnTo>
                  <a:lnTo>
                    <a:pt x="650240" y="399627"/>
                  </a:lnTo>
                  <a:lnTo>
                    <a:pt x="650240" y="358987"/>
                  </a:lnTo>
                  <a:lnTo>
                    <a:pt x="612986" y="328507"/>
                  </a:lnTo>
                  <a:lnTo>
                    <a:pt x="585893" y="314960"/>
                  </a:lnTo>
                  <a:lnTo>
                    <a:pt x="528320" y="291254"/>
                  </a:lnTo>
                  <a:lnTo>
                    <a:pt x="514773" y="257387"/>
                  </a:lnTo>
                  <a:lnTo>
                    <a:pt x="491066" y="226907"/>
                  </a:lnTo>
                  <a:lnTo>
                    <a:pt x="474133" y="209974"/>
                  </a:lnTo>
                  <a:lnTo>
                    <a:pt x="443653" y="182880"/>
                  </a:lnTo>
                  <a:lnTo>
                    <a:pt x="436880" y="155787"/>
                  </a:lnTo>
                  <a:lnTo>
                    <a:pt x="399626" y="132080"/>
                  </a:lnTo>
                  <a:lnTo>
                    <a:pt x="358986" y="104987"/>
                  </a:lnTo>
                  <a:lnTo>
                    <a:pt x="335280" y="98214"/>
                  </a:lnTo>
                  <a:lnTo>
                    <a:pt x="321733" y="60960"/>
                  </a:lnTo>
                  <a:lnTo>
                    <a:pt x="304800" y="20320"/>
                  </a:lnTo>
                  <a:lnTo>
                    <a:pt x="277706" y="0"/>
                  </a:lnTo>
                  <a:lnTo>
                    <a:pt x="260773" y="6774"/>
                  </a:lnTo>
                  <a:lnTo>
                    <a:pt x="250613" y="20320"/>
                  </a:lnTo>
                  <a:lnTo>
                    <a:pt x="226906" y="20320"/>
                  </a:lnTo>
                  <a:lnTo>
                    <a:pt x="203200" y="33867"/>
                  </a:lnTo>
                  <a:lnTo>
                    <a:pt x="182880" y="40640"/>
                  </a:lnTo>
                  <a:lnTo>
                    <a:pt x="169333" y="64347"/>
                  </a:lnTo>
                  <a:lnTo>
                    <a:pt x="176106" y="77894"/>
                  </a:lnTo>
                  <a:lnTo>
                    <a:pt x="186266" y="88054"/>
                  </a:lnTo>
                  <a:lnTo>
                    <a:pt x="189653" y="104987"/>
                  </a:lnTo>
                  <a:lnTo>
                    <a:pt x="189653" y="115147"/>
                  </a:lnTo>
                  <a:lnTo>
                    <a:pt x="189653" y="125307"/>
                  </a:lnTo>
                  <a:lnTo>
                    <a:pt x="169333" y="138854"/>
                  </a:lnTo>
                  <a:lnTo>
                    <a:pt x="162560" y="138854"/>
                  </a:lnTo>
                  <a:lnTo>
                    <a:pt x="149013" y="135467"/>
                  </a:lnTo>
                  <a:lnTo>
                    <a:pt x="138853" y="125307"/>
                  </a:lnTo>
                  <a:lnTo>
                    <a:pt x="118533" y="125307"/>
                  </a:lnTo>
                  <a:lnTo>
                    <a:pt x="98213" y="125307"/>
                  </a:lnTo>
                  <a:lnTo>
                    <a:pt x="81280" y="118534"/>
                  </a:lnTo>
                  <a:lnTo>
                    <a:pt x="67733" y="118534"/>
                  </a:lnTo>
                  <a:lnTo>
                    <a:pt x="47413" y="125307"/>
                  </a:lnTo>
                  <a:lnTo>
                    <a:pt x="47413" y="138854"/>
                  </a:lnTo>
                  <a:lnTo>
                    <a:pt x="33866" y="142240"/>
                  </a:lnTo>
                  <a:lnTo>
                    <a:pt x="47413" y="186267"/>
                  </a:lnTo>
                  <a:lnTo>
                    <a:pt x="64346" y="233680"/>
                  </a:lnTo>
                  <a:lnTo>
                    <a:pt x="67733" y="260774"/>
                  </a:lnTo>
                  <a:lnTo>
                    <a:pt x="67733" y="304800"/>
                  </a:lnTo>
                  <a:lnTo>
                    <a:pt x="71120" y="348827"/>
                  </a:lnTo>
                  <a:lnTo>
                    <a:pt x="71120" y="362374"/>
                  </a:lnTo>
                  <a:lnTo>
                    <a:pt x="77893" y="362374"/>
                  </a:lnTo>
                  <a:lnTo>
                    <a:pt x="91440" y="365760"/>
                  </a:lnTo>
                  <a:lnTo>
                    <a:pt x="91440" y="365760"/>
                  </a:lnTo>
                  <a:lnTo>
                    <a:pt x="101600" y="396240"/>
                  </a:lnTo>
                  <a:lnTo>
                    <a:pt x="94826" y="409787"/>
                  </a:lnTo>
                  <a:lnTo>
                    <a:pt x="81280" y="430107"/>
                  </a:lnTo>
                  <a:lnTo>
                    <a:pt x="60960" y="443654"/>
                  </a:lnTo>
                  <a:lnTo>
                    <a:pt x="47413" y="467360"/>
                  </a:lnTo>
                  <a:lnTo>
                    <a:pt x="37253" y="484294"/>
                  </a:lnTo>
                  <a:lnTo>
                    <a:pt x="16933" y="521547"/>
                  </a:lnTo>
                  <a:lnTo>
                    <a:pt x="16933" y="531707"/>
                  </a:lnTo>
                  <a:lnTo>
                    <a:pt x="27093" y="562187"/>
                  </a:lnTo>
                  <a:lnTo>
                    <a:pt x="40640" y="579120"/>
                  </a:lnTo>
                  <a:lnTo>
                    <a:pt x="40640" y="596054"/>
                  </a:lnTo>
                  <a:lnTo>
                    <a:pt x="40640" y="599440"/>
                  </a:lnTo>
                  <a:lnTo>
                    <a:pt x="37253" y="606214"/>
                  </a:lnTo>
                  <a:lnTo>
                    <a:pt x="20320" y="619760"/>
                  </a:lnTo>
                  <a:lnTo>
                    <a:pt x="6773" y="646854"/>
                  </a:lnTo>
                  <a:lnTo>
                    <a:pt x="6773" y="660400"/>
                  </a:lnTo>
                  <a:lnTo>
                    <a:pt x="10160" y="677334"/>
                  </a:lnTo>
                  <a:lnTo>
                    <a:pt x="23706" y="690880"/>
                  </a:lnTo>
                  <a:lnTo>
                    <a:pt x="30480" y="697654"/>
                  </a:lnTo>
                  <a:lnTo>
                    <a:pt x="33866" y="724747"/>
                  </a:lnTo>
                  <a:lnTo>
                    <a:pt x="23706" y="741680"/>
                  </a:lnTo>
                  <a:lnTo>
                    <a:pt x="16933" y="762000"/>
                  </a:lnTo>
                  <a:lnTo>
                    <a:pt x="10160" y="782320"/>
                  </a:lnTo>
                  <a:lnTo>
                    <a:pt x="10160" y="782320"/>
                  </a:lnTo>
                  <a:lnTo>
                    <a:pt x="0" y="833120"/>
                  </a:lnTo>
                  <a:lnTo>
                    <a:pt x="0" y="833120"/>
                  </a:lnTo>
                  <a:lnTo>
                    <a:pt x="30480" y="870374"/>
                  </a:lnTo>
                  <a:lnTo>
                    <a:pt x="47413" y="877147"/>
                  </a:lnTo>
                  <a:lnTo>
                    <a:pt x="71120" y="883920"/>
                  </a:lnTo>
                  <a:lnTo>
                    <a:pt x="94826" y="887307"/>
                  </a:lnTo>
                  <a:lnTo>
                    <a:pt x="111760" y="890694"/>
                  </a:lnTo>
                  <a:lnTo>
                    <a:pt x="125306" y="880534"/>
                  </a:lnTo>
                  <a:lnTo>
                    <a:pt x="138853" y="860214"/>
                  </a:lnTo>
                  <a:lnTo>
                    <a:pt x="149013" y="856827"/>
                  </a:lnTo>
                  <a:lnTo>
                    <a:pt x="233680" y="853440"/>
                  </a:lnTo>
                  <a:lnTo>
                    <a:pt x="274320" y="883920"/>
                  </a:lnTo>
                  <a:lnTo>
                    <a:pt x="298026" y="887307"/>
                  </a:lnTo>
                  <a:lnTo>
                    <a:pt x="345440" y="877147"/>
                  </a:lnTo>
                  <a:lnTo>
                    <a:pt x="372533" y="843280"/>
                  </a:lnTo>
                  <a:lnTo>
                    <a:pt x="406400" y="836507"/>
                  </a:lnTo>
                  <a:lnTo>
                    <a:pt x="436880" y="836507"/>
                  </a:lnTo>
                  <a:lnTo>
                    <a:pt x="474133" y="836507"/>
                  </a:lnTo>
                  <a:lnTo>
                    <a:pt x="497840" y="836507"/>
                  </a:lnTo>
                  <a:lnTo>
                    <a:pt x="545253" y="860214"/>
                  </a:lnTo>
                  <a:lnTo>
                    <a:pt x="565573" y="873760"/>
                  </a:lnTo>
                  <a:lnTo>
                    <a:pt x="575733" y="873760"/>
                  </a:lnTo>
                  <a:lnTo>
                    <a:pt x="589280" y="853440"/>
                  </a:lnTo>
                  <a:lnTo>
                    <a:pt x="596053" y="850054"/>
                  </a:lnTo>
                  <a:lnTo>
                    <a:pt x="619760" y="860214"/>
                  </a:lnTo>
                  <a:lnTo>
                    <a:pt x="626533" y="873760"/>
                  </a:lnTo>
                  <a:lnTo>
                    <a:pt x="629920" y="897467"/>
                  </a:lnTo>
                  <a:lnTo>
                    <a:pt x="629920" y="907627"/>
                  </a:lnTo>
                  <a:lnTo>
                    <a:pt x="636693" y="921174"/>
                  </a:lnTo>
                  <a:lnTo>
                    <a:pt x="636693" y="934720"/>
                  </a:lnTo>
                  <a:lnTo>
                    <a:pt x="640080" y="951654"/>
                  </a:lnTo>
                  <a:lnTo>
                    <a:pt x="633306" y="965200"/>
                  </a:lnTo>
                  <a:lnTo>
                    <a:pt x="633306" y="975360"/>
                  </a:lnTo>
                  <a:lnTo>
                    <a:pt x="633306" y="988907"/>
                  </a:lnTo>
                  <a:lnTo>
                    <a:pt x="633306" y="1005840"/>
                  </a:lnTo>
                  <a:lnTo>
                    <a:pt x="646853" y="1012614"/>
                  </a:lnTo>
                  <a:lnTo>
                    <a:pt x="657013" y="1026160"/>
                  </a:lnTo>
                  <a:lnTo>
                    <a:pt x="660400" y="1039707"/>
                  </a:lnTo>
                  <a:lnTo>
                    <a:pt x="667173" y="1049867"/>
                  </a:lnTo>
                  <a:lnTo>
                    <a:pt x="660400" y="1066800"/>
                  </a:lnTo>
                  <a:lnTo>
                    <a:pt x="633306" y="1083734"/>
                  </a:lnTo>
                  <a:lnTo>
                    <a:pt x="623146" y="1104054"/>
                  </a:lnTo>
                  <a:lnTo>
                    <a:pt x="596053" y="1114214"/>
                  </a:lnTo>
                  <a:lnTo>
                    <a:pt x="592666" y="1131147"/>
                  </a:lnTo>
                  <a:lnTo>
                    <a:pt x="592666" y="1131147"/>
                  </a:lnTo>
                  <a:lnTo>
                    <a:pt x="609600" y="1161627"/>
                  </a:lnTo>
                  <a:lnTo>
                    <a:pt x="633306" y="1188720"/>
                  </a:lnTo>
                  <a:lnTo>
                    <a:pt x="646853" y="1212427"/>
                  </a:lnTo>
                  <a:lnTo>
                    <a:pt x="643466" y="1222587"/>
                  </a:lnTo>
                  <a:lnTo>
                    <a:pt x="636693" y="1249680"/>
                  </a:lnTo>
                  <a:lnTo>
                    <a:pt x="626533" y="1253067"/>
                  </a:lnTo>
                  <a:lnTo>
                    <a:pt x="612986" y="1266614"/>
                  </a:lnTo>
                  <a:lnTo>
                    <a:pt x="602826" y="1280160"/>
                  </a:lnTo>
                  <a:lnTo>
                    <a:pt x="585893" y="1283547"/>
                  </a:lnTo>
                  <a:lnTo>
                    <a:pt x="565573" y="1290320"/>
                  </a:lnTo>
                  <a:lnTo>
                    <a:pt x="538480" y="1293707"/>
                  </a:lnTo>
                  <a:lnTo>
                    <a:pt x="521546" y="1317414"/>
                  </a:lnTo>
                  <a:lnTo>
                    <a:pt x="521546" y="1341120"/>
                  </a:lnTo>
                  <a:lnTo>
                    <a:pt x="535093" y="1347894"/>
                  </a:lnTo>
                  <a:lnTo>
                    <a:pt x="545253" y="1364827"/>
                  </a:lnTo>
                  <a:lnTo>
                    <a:pt x="548640" y="1378374"/>
                  </a:lnTo>
                  <a:lnTo>
                    <a:pt x="541866" y="1415627"/>
                  </a:lnTo>
                  <a:lnTo>
                    <a:pt x="538480" y="1439334"/>
                  </a:lnTo>
                  <a:lnTo>
                    <a:pt x="508000" y="1456267"/>
                  </a:lnTo>
                  <a:lnTo>
                    <a:pt x="474133" y="1486747"/>
                  </a:lnTo>
                  <a:lnTo>
                    <a:pt x="457200" y="1493520"/>
                  </a:lnTo>
                  <a:lnTo>
                    <a:pt x="453813" y="1503680"/>
                  </a:lnTo>
                  <a:lnTo>
                    <a:pt x="430106" y="1571414"/>
                  </a:lnTo>
                  <a:close/>
                </a:path>
              </a:pathLst>
            </a:custGeom>
            <a:solidFill>
              <a:srgbClr val="0070C0"/>
            </a:solidFill>
            <a:ln w="127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72000" y="1696532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Browallia New" pitchFamily="34" charset="-34"/>
                  <a:cs typeface="Browallia New" pitchFamily="34" charset="-34"/>
                </a:rPr>
                <a:t>นครพนม</a:t>
              </a:r>
              <a:endParaRPr lang="th-TH" sz="2000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aphicFrame>
        <p:nvGraphicFramePr>
          <p:cNvPr id="53" name="ตาราง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01678"/>
              </p:ext>
            </p:extLst>
          </p:nvPr>
        </p:nvGraphicFramePr>
        <p:xfrm>
          <a:off x="5214942" y="2071678"/>
          <a:ext cx="3643338" cy="44576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1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จังหวัด</a:t>
                      </a:r>
                      <a:endParaRPr lang="th-TH" sz="2000" b="1" dirty="0"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จำนวนโรงเรียน</a:t>
                      </a:r>
                      <a:endParaRPr lang="th-TH" sz="2000" b="1" dirty="0"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ขอนแก่น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4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กาฬสินธุ์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3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นครพนม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2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มหาสารคาม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4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ร้อยเอ็ด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4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สกลนคร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4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อุดรธานี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4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หนองบัวลำภู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3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เลย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2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หนองคาย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 New" panose="020B0604020202020204" charset="-34"/>
                          <a:cs typeface="TH Sarabun New" panose="020B0604020202020204" charset="-34"/>
                        </a:rPr>
                        <a:t>2</a:t>
                      </a:r>
                      <a:endParaRPr lang="th-TH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604020202020204" charset="-34"/>
                        <a:cs typeface="TH Sarabun New" panose="020B060402020202020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/>
          <p:cNvSpPr/>
          <p:nvPr/>
        </p:nvSpPr>
        <p:spPr>
          <a:xfrm>
            <a:off x="357158" y="428604"/>
            <a:ext cx="8429684" cy="142876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57158" y="728869"/>
            <a:ext cx="8429684" cy="7831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h-TH" sz="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กิจกรรมเครือข่ายห้องเรียนพิเศษภาคตะวันออกเฉียงเหนือตอนบน</a:t>
            </a:r>
          </a:p>
          <a:p>
            <a:pPr algn="ctr"/>
            <a:endParaRPr lang="th-TH" sz="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2411760" y="2000240"/>
            <a:ext cx="4392488" cy="78581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จัดกิจกรรมเป็นระบบคู่จังหวัด</a:t>
            </a:r>
            <a:endParaRPr lang="th-TH" sz="36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071538" y="2786058"/>
          <a:ext cx="6929486" cy="3643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คู่ที่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ขอนแก่น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กาฬสินธุ์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มหาสารคาม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ร้อยเอ็ด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อุดรธานี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หนองคาย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เลย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สกลนคร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905454"/>
              </p:ext>
            </p:extLst>
          </p:nvPr>
        </p:nvGraphicFramePr>
        <p:xfrm>
          <a:off x="457200" y="357166"/>
          <a:ext cx="82296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959843"/>
              </p:ext>
            </p:extLst>
          </p:nvPr>
        </p:nvGraphicFramePr>
        <p:xfrm>
          <a:off x="179512" y="548680"/>
          <a:ext cx="8643998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การจัดกิจกรรมของเครือข่ายฯ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กิจกรรมสำหรับนักเรียน</a:t>
            </a:r>
          </a:p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การจัดปฐมนิเทศ สำหรับนักเรียนชั้นมัธยมศึกษาปีที่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การจัดค่ายวิชาการ สำหรับนักเรียนชั้นมัธยมศึกษาปีที่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  <a:p>
            <a:pPr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การจัดประชุมวิชาการสำหรับนักเรียนชั้นมัธยมศึกษาปีที่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  <a:p>
            <a:pPr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การแข่งขันฟิสิกส์สัประยุทธ์ฟิสิกส์สัประยุทธ์ </a:t>
            </a:r>
          </a:p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กิจกรรมอื่นๆตามที่ สำนักงานคณะกรรมการการศึกษาขั้นพื้นฐานกำหนด เช่น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ICYS  ,CERN  , Thai Science Camp, SAKURA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Genius Olympiad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61582"/>
              </p:ext>
            </p:extLst>
          </p:nvPr>
        </p:nvGraphicFramePr>
        <p:xfrm>
          <a:off x="500034" y="1142984"/>
          <a:ext cx="8248429" cy="5486400"/>
        </p:xfrm>
        <a:graphic>
          <a:graphicData uri="http://schemas.openxmlformats.org/drawingml/2006/table">
            <a:tbl>
              <a:tblPr/>
              <a:tblGrid>
                <a:gridCol w="1402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8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5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60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คู่จังหวัด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ปีการศึกษา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๒๕๖๒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๒๕๖๓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๒๕๖๔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๒๕๖๕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๒๕๖๖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imes New Roman"/>
                          <a:ea typeface="Times New Roman"/>
                          <a:cs typeface="TH SarabunPSK"/>
                        </a:rPr>
                        <a:t>สกลนคร</a:t>
                      </a:r>
                      <a:endParaRPr lang="en-US" sz="2000" b="1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2000" b="1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imes New Roman"/>
                          <a:ea typeface="Times New Roman"/>
                          <a:cs typeface="TH SarabunPSK"/>
                        </a:rPr>
                        <a:t>นครพนม</a:t>
                      </a:r>
                      <a:endParaRPr lang="en-US" sz="2000" b="1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 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latin typeface="Times New Roman"/>
                          <a:ea typeface="Times New Roman"/>
                          <a:cs typeface="TH SarabunPSK"/>
                        </a:rPr>
                        <a:t>ปิ</a:t>
                      </a: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ยะมหาราชาลัย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 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เตรียมอุดมศึกษา ภาคตะวันออก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เฉียงเหนือ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นครพนม</a:t>
                      </a: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วิทยาคม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 สกล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ราช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วิทยานุ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กูล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ธาตุ</a:t>
                      </a: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นารายณ์</a:t>
                      </a: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วิทยาและเฉลิมพระเกียรติสกลนคร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ร้อยเอ็ด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มหาสารคาม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วาปีปทุม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เฉลิมพระเกียรติฯร้อยเอ็ด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สารคามพิทยาคม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ร้อยเอ็ดวิทยาลัย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ผดุงนารี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หนองบัวลำภู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–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เลย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เลยพิทยาคม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หนองบัวพิทยา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คาร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เลยอนุกูลวิทยา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เฉลิมพระเกียรติฯหนองบัวลำภู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ศรีบุญเรืองวิทยา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คาร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imes New Roman"/>
                          <a:ea typeface="Times New Roman"/>
                          <a:cs typeface="TH SarabunPSK"/>
                        </a:rPr>
                        <a:t>อุดรธานี</a:t>
                      </a:r>
                      <a:endParaRPr lang="en-US" sz="2000" b="1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2000" b="1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imes New Roman"/>
                          <a:ea typeface="Times New Roman"/>
                          <a:cs typeface="TH SarabunPSK"/>
                        </a:rPr>
                        <a:t>หนองคาย</a:t>
                      </a:r>
                      <a:endParaRPr lang="en-US" sz="2000" b="1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อุดรพิชัยรักษ์พิทยา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ประจักษ์</a:t>
                      </a:r>
                      <a:r>
                        <a:rPr lang="th-TH" sz="20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ศิลปาคาร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ชุมพลโพนพิสัย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สตรี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ราชินู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ทิศ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ปทุมเทพวิทยา</a:t>
                      </a:r>
                      <a:r>
                        <a:rPr lang="th-TH" sz="20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คาร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ขอนแก่น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กาฬสินธุ์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ขอนแก่น</a:t>
                      </a:r>
                      <a:r>
                        <a:rPr lang="th-TH" sz="20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วิทยายน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กาฬสินธุ์พิทยา</a:t>
                      </a:r>
                      <a:r>
                        <a:rPr lang="th-TH" sz="20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สรรพ์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กัลยาณ</a:t>
                      </a: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วัตร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กาญจนา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ภิเษก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 จังหวัดกาฬสินธุ์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ชุมแพศึกษา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642910" y="285728"/>
            <a:ext cx="7929618" cy="72008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โรงเรียนเจ้าภาพในการจัดการปฐมนิเทศ ปีการศึกษา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๒๕๖๒-๒๕๖๖</a:t>
            </a:r>
            <a:endParaRPr lang="th-TH" sz="3200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9693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014538" y="235404"/>
            <a:ext cx="7200800" cy="62182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เจ้าภาพในการจัดค่ายวิชาการ ปีการศึกษา 2557-2561</a:t>
            </a:r>
            <a:endParaRPr lang="th-TH" sz="3200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66938"/>
              </p:ext>
            </p:extLst>
          </p:nvPr>
        </p:nvGraphicFramePr>
        <p:xfrm>
          <a:off x="642910" y="908720"/>
          <a:ext cx="8352928" cy="5456615"/>
        </p:xfrm>
        <a:graphic>
          <a:graphicData uri="http://schemas.openxmlformats.org/drawingml/2006/table">
            <a:tbl>
              <a:tblPr/>
              <a:tblGrid>
                <a:gridCol w="14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1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18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999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คู่จังหวัด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ปีการศึกษา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9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๒๕๖๒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๒๕๖๓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๒๕๖๔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๒๕๖๕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/>
                          <a:ea typeface="Times New Roman"/>
                          <a:cs typeface="Angsana New"/>
                        </a:rPr>
                        <a:t>๒๕๖๖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7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สกลนคร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นครพนม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ธาตุนารายณ์วิทยาและเฉลิมพระเกียรติฯสกลนคร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โรงเรียน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imes New Roman"/>
                          <a:ea typeface="Times New Roman"/>
                          <a:cs typeface="TH SarabunPSK"/>
                        </a:rPr>
                        <a:t>นครพนมวิทยาคม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โรงเรียน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เตรียมอุดมศึกษา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ภาคตะวันออก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เฉียงเหนือ 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โรงเรียน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err="1">
                          <a:latin typeface="Times New Roman"/>
                          <a:ea typeface="Times New Roman"/>
                          <a:cs typeface="TH SarabunPSK"/>
                        </a:rPr>
                        <a:t>ปิ</a:t>
                      </a: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ยะมหาราชาลัย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โรงเรียน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สกลราช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วิทยานุ</a:t>
                      </a:r>
                      <a:r>
                        <a:rPr lang="th-TH" sz="1800" b="1" dirty="0" err="1">
                          <a:latin typeface="Times New Roman"/>
                          <a:ea typeface="Times New Roman"/>
                          <a:cs typeface="TH SarabunPSK"/>
                        </a:rPr>
                        <a:t>กูล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Times New Roman"/>
                          <a:ea typeface="Times New Roman"/>
                          <a:cs typeface="TH SarabunPSK"/>
                        </a:rPr>
                        <a:t>ร้อยเอ็ด</a:t>
                      </a:r>
                      <a:endParaRPr lang="en-US" sz="1800" b="1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1800" b="1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Times New Roman"/>
                          <a:ea typeface="Times New Roman"/>
                          <a:cs typeface="TH SarabunPSK"/>
                        </a:rPr>
                        <a:t>มหาสารคาม</a:t>
                      </a:r>
                      <a:endParaRPr lang="en-US" sz="1800" b="1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ผดุงนารี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ศึกษาสงเคราะห์ธวัชบุรี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บรบือวิ</a:t>
                      </a: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ทยา</a:t>
                      </a:r>
                      <a:r>
                        <a:rPr lang="th-TH" sz="18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คาร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สตรีศึกษา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วาปีปทุม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9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หนองบัวลำภู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/>
                          <a:ea typeface="Times New Roman"/>
                          <a:cs typeface="Angsana New"/>
                        </a:rPr>
                        <a:t>–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เลย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เลยอนุกูล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ศรีบุญเรือง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วิทยา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คาร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เลยพิทยาคม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หนองบัวพิทยา</a:t>
                      </a:r>
                      <a:r>
                        <a:rPr lang="th-TH" sz="18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คาร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เฉลิมพระเกียรติฯหนองบัวลำภู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14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อุดรธานี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หนองคาย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 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โรงเรียน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ชุมพลโพนพิสัย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อุดรพิชัยรักษ์พิทยา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ปทุมเทพวิทยา</a:t>
                      </a:r>
                      <a:r>
                        <a:rPr lang="th-TH" sz="18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คาร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ประจักษ์</a:t>
                      </a:r>
                      <a:r>
                        <a:rPr lang="th-TH" sz="18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ศิลปาคาร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อุดรพิทยานุ</a:t>
                      </a:r>
                      <a:r>
                        <a:rPr lang="th-TH" sz="18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กูล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9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ขอนแก่น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–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Times New Roman"/>
                          <a:cs typeface="TH SarabunPSK"/>
                        </a:rPr>
                        <a:t>กาฬสินธุ์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ชุมแพศึกษา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แก่นนครวิทยาลัย</a:t>
                      </a:r>
                      <a:endParaRPr lang="en-US" sz="20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อนุกูลนารี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ขอนแก่น</a:t>
                      </a:r>
                      <a:r>
                        <a:rPr lang="th-TH" sz="18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วิทยายน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imes New Roman"/>
                          <a:ea typeface="Times New Roman"/>
                          <a:cs typeface="TH SarabunPSK"/>
                        </a:rPr>
                        <a:t>กาฬสินธุ์พิทยา</a:t>
                      </a:r>
                      <a:r>
                        <a:rPr lang="th-TH" sz="1800" b="1" dirty="0" err="1" smtClean="0">
                          <a:latin typeface="Times New Roman"/>
                          <a:ea typeface="Times New Roman"/>
                          <a:cs typeface="TH SarabunPSK"/>
                        </a:rPr>
                        <a:t>สรรพ์</a:t>
                      </a:r>
                      <a:endParaRPr lang="en-US" sz="1800" b="1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1955" marR="51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890854" y="188640"/>
            <a:ext cx="7929618" cy="72008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โรงเรียนเจ้าภาพในการจัดค่ายวิชาการ ปีการศึกษา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๒๕๖๒-๒๕๖๖</a:t>
            </a:r>
            <a:endParaRPr lang="th-TH" sz="3200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013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611560" y="404664"/>
            <a:ext cx="8248430" cy="88176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โรงเรียนเจ้าภาพในการจัดประชุมวิชาการ  ๒๕๖๒-๒๕๖๖</a:t>
            </a:r>
            <a:endParaRPr lang="th-TH" sz="3600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80591"/>
              </p:ext>
            </p:extLst>
          </p:nvPr>
        </p:nvGraphicFramePr>
        <p:xfrm>
          <a:off x="539552" y="1556792"/>
          <a:ext cx="8064896" cy="4569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7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5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1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7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TH SarabunPSK" pitchFamily="34" charset="-34"/>
                          <a:cs typeface="TH SarabunPSK" pitchFamily="34" charset="-34"/>
                        </a:rPr>
                        <a:t>ปีการศึกษา</a:t>
                      </a:r>
                      <a:endParaRPr lang="en-US" sz="3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TH SarabunPSK" pitchFamily="34" charset="-34"/>
                          <a:cs typeface="TH SarabunPSK" pitchFamily="34" charset="-34"/>
                        </a:rPr>
                        <a:t>คู่จังหวัด</a:t>
                      </a:r>
                      <a:endParaRPr lang="en-US" sz="3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TH SarabunPSK" pitchFamily="34" charset="-34"/>
                          <a:cs typeface="TH SarabunPSK" pitchFamily="34" charset="-34"/>
                        </a:rPr>
                        <a:t>เจ้าภาพ</a:t>
                      </a:r>
                      <a:endParaRPr lang="en-US" sz="3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๒๕๖๒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ขอนแก่น </a:t>
                      </a:r>
                      <a:r>
                        <a:rPr lang="en-US" sz="2800" b="1" dirty="0">
                          <a:latin typeface="TH SarabunPSK" pitchFamily="34" charset="-34"/>
                          <a:cs typeface="TH SarabunPSK" pitchFamily="34" charset="-34"/>
                        </a:rPr>
                        <a:t>– </a:t>
                      </a: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กาฬสินธุ์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โรงเรียน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กัลยาณ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วัตร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๒๕๖๓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ร้อยเอ็ด – มหาสารคาม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i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</a:t>
                      </a:r>
                      <a:r>
                        <a:rPr lang="th-TH" sz="2800" b="1" i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เรียนสตรีศึกษา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๒๕๖๔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อุดรธานี – หนองคาย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โรง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เรียนอุดรพิทยานุ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กูล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๒๕๖๕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 – เลย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โรง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เรียนเลยอนุกูลวิทยา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7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๒๕๖๖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cs typeface="TH SarabunPSK" pitchFamily="34" charset="-34"/>
                        </a:rPr>
                        <a:t>สกลนคร – นครพนม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โรงเรียนธาตุนารายณ์และโรงเรียนเฉลิมพระเกียรติฯสกลนคร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719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002" y="692696"/>
            <a:ext cx="6408358" cy="970478"/>
          </a:xfrm>
          <a:prstGeom prst="flowChartAlternateProcess">
            <a:avLst/>
          </a:prstGeom>
          <a:gradFill flip="none" rotWithShape="1">
            <a:gsLst>
              <a:gs pos="8000">
                <a:srgbClr val="FFFF99">
                  <a:lumMod val="78000"/>
                  <a:lumOff val="22000"/>
                </a:srgbClr>
              </a:gs>
              <a:gs pos="93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h-TH" sz="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เป็นโครงการในความร่วมมือระหว่าง</a:t>
            </a:r>
          </a:p>
          <a:p>
            <a:pPr algn="ctr"/>
            <a:endParaRPr lang="th-TH" sz="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289098" y="1758920"/>
            <a:ext cx="570934" cy="58996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83568" y="2564904"/>
            <a:ext cx="8136904" cy="2009061"/>
          </a:xfrm>
          <a:prstGeom prst="flowChartAlternateProcess">
            <a:avLst/>
          </a:prstGeom>
          <a:gradFill flip="none" rotWithShape="1">
            <a:gsLst>
              <a:gs pos="8000">
                <a:srgbClr val="FFFF99">
                  <a:lumMod val="78000"/>
                  <a:lumOff val="22000"/>
                </a:srgbClr>
              </a:gs>
              <a:gs pos="93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สำนักงานคณะกรรมการการศึกษาขั้นพื้นฐาน (</a:t>
            </a:r>
            <a:r>
              <a:rPr lang="th-TH" b="1" dirty="0" err="1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 สำนักงานอนุกรรมการการอุดมศึกษา (</a:t>
            </a:r>
            <a:r>
              <a:rPr lang="th-TH" b="1" dirty="0" err="1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3. สถาบันส่งเสริมการสอนวิทยาศาสตร์และเทคโนโลยี (</a:t>
            </a:r>
            <a:r>
              <a:rPr lang="th-TH" b="1" dirty="0" err="1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สสวท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สำนักงานพัฒนาวิทยาศาสตร์และเทคโนโลยีแห่งชาติ (</a:t>
            </a:r>
            <a:r>
              <a:rPr lang="th-TH" b="1" dirty="0" err="1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สวทช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43724" y="332656"/>
            <a:ext cx="8501122" cy="79208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เจ้าภาพในการจัดกิจกรรมฟิสิกส์สัประยุทธ์ ปีการศึกษา ๒๕๖๒-๒๕๖๖</a:t>
            </a:r>
            <a:endParaRPr lang="th-TH" sz="3300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41047"/>
              </p:ext>
            </p:extLst>
          </p:nvPr>
        </p:nvGraphicFramePr>
        <p:xfrm>
          <a:off x="340627" y="1412776"/>
          <a:ext cx="8462745" cy="4588564"/>
        </p:xfrm>
        <a:graphic>
          <a:graphicData uri="http://schemas.openxmlformats.org/drawingml/2006/table">
            <a:tbl>
              <a:tblPr/>
              <a:tblGrid>
                <a:gridCol w="1655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0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9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ปีการศึกษา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คู่จังหวัด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เจ้าภาพ</a:t>
                      </a:r>
                      <a:endParaRPr lang="en-US" sz="3200" b="1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๒๕๖๒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สกลนคร – นครพนม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นครพนมวิทยาคม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๒๕๖๓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อุดรธานี – หนองคาย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โรงเรียนปทุมเทพวิทยา</a:t>
                      </a:r>
                      <a:r>
                        <a:rPr lang="th-TH" sz="3200" b="1" dirty="0" err="1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คาร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๒๕๖๔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ร้อยเอ็ด – มหาสารคาม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โรงเรียนสารคามพิทยาคม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๒๕๖๕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หนองบัวลำภู – เลย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โรงเรียนหนองบัวพิทยา</a:t>
                      </a:r>
                      <a:r>
                        <a:rPr lang="th-TH" sz="3200" b="1" dirty="0" err="1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คาร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5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๒๕๖๖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ขอนแก่น </a:t>
                      </a:r>
                      <a:r>
                        <a:rPr lang="en-US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กาฬสินธุ์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โรง</a:t>
                      </a:r>
                      <a:r>
                        <a:rPr lang="th-TH" sz="3200" b="1" dirty="0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เรียนขอนแก่น</a:t>
                      </a:r>
                      <a:r>
                        <a:rPr lang="th-TH" sz="3200" b="1" dirty="0" err="1" smtClean="0"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วิทยายน</a:t>
                      </a:r>
                      <a:endParaRPr lang="en-US" sz="3200" b="1" dirty="0"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87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กิจกรรมพัฒนาศักยภาพผู้เรียน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en-US" b="1" dirty="0" smtClean="0">
                <a:latin typeface="TH Sarabun New" pitchFamily="34" charset="-34"/>
                <a:cs typeface="TH Sarabun New" pitchFamily="34" charset="-34"/>
              </a:rPr>
              <a:t>1. </a:t>
            </a:r>
            <a:r>
              <a:rPr lang="th-TH" b="1" dirty="0" err="1" smtClean="0">
                <a:latin typeface="TH Sarabun New" pitchFamily="34" charset="-34"/>
                <a:cs typeface="TH Sarabun New" pitchFamily="34" charset="-34"/>
              </a:rPr>
              <a:t>การจัด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การอบรมให้กับนักเรียนกลุ่มเป้าหมายในการทำโครงงานที่จะใช้ภาษาอังกฤษในการนำเสนอ  เพื่อเข้าสู่เวทีนานาชาติ </a:t>
            </a:r>
          </a:p>
          <a:p>
            <a:pPr marL="0" indent="0">
              <a:buNone/>
            </a:pPr>
            <a:r>
              <a:rPr lang="en-US" b="1" dirty="0" smtClean="0">
                <a:latin typeface="TH Sarabun New" pitchFamily="34" charset="-34"/>
                <a:cs typeface="TH Sarabun New" pitchFamily="34" charset="-34"/>
              </a:rPr>
              <a:t>2. 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จัดการอบรมการพัฒนากระบวนการคิดขั้นสูง</a:t>
            </a:r>
            <a:endParaRPr lang="en-US" b="1" dirty="0" smtClean="0">
              <a:latin typeface="TH Sarabun New" pitchFamily="34" charset="-34"/>
              <a:cs typeface="TH Sarabun New" pitchFamily="34" charset="-34"/>
            </a:endParaRPr>
          </a:p>
          <a:p>
            <a:pPr marL="0" indent="0">
              <a:buNone/>
            </a:pP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975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กิจกรรมเครือข่ายฯ สำหรับครู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การจัดประชุมวางแผนการปฏิบัติงานประจำปี</a:t>
            </a:r>
          </a:p>
          <a:p>
            <a:pPr marL="0" indent="0"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การจัดประชุมสรุปงานประจำปี</a:t>
            </a:r>
          </a:p>
          <a:p>
            <a:pPr marL="0" indent="0">
              <a:buNone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การพัฒนาบุคลากร</a:t>
            </a:r>
          </a:p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การอบรมเชิง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ปฎิบัติ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</a:p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การศึกษาดูงานในประเทศ และต่างประเทศ</a:t>
            </a:r>
          </a:p>
          <a:p>
            <a:pPr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กิจกรรมอื่นๆตาม 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กำหนด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310" y="404664"/>
            <a:ext cx="5976310" cy="970478"/>
          </a:xfrm>
          <a:prstGeom prst="flowChartAlternateProcess">
            <a:avLst/>
          </a:prstGeom>
          <a:solidFill>
            <a:srgbClr val="FBCDA7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h-TH" sz="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เป้าหมายการจัดการศึกษา</a:t>
            </a:r>
          </a:p>
          <a:p>
            <a:pPr algn="ctr"/>
            <a:endParaRPr lang="th-TH" sz="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2915816" y="1554823"/>
            <a:ext cx="2572230" cy="994167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636912"/>
            <a:ext cx="7056784" cy="707886"/>
          </a:xfrm>
          <a:prstGeom prst="rect">
            <a:avLst/>
          </a:prstGeom>
          <a:gradFill>
            <a:gsLst>
              <a:gs pos="0">
                <a:srgbClr val="CA76D8"/>
              </a:gs>
              <a:gs pos="100000">
                <a:schemeClr val="bg1"/>
              </a:gs>
            </a:gsLst>
            <a:lin ang="16200000" scaled="1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1.นักเรียนมีเจตคติที่ดีต่อการศึกษาวิทยาศาสตร์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033829" y="3395881"/>
            <a:ext cx="7056784" cy="584775"/>
          </a:xfrm>
          <a:prstGeom prst="rect">
            <a:avLst/>
          </a:prstGeom>
          <a:gradFill>
            <a:gsLst>
              <a:gs pos="0">
                <a:srgbClr val="CA76D8"/>
              </a:gs>
              <a:gs pos="100000">
                <a:schemeClr val="bg1"/>
              </a:gs>
            </a:gsLst>
            <a:lin ang="16200000" scaled="1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2.ผลการสอบโอ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เน็ต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ทุกกลุ่มสาระ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ฯสู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งกว่าค่าเฉลี่ยประเทศ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026044" y="4053179"/>
            <a:ext cx="7056784" cy="584775"/>
          </a:xfrm>
          <a:prstGeom prst="rect">
            <a:avLst/>
          </a:prstGeom>
          <a:gradFill>
            <a:gsLst>
              <a:gs pos="0">
                <a:srgbClr val="CA76D8"/>
              </a:gs>
              <a:gs pos="100000">
                <a:schemeClr val="bg1"/>
              </a:gs>
            </a:gsLst>
            <a:lin ang="16200000" scaled="1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3.นักเรียนได้รับการพัฒนาทักษะการนำเสนอผลงานวิชาการ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1043608" y="4725875"/>
            <a:ext cx="7056784" cy="584775"/>
          </a:xfrm>
          <a:prstGeom prst="rect">
            <a:avLst/>
          </a:prstGeom>
          <a:gradFill>
            <a:gsLst>
              <a:gs pos="0">
                <a:srgbClr val="CA76D8"/>
              </a:gs>
              <a:gs pos="100000">
                <a:schemeClr val="bg1"/>
              </a:gs>
            </a:gsLst>
            <a:lin ang="16200000" scaled="1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4.นักเรียนมีผลงานได้รับรางวัลทั้งในระดับชาติและนานาชาติ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043608" y="5398571"/>
            <a:ext cx="7056784" cy="584775"/>
          </a:xfrm>
          <a:prstGeom prst="rect">
            <a:avLst/>
          </a:prstGeom>
          <a:gradFill>
            <a:gsLst>
              <a:gs pos="0">
                <a:srgbClr val="CA76D8"/>
              </a:gs>
              <a:gs pos="100000">
                <a:schemeClr val="bg1"/>
              </a:gs>
            </a:gsLst>
            <a:lin ang="16200000" scaled="1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5.นักเรียนได้รับการพัฒนาศักยภาพตามมาตรฐานสากล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3697875" y="1761708"/>
            <a:ext cx="1008112" cy="369332"/>
          </a:xfrm>
          <a:prstGeom prst="rect">
            <a:avLst/>
          </a:prstGeom>
          <a:gradFill>
            <a:gsLst>
              <a:gs pos="0">
                <a:srgbClr val="CA76D8"/>
              </a:gs>
              <a:gs pos="100000">
                <a:schemeClr val="bg1"/>
              </a:gs>
            </a:gsLst>
            <a:lin ang="16200000" scaled="1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เชิงคุณภาพ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7632494" cy="970478"/>
          </a:xfrm>
          <a:prstGeom prst="flowChartAlternateProcess">
            <a:avLst/>
          </a:prstGeom>
          <a:gradFill flip="none" rotWithShape="1">
            <a:gsLst>
              <a:gs pos="21000">
                <a:schemeClr val="accent2">
                  <a:lumMod val="40000"/>
                  <a:lumOff val="60000"/>
                </a:schemeClr>
              </a:gs>
              <a:gs pos="82000">
                <a:schemeClr val="bg1"/>
              </a:gs>
            </a:gsLst>
            <a:lin ang="54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h-TH" sz="2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ปรัชญาและวัตถุประสงค์การจัดการศึกษา</a:t>
            </a:r>
          </a:p>
          <a:p>
            <a:pPr algn="ctr"/>
            <a:endParaRPr lang="th-TH" sz="1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4337465" y="1545339"/>
            <a:ext cx="642942" cy="64294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532" y="2204864"/>
            <a:ext cx="8286808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พัฒนาและส่งเสริมผู้มีความสามารถพิเศษด้านวิทยาศาสตร์และเทคโนโลยี   ให้ได้รับการพัฒนาอย่างเต็มศักยภาพ  </a:t>
            </a:r>
          </a:p>
          <a:p>
            <a:pPr>
              <a:buBlip>
                <a:blip r:embed="rId2"/>
              </a:buBlip>
            </a:pP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เพื่อเป็นฐานในการพัฒนากำลังคนด้านวิทยาศาสตร์ คณิตศาสตร์และเทคโนโลยีของประเทศ</a:t>
            </a:r>
          </a:p>
          <a:p>
            <a:pPr>
              <a:buBlip>
                <a:blip r:embed="rId2"/>
              </a:buBlip>
            </a:pP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มุ่งส่งเสริมการเรียนรู้ตามความสนใจอย่างเต็มศักยภาพ</a:t>
            </a:r>
          </a:p>
          <a:p>
            <a:pPr>
              <a:buBlip>
                <a:blip r:embed="rId2"/>
              </a:buBlip>
            </a:pP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ปลูกฝังให้มีเจตคติทางวิทยาศาสตร์และมีความเป็นนักวิจัยอย่างลึกซึ้ง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39383" y="1412776"/>
            <a:ext cx="7208973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46100" dir="918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ใช้หลักสูตรการเรียนการสอนพิเศษตามแนวทางของ 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สสวท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en-US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indent="-742950"/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นักเรียน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ได้รับการพัฒนาและส่งเสริมกิจกรรมทาง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วิชาการ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เพิ่มพิเศษ  เช่น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ค่ายวิทยาศาสตร์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การเข้าเยี่ยมชมหน่วยงานวิจัย หรือ การฝึกปฏิบัติการ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ในหน่วยงานวิจัยนั้นๆ 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การฝึกงานกับนักวิจัยในมหาวิทยาลัย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การทำโครงงานวิทยาศาสตร์ คณิตศาสตร์ และเทคโนโลยี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* การนำเสนอผลงานทางวิชาการในระดับจังหวัด ภูมิภาค </a:t>
            </a:r>
          </a:p>
          <a:p>
            <a:pPr marL="742950" indent="-742950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ระดับชาติ และนานานาชาติ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98282"/>
            <a:ext cx="5760640" cy="970478"/>
          </a:xfrm>
          <a:prstGeom prst="flowChartAlternateProcess">
            <a:avLst/>
          </a:prstGeom>
          <a:gradFill flip="none" rotWithShape="1">
            <a:gsLst>
              <a:gs pos="19000">
                <a:srgbClr val="FFFF99">
                  <a:lumMod val="78000"/>
                  <a:lumOff val="22000"/>
                </a:srgbClr>
              </a:gs>
              <a:gs pos="77000">
                <a:srgbClr val="E6F650"/>
              </a:gs>
            </a:gsLst>
            <a:lin ang="5400000" scaled="1"/>
            <a:tileRect/>
          </a:gradFill>
          <a:ln w="38100" cmpd="thickThin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h-TH" sz="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รูปแบบการจัดห้องเรียนพิเศษ</a:t>
            </a:r>
          </a:p>
          <a:p>
            <a:pPr algn="ctr"/>
            <a:endParaRPr lang="th-TH" sz="1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>
                <a:latin typeface="TH Sarabun New" panose="020B0604020202020204" charset="-34"/>
                <a:cs typeface="TH Sarabun New" panose="020B0604020202020204" charset="-34"/>
              </a:rPr>
              <a:t>โรงเรียนในโครงการห้องเรียนพิเศษฯ </a:t>
            </a:r>
            <a:r>
              <a:rPr lang="th-TH" dirty="0" err="1" smtClean="0">
                <a:latin typeface="TH Sarabun New" panose="020B0604020202020204" charset="-34"/>
                <a:cs typeface="TH Sarabun New" panose="020B0604020202020204" charset="-34"/>
              </a:rPr>
              <a:t>สพฐ</a:t>
            </a:r>
            <a:r>
              <a:rPr lang="th-TH" dirty="0" smtClean="0">
                <a:latin typeface="TH Sarabun New" panose="020B0604020202020204" charset="-34"/>
                <a:cs typeface="TH Sarabun New" panose="020B0604020202020204" charset="-34"/>
              </a:rPr>
              <a:t>.</a:t>
            </a:r>
            <a:endParaRPr lang="th-TH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051720" y="1935996"/>
            <a:ext cx="532859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096579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แบ่งตามเขตภูมิศาสตร์ประเทศ จำนวน 9 เครือข่าย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987824" y="3356992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57301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จำนวน  220  โรงเรียน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051720" y="4725144"/>
            <a:ext cx="5400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48486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กลุ่มภาคตะวันออกเฉียงเหนือตอนบน 32 โรงเรียน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4690137" y="2825970"/>
            <a:ext cx="45719" cy="48489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ลง 11"/>
          <p:cNvSpPr/>
          <p:nvPr/>
        </p:nvSpPr>
        <p:spPr>
          <a:xfrm>
            <a:off x="4695042" y="4240252"/>
            <a:ext cx="45719" cy="48489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7704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604020202020204" charset="-34"/>
                <a:cs typeface="TH Sarabun New" panose="020B0604020202020204" charset="-34"/>
              </a:rPr>
              <a:t>ประโยชน์ที่คาดว่าจะได้รับ</a:t>
            </a:r>
            <a:endParaRPr lang="en-US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88843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นักเรียนที่มีความสามารถพิเศษด้านวิทยาศาสตร์ และ</a:t>
            </a:r>
          </a:p>
          <a:p>
            <a:pPr marL="0" indent="0">
              <a:buNone/>
            </a:pPr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คณิตศาสตร์ ทุกคนได้รับการพัฒนาศักยภาพตามมาตรฐานสากล รวมทั้งศึกษาต่อระดับอุดมศึกษาทางด้านวิทยาศาสตร์ เพิ่มขึ้น</a:t>
            </a:r>
          </a:p>
          <a:p>
            <a:pPr marL="0" indent="0">
              <a:buNone/>
            </a:pPr>
            <a:endParaRPr lang="th-TH" sz="3600" dirty="0" smtClean="0">
              <a:latin typeface="TH Sarabun New" panose="020B0604020202020204" charset="-34"/>
              <a:cs typeface="TH Sarabun New" panose="020B0604020202020204" charset="-34"/>
            </a:endParaRPr>
          </a:p>
          <a:p>
            <a:pPr marL="0" indent="0">
              <a:buNone/>
            </a:pPr>
            <a:r>
              <a:rPr lang="th-TH" sz="3600" dirty="0">
                <a:latin typeface="TH Sarabun New" panose="020B0604020202020204" charset="-34"/>
                <a:cs typeface="TH Sarabun New" panose="020B0604020202020204" charset="-34"/>
              </a:rPr>
              <a:t>2. มีโรงเรียนที่มีมาตรฐานระดับเดียวกับโรงเรียนชั้นนำของนานาชาติ กระจายอยู่ทุกภูมิภาคของประเทศไทย</a:t>
            </a:r>
          </a:p>
          <a:p>
            <a:pPr marL="0" indent="0">
              <a:buNone/>
            </a:pPr>
            <a:endParaRPr lang="en-US" sz="3600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150628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604020202020204" charset="-34"/>
                <a:cs typeface="TH Sarabun New" panose="020B0604020202020204" charset="-34"/>
              </a:rPr>
              <a:t>ประโยชน์ที่คาดว่าจะได้รับ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3. การช่วยเพิ่มโอกาสให้กับนักเรียนที่มีความสามารถพิเศษด้านวิทยาศาสตร์ คณิตศาสตร์  ที่กระจายอยู่ทุกภูมิภาค</a:t>
            </a:r>
          </a:p>
          <a:p>
            <a:pPr marL="0" indent="0">
              <a:buNone/>
            </a:pPr>
            <a:endParaRPr lang="th-TH" sz="3600" dirty="0" smtClean="0">
              <a:latin typeface="TH Sarabun New" panose="020B0604020202020204" charset="-34"/>
              <a:cs typeface="TH Sarabun New" panose="020B0604020202020204" charset="-34"/>
            </a:endParaRPr>
          </a:p>
          <a:p>
            <a:pPr marL="0" indent="0">
              <a:buNone/>
            </a:pPr>
            <a:r>
              <a:rPr lang="th-TH" sz="3600" dirty="0">
                <a:latin typeface="TH Sarabun New" panose="020B0604020202020204" charset="-34"/>
                <a:cs typeface="TH Sarabun New" panose="020B0604020202020204" charset="-34"/>
              </a:rPr>
              <a:t>4</a:t>
            </a:r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. ประเทศไทยมีศักยภาพในการแข่งขันในระดับนานาชาติสูงขึ้น</a:t>
            </a:r>
            <a:endParaRPr lang="en-US" sz="3600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68791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th-TH" dirty="0" smtClean="0">
                <a:latin typeface="TH Sarabun New" panose="020B0604020202020204" charset="-34"/>
                <a:cs typeface="TH Sarabun New" panose="020B0604020202020204" charset="-34"/>
              </a:rPr>
              <a:t>ภารกิจที่ท้าทายของนักเรียน นอกเหนือจากการเรียนรู้</a:t>
            </a:r>
            <a:endParaRPr lang="en-US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เชื่อมั่นว่าตนเองสามารถพัฒนาได้</a:t>
            </a:r>
          </a:p>
          <a:p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หาตัวเอง(ค้นพบตนเอง) ให้เจอ</a:t>
            </a:r>
          </a:p>
          <a:p>
            <a:pPr algn="ctr"/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เรียนรู้การทำงานเป็นทีม</a:t>
            </a:r>
          </a:p>
          <a:p>
            <a:r>
              <a:rPr lang="th-TH" sz="3600" dirty="0" smtClean="0">
                <a:latin typeface="TH Sarabun New" panose="020B0604020202020204" charset="-34"/>
                <a:cs typeface="TH Sarabun New" panose="020B0604020202020204" charset="-34"/>
              </a:rPr>
              <a:t>ฝึกฝนภาวะการเป็นผู้นำ</a:t>
            </a:r>
            <a:endParaRPr lang="en-US" sz="3600" dirty="0"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เครือข่ายห้อเรียนพิเศษวิทยาศาสตร์ กลุ่มภาคตะวันออกเฉียงเหนือตอนบน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7498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1267</Words>
  <Application>Microsoft Office PowerPoint</Application>
  <PresentationFormat>นำเสนอทางหน้าจอ (4:3)</PresentationFormat>
  <Paragraphs>339</Paragraphs>
  <Slides>22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31" baseType="lpstr">
      <vt:lpstr>Arial</vt:lpstr>
      <vt:lpstr>Angsana New</vt:lpstr>
      <vt:lpstr>Cordia New</vt:lpstr>
      <vt:lpstr>TH Sarabun New</vt:lpstr>
      <vt:lpstr>Calibri</vt:lpstr>
      <vt:lpstr>Times New Roman</vt:lpstr>
      <vt:lpstr>Browallia New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โรงเรียนในโครงการห้องเรียนพิเศษฯ สพฐ.</vt:lpstr>
      <vt:lpstr>ประโยชน์ที่คาดว่าจะได้รับ</vt:lpstr>
      <vt:lpstr>ประโยชน์ที่คาดว่าจะได้รับ</vt:lpstr>
      <vt:lpstr>ภารกิจที่ท้าทายของนักเรียน นอกเหนือจากการเรียนรู้</vt:lpstr>
      <vt:lpstr>ภารกิจที่ท้าทายของครูนอกเหนือจากการจัดการเรียนรู้</vt:lpstr>
      <vt:lpstr>ภารกิจที่ท้าทายของผู้บริหาร เพื่อพัฒนาคุณภาพการศึกษาอย่างยั่งยืน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การจัดกิจกรรมของเครือข่ายฯ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กิจกรรมพัฒนาศักยภาพผู้เรียน</vt:lpstr>
      <vt:lpstr>กิจกรรมเครือข่ายฯ สำหรับครู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Computer</dc:creator>
  <cp:lastModifiedBy>KKD</cp:lastModifiedBy>
  <cp:revision>323</cp:revision>
  <cp:lastPrinted>2019-02-22T06:49:06Z</cp:lastPrinted>
  <dcterms:created xsi:type="dcterms:W3CDTF">2012-08-24T07:34:11Z</dcterms:created>
  <dcterms:modified xsi:type="dcterms:W3CDTF">2020-03-01T16:33:08Z</dcterms:modified>
</cp:coreProperties>
</file>